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98DF-6BA4-47A3-8574-B3E355E6922B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E8E8-F01F-4EAD-8CE7-1A00F131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98DF-6BA4-47A3-8574-B3E355E6922B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E8E8-F01F-4EAD-8CE7-1A00F131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98DF-6BA4-47A3-8574-B3E355E6922B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E8E8-F01F-4EAD-8CE7-1A00F131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98DF-6BA4-47A3-8574-B3E355E6922B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E8E8-F01F-4EAD-8CE7-1A00F131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6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98DF-6BA4-47A3-8574-B3E355E6922B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E8E8-F01F-4EAD-8CE7-1A00F131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1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98DF-6BA4-47A3-8574-B3E355E6922B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E8E8-F01F-4EAD-8CE7-1A00F131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0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98DF-6BA4-47A3-8574-B3E355E6922B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E8E8-F01F-4EAD-8CE7-1A00F131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3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98DF-6BA4-47A3-8574-B3E355E6922B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E8E8-F01F-4EAD-8CE7-1A00F131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9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98DF-6BA4-47A3-8574-B3E355E6922B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E8E8-F01F-4EAD-8CE7-1A00F131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8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98DF-6BA4-47A3-8574-B3E355E6922B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E8E8-F01F-4EAD-8CE7-1A00F131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1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98DF-6BA4-47A3-8574-B3E355E6922B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E8E8-F01F-4EAD-8CE7-1A00F131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9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198DF-6BA4-47A3-8574-B3E355E6922B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E8E8-F01F-4EAD-8CE7-1A00F131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0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Spastics Society of Karnataka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2484" y="4340180"/>
            <a:ext cx="1575515" cy="917620"/>
          </a:xfrm>
        </p:spPr>
        <p:txBody>
          <a:bodyPr/>
          <a:lstStyle/>
          <a:p>
            <a:r>
              <a:rPr lang="en-US" dirty="0" smtClean="0"/>
              <a:t>By,</a:t>
            </a:r>
          </a:p>
          <a:p>
            <a:r>
              <a:rPr lang="en-US" dirty="0" smtClean="0"/>
              <a:t>Team 12</a:t>
            </a:r>
            <a:endParaRPr lang="en-US" dirty="0"/>
          </a:p>
        </p:txBody>
      </p:sp>
      <p:pic>
        <p:nvPicPr>
          <p:cNvPr id="1026" name="Picture 2" descr="https://encrypted-tbn0.gstatic.com/images?q=tbn:ANd9GcSgvGOIbtsjcj2824wGvz3FDSbB_01yFKz_vcDBeBAFvJEnak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53" y="458787"/>
            <a:ext cx="200025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02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Spastics society of Karnataka (SSK) is a welfare society that helps children with special needs.</a:t>
            </a:r>
          </a:p>
          <a:p>
            <a:r>
              <a:rPr lang="en-US" dirty="0" smtClean="0"/>
              <a:t>SSK currently needs a mechanism to synchronize doctor appointments across its internal departments</a:t>
            </a:r>
          </a:p>
          <a:p>
            <a:r>
              <a:rPr lang="en-US" dirty="0" smtClean="0"/>
              <a:t>Put in a nutshell see and track appointments and data </a:t>
            </a:r>
            <a:r>
              <a:rPr lang="en-US" dirty="0" err="1" smtClean="0"/>
              <a:t>mangement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2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needs identified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Support appointment scheduling </a:t>
            </a:r>
          </a:p>
          <a:p>
            <a:r>
              <a:rPr lang="en-US" dirty="0" smtClean="0"/>
              <a:t>Role based access control for four roles in decreasing order of permissions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Admin</a:t>
            </a:r>
          </a:p>
          <a:p>
            <a:pPr lvl="1"/>
            <a:r>
              <a:rPr lang="en-US" dirty="0" smtClean="0"/>
              <a:t>Medical Social Worker</a:t>
            </a:r>
          </a:p>
          <a:p>
            <a:pPr lvl="1"/>
            <a:r>
              <a:rPr lang="en-US" dirty="0" smtClean="0"/>
              <a:t>Receptionist </a:t>
            </a:r>
          </a:p>
          <a:p>
            <a:pPr lvl="1"/>
            <a:r>
              <a:rPr lang="en-US" dirty="0" smtClean="0"/>
              <a:t>Medical Professional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Ability to categorize and view appointments by Day/Date by Medical Professional / Medical Department / Beneficiary</a:t>
            </a:r>
          </a:p>
          <a:p>
            <a:r>
              <a:rPr lang="en-US" dirty="0" smtClean="0"/>
              <a:t>Profiles for  Beneficiary / Medical professional</a:t>
            </a:r>
          </a:p>
          <a:p>
            <a:r>
              <a:rPr lang="en-US" dirty="0" smtClean="0"/>
              <a:t>Apps for varied platforms – web/</a:t>
            </a:r>
            <a:r>
              <a:rPr lang="en-US" dirty="0" smtClean="0">
                <a:solidFill>
                  <a:srgbClr val="FF0000"/>
                </a:solidFill>
              </a:rPr>
              <a:t>android</a:t>
            </a:r>
            <a:r>
              <a:rPr lang="en-US" dirty="0" smtClean="0"/>
              <a:t>/IOS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offered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Demo while showing this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offered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Easy and intuitive appointment scheduling </a:t>
            </a:r>
          </a:p>
          <a:p>
            <a:r>
              <a:rPr lang="en-US" dirty="0" smtClean="0"/>
              <a:t>Role based access control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Admin</a:t>
            </a:r>
          </a:p>
          <a:p>
            <a:pPr lvl="1"/>
            <a:r>
              <a:rPr lang="en-US" dirty="0" smtClean="0"/>
              <a:t>Medical Social Worker</a:t>
            </a:r>
          </a:p>
          <a:p>
            <a:pPr lvl="1"/>
            <a:r>
              <a:rPr lang="en-US" dirty="0" smtClean="0"/>
              <a:t>Receptionist </a:t>
            </a:r>
          </a:p>
          <a:p>
            <a:pPr lvl="1"/>
            <a:r>
              <a:rPr lang="en-US" dirty="0" smtClean="0"/>
              <a:t>Medical Professional</a:t>
            </a:r>
          </a:p>
          <a:p>
            <a:r>
              <a:rPr lang="en-US" dirty="0" smtClean="0"/>
              <a:t>Cross compatible application – web/</a:t>
            </a:r>
            <a:r>
              <a:rPr lang="en-US" dirty="0" smtClean="0">
                <a:solidFill>
                  <a:srgbClr val="FF0000"/>
                </a:solidFill>
              </a:rPr>
              <a:t>android</a:t>
            </a:r>
            <a:r>
              <a:rPr lang="en-US" dirty="0" smtClean="0"/>
              <a:t>/IOS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Ability to categorize and view appointments by Day/Date by Medical Professional / Medical Department / Beneficiary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Profiles for  Beneficiary / Medical professional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789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 and Easter Eggs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professionals can set availability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Reminder feature through SMS</a:t>
            </a:r>
          </a:p>
          <a:p>
            <a:r>
              <a:rPr lang="en-US" dirty="0" smtClean="0"/>
              <a:t>Child Progress tracking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PDF report generation for beneficiary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Kids birthday wish reminder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0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force perks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Milestone achievement recognition – meaning recognize </a:t>
            </a:r>
            <a:r>
              <a:rPr lang="en-US" dirty="0" err="1" smtClean="0"/>
              <a:t>emp</a:t>
            </a:r>
            <a:r>
              <a:rPr lang="en-US" dirty="0" smtClean="0"/>
              <a:t> who have worked for more than 6 months</a:t>
            </a:r>
          </a:p>
          <a:p>
            <a:r>
              <a:rPr lang="en-US" dirty="0" smtClean="0"/>
              <a:t>Proper calendar view for each child and professional</a:t>
            </a:r>
          </a:p>
          <a:p>
            <a:r>
              <a:rPr lang="en-US" dirty="0" err="1" smtClean="0"/>
              <a:t>Photowall</a:t>
            </a:r>
            <a:r>
              <a:rPr lang="en-US" dirty="0" smtClean="0"/>
              <a:t> and success videos in dashboard page for employees.</a:t>
            </a:r>
          </a:p>
          <a:p>
            <a:r>
              <a:rPr lang="en-US" dirty="0" smtClean="0"/>
              <a:t>Smart chat feature between employees</a:t>
            </a:r>
          </a:p>
          <a:p>
            <a:r>
              <a:rPr lang="en-US" dirty="0" smtClean="0"/>
              <a:t>Can view live list of new students added</a:t>
            </a:r>
          </a:p>
          <a:p>
            <a:r>
              <a:rPr lang="en-US" dirty="0" smtClean="0"/>
              <a:t>Can issue reminders for when assessment for a student is long drawn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Draw up similar cases for children when a given profile is added based on machine learning  - have to ask </a:t>
            </a:r>
            <a:r>
              <a:rPr lang="en-US" dirty="0" err="1" smtClean="0">
                <a:solidFill>
                  <a:srgbClr val="00B0F0"/>
                </a:solidFill>
              </a:rPr>
              <a:t>Dr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Shobha</a:t>
            </a:r>
            <a:r>
              <a:rPr lang="en-US" dirty="0" smtClean="0">
                <a:solidFill>
                  <a:srgbClr val="00B0F0"/>
                </a:solidFill>
              </a:rPr>
              <a:t> if info about super powers can be uploaded </a:t>
            </a:r>
          </a:p>
          <a:p>
            <a:r>
              <a:rPr lang="en-US" dirty="0" smtClean="0"/>
              <a:t>Data confidentiality and security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Suggest occupation based on child’s special ability and data with previous students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9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 </a:t>
            </a:r>
            <a:r>
              <a:rPr lang="en-US" dirty="0" err="1" smtClean="0"/>
              <a:t>calender</a:t>
            </a:r>
            <a:r>
              <a:rPr lang="en-US" dirty="0" smtClean="0"/>
              <a:t> mechanism that can be used to verify and resolve clashes in </a:t>
            </a:r>
            <a:r>
              <a:rPr lang="en-US" dirty="0" err="1" smtClean="0"/>
              <a:t>appoinments</a:t>
            </a:r>
            <a:endParaRPr lang="en-US" dirty="0" smtClean="0"/>
          </a:p>
          <a:p>
            <a:r>
              <a:rPr lang="en-US" dirty="0" smtClean="0"/>
              <a:t>And also data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07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310</Words>
  <Application>Microsoft Office PowerPoint</Application>
  <PresentationFormat>Widescreen</PresentationFormat>
  <Paragraphs>47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Spastics Society of Karnataka</vt:lpstr>
      <vt:lpstr>Problem statement</vt:lpstr>
      <vt:lpstr>Key needs identified</vt:lpstr>
      <vt:lpstr>Solution offered</vt:lpstr>
      <vt:lpstr>Solution offered</vt:lpstr>
      <vt:lpstr>Extras and Easter Eggs</vt:lpstr>
      <vt:lpstr>Code for force perks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Spactic Society of Karnataka</dc:title>
  <dc:creator>Rahul Suresh</dc:creator>
  <cp:lastModifiedBy>Rahul Suresh</cp:lastModifiedBy>
  <cp:revision>12</cp:revision>
  <dcterms:created xsi:type="dcterms:W3CDTF">2018-07-07T19:33:10Z</dcterms:created>
  <dcterms:modified xsi:type="dcterms:W3CDTF">2018-07-08T01:00:09Z</dcterms:modified>
</cp:coreProperties>
</file>