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72" r:id="rId7"/>
    <p:sldId id="268" r:id="rId8"/>
    <p:sldId id="266" r:id="rId9"/>
    <p:sldId id="265" r:id="rId10"/>
    <p:sldId id="267" r:id="rId11"/>
    <p:sldId id="264" r:id="rId12"/>
    <p:sldId id="263" r:id="rId13"/>
    <p:sldId id="271"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18EADF-F1F6-49EB-AAEF-AB7CCB6ED6EA}" type="doc">
      <dgm:prSet loTypeId="urn:microsoft.com/office/officeart/2005/8/layout/pyramid3" loCatId="pyramid" qsTypeId="urn:microsoft.com/office/officeart/2005/8/quickstyle/simple1" qsCatId="simple" csTypeId="urn:microsoft.com/office/officeart/2005/8/colors/accent1_2" csCatId="accent1" phldr="1"/>
      <dgm:spPr/>
    </dgm:pt>
    <dgm:pt modelId="{DE304480-0972-4803-BEFD-40B0CEFA636C}" type="pres">
      <dgm:prSet presAssocID="{B218EADF-F1F6-49EB-AAEF-AB7CCB6ED6EA}" presName="Name0" presStyleCnt="0">
        <dgm:presLayoutVars>
          <dgm:dir/>
          <dgm:animLvl val="lvl"/>
          <dgm:resizeHandles val="exact"/>
        </dgm:presLayoutVars>
      </dgm:prSet>
      <dgm:spPr/>
    </dgm:pt>
  </dgm:ptLst>
  <dgm:cxnLst>
    <dgm:cxn modelId="{933FDECD-35D9-45A3-8EFE-1B9410A059A0}" type="presOf" srcId="{B218EADF-F1F6-49EB-AAEF-AB7CCB6ED6EA}" destId="{DE304480-0972-4803-BEFD-40B0CEFA636C}" srcOrd="0"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2AB5D2-0C64-48BF-BAD6-9840545ADDE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522598A0-54CE-4581-BE94-1C339A2C319E}">
      <dgm:prSet phldrT="[Text]"/>
      <dgm:spPr/>
      <dgm:t>
        <a:bodyPr/>
        <a:lstStyle/>
        <a:p>
          <a:r>
            <a:rPr lang="en-US" dirty="0" smtClean="0"/>
            <a:t>Frontend</a:t>
          </a:r>
          <a:endParaRPr lang="en-IN" dirty="0"/>
        </a:p>
      </dgm:t>
    </dgm:pt>
    <dgm:pt modelId="{446CF6D3-51E7-4675-97F1-0C6B9BF81AF2}" type="parTrans" cxnId="{9DE107CD-AED5-40F2-A171-05B348C5308E}">
      <dgm:prSet/>
      <dgm:spPr/>
      <dgm:t>
        <a:bodyPr/>
        <a:lstStyle/>
        <a:p>
          <a:endParaRPr lang="en-IN"/>
        </a:p>
      </dgm:t>
    </dgm:pt>
    <dgm:pt modelId="{659AB82A-9523-42FE-BD42-17A38ABAD3CF}" type="sibTrans" cxnId="{9DE107CD-AED5-40F2-A171-05B348C5308E}">
      <dgm:prSet/>
      <dgm:spPr/>
      <dgm:t>
        <a:bodyPr/>
        <a:lstStyle/>
        <a:p>
          <a:endParaRPr lang="en-IN"/>
        </a:p>
      </dgm:t>
    </dgm:pt>
    <dgm:pt modelId="{26CA913C-22B7-45E1-9FA4-FF7ABACA443D}">
      <dgm:prSet phldrT="[Text]"/>
      <dgm:spPr/>
      <dgm:t>
        <a:bodyPr/>
        <a:lstStyle/>
        <a:p>
          <a:r>
            <a:rPr lang="en-US" dirty="0" smtClean="0"/>
            <a:t>HTML,CSS and JavaScript</a:t>
          </a:r>
          <a:endParaRPr lang="en-IN" dirty="0"/>
        </a:p>
      </dgm:t>
    </dgm:pt>
    <dgm:pt modelId="{3D91CFFD-3D55-41B9-987B-260A52EB09CE}" type="parTrans" cxnId="{347573C9-9CF7-47C3-B360-F2283A8B726D}">
      <dgm:prSet/>
      <dgm:spPr/>
      <dgm:t>
        <a:bodyPr/>
        <a:lstStyle/>
        <a:p>
          <a:endParaRPr lang="en-IN"/>
        </a:p>
      </dgm:t>
    </dgm:pt>
    <dgm:pt modelId="{102153AD-3F49-4069-A354-F9E4BB8B4F87}" type="sibTrans" cxnId="{347573C9-9CF7-47C3-B360-F2283A8B726D}">
      <dgm:prSet/>
      <dgm:spPr/>
      <dgm:t>
        <a:bodyPr/>
        <a:lstStyle/>
        <a:p>
          <a:endParaRPr lang="en-IN"/>
        </a:p>
      </dgm:t>
    </dgm:pt>
    <dgm:pt modelId="{5BA40FFC-C8F2-45F2-9181-80F1071EEF69}">
      <dgm:prSet phldrT="[Text]"/>
      <dgm:spPr/>
      <dgm:t>
        <a:bodyPr/>
        <a:lstStyle/>
        <a:p>
          <a:r>
            <a:rPr lang="en-US" dirty="0" smtClean="0"/>
            <a:t>Backend</a:t>
          </a:r>
          <a:endParaRPr lang="en-IN" dirty="0"/>
        </a:p>
      </dgm:t>
    </dgm:pt>
    <dgm:pt modelId="{6A93A6A4-6504-41FC-9E6D-2B9FF382C141}" type="parTrans" cxnId="{8518C2F2-65C4-44DA-826F-0454F5F74CC5}">
      <dgm:prSet/>
      <dgm:spPr/>
      <dgm:t>
        <a:bodyPr/>
        <a:lstStyle/>
        <a:p>
          <a:endParaRPr lang="en-IN"/>
        </a:p>
      </dgm:t>
    </dgm:pt>
    <dgm:pt modelId="{A56B5857-7B4B-42D6-80B1-7EF6EF2AD6B9}" type="sibTrans" cxnId="{8518C2F2-65C4-44DA-826F-0454F5F74CC5}">
      <dgm:prSet/>
      <dgm:spPr/>
      <dgm:t>
        <a:bodyPr/>
        <a:lstStyle/>
        <a:p>
          <a:endParaRPr lang="en-IN"/>
        </a:p>
      </dgm:t>
    </dgm:pt>
    <dgm:pt modelId="{07D3B61D-6D6B-4C35-812F-852A08BCC029}">
      <dgm:prSet phldrT="[Text]"/>
      <dgm:spPr/>
      <dgm:t>
        <a:bodyPr/>
        <a:lstStyle/>
        <a:p>
          <a:r>
            <a:rPr lang="en-US" dirty="0" smtClean="0"/>
            <a:t>Python flask</a:t>
          </a:r>
          <a:endParaRPr lang="en-IN" dirty="0"/>
        </a:p>
      </dgm:t>
    </dgm:pt>
    <dgm:pt modelId="{D62C3B91-9F12-4D48-B03B-4F04B2D0FADA}" type="parTrans" cxnId="{BCAAFD1A-7EF8-4BA2-BC09-BB10DBA57EAC}">
      <dgm:prSet/>
      <dgm:spPr/>
      <dgm:t>
        <a:bodyPr/>
        <a:lstStyle/>
        <a:p>
          <a:endParaRPr lang="en-IN"/>
        </a:p>
      </dgm:t>
    </dgm:pt>
    <dgm:pt modelId="{B1D779B2-E628-46F1-937F-8167E099AAFE}" type="sibTrans" cxnId="{BCAAFD1A-7EF8-4BA2-BC09-BB10DBA57EAC}">
      <dgm:prSet/>
      <dgm:spPr/>
      <dgm:t>
        <a:bodyPr/>
        <a:lstStyle/>
        <a:p>
          <a:endParaRPr lang="en-IN"/>
        </a:p>
      </dgm:t>
    </dgm:pt>
    <dgm:pt modelId="{AEA9D6BB-BD7C-48F6-867F-ADB5C6AA3ABB}">
      <dgm:prSet phldrT="[Text]"/>
      <dgm:spPr/>
      <dgm:t>
        <a:bodyPr/>
        <a:lstStyle/>
        <a:p>
          <a:r>
            <a:rPr lang="en-US" dirty="0" smtClean="0"/>
            <a:t>MySQL</a:t>
          </a:r>
          <a:endParaRPr lang="en-IN" dirty="0"/>
        </a:p>
      </dgm:t>
    </dgm:pt>
    <dgm:pt modelId="{5FFFB72F-0671-4777-88AC-F01B4225462B}" type="parTrans" cxnId="{E6CA6CB2-EDE3-4FDD-939D-6D29EF73C105}">
      <dgm:prSet/>
      <dgm:spPr/>
      <dgm:t>
        <a:bodyPr/>
        <a:lstStyle/>
        <a:p>
          <a:endParaRPr lang="en-IN"/>
        </a:p>
      </dgm:t>
    </dgm:pt>
    <dgm:pt modelId="{6BBA435E-2A6F-401F-AAE8-9532DA168B3A}" type="sibTrans" cxnId="{E6CA6CB2-EDE3-4FDD-939D-6D29EF73C105}">
      <dgm:prSet/>
      <dgm:spPr/>
      <dgm:t>
        <a:bodyPr/>
        <a:lstStyle/>
        <a:p>
          <a:endParaRPr lang="en-IN"/>
        </a:p>
      </dgm:t>
    </dgm:pt>
    <dgm:pt modelId="{05D40BB1-C701-4DB1-879D-502D0E826879}">
      <dgm:prSet custT="1"/>
      <dgm:spPr/>
      <dgm:t>
        <a:bodyPr/>
        <a:lstStyle/>
        <a:p>
          <a:r>
            <a:rPr lang="en-IN" sz="2400" dirty="0" smtClean="0"/>
            <a:t>Python Bot</a:t>
          </a:r>
          <a:endParaRPr lang="en-IN" sz="2400" dirty="0"/>
        </a:p>
      </dgm:t>
    </dgm:pt>
    <dgm:pt modelId="{E55D7E7C-7391-43F4-9814-C30144EAF758}" type="parTrans" cxnId="{B0CEBBB6-9350-453C-8E0D-FF68F84680F9}">
      <dgm:prSet/>
      <dgm:spPr/>
      <dgm:t>
        <a:bodyPr/>
        <a:lstStyle/>
        <a:p>
          <a:endParaRPr lang="en-IN"/>
        </a:p>
      </dgm:t>
    </dgm:pt>
    <dgm:pt modelId="{50C7229E-8676-4070-ADD7-572F1361F96F}" type="sibTrans" cxnId="{B0CEBBB6-9350-453C-8E0D-FF68F84680F9}">
      <dgm:prSet/>
      <dgm:spPr/>
      <dgm:t>
        <a:bodyPr/>
        <a:lstStyle/>
        <a:p>
          <a:endParaRPr lang="en-IN"/>
        </a:p>
      </dgm:t>
    </dgm:pt>
    <dgm:pt modelId="{5DE68F3F-9D01-441D-A6EE-8632DBA2D4F9}" type="pres">
      <dgm:prSet presAssocID="{112AB5D2-0C64-48BF-BAD6-9840545ADDEE}" presName="diagram" presStyleCnt="0">
        <dgm:presLayoutVars>
          <dgm:chPref val="1"/>
          <dgm:dir/>
          <dgm:animOne val="branch"/>
          <dgm:animLvl val="lvl"/>
          <dgm:resizeHandles/>
        </dgm:presLayoutVars>
      </dgm:prSet>
      <dgm:spPr/>
    </dgm:pt>
    <dgm:pt modelId="{78081044-534B-4E11-BD50-D2DCDC37031F}" type="pres">
      <dgm:prSet presAssocID="{522598A0-54CE-4581-BE94-1C339A2C319E}" presName="root" presStyleCnt="0"/>
      <dgm:spPr/>
    </dgm:pt>
    <dgm:pt modelId="{2EF20946-12D6-4EC2-AE0B-06700363B5E1}" type="pres">
      <dgm:prSet presAssocID="{522598A0-54CE-4581-BE94-1C339A2C319E}" presName="rootComposite" presStyleCnt="0"/>
      <dgm:spPr/>
    </dgm:pt>
    <dgm:pt modelId="{03372599-4477-45EB-B94A-F7FFE0D87087}" type="pres">
      <dgm:prSet presAssocID="{522598A0-54CE-4581-BE94-1C339A2C319E}" presName="rootText" presStyleLbl="node1" presStyleIdx="0" presStyleCnt="2"/>
      <dgm:spPr/>
      <dgm:t>
        <a:bodyPr/>
        <a:lstStyle/>
        <a:p>
          <a:endParaRPr lang="en-IN"/>
        </a:p>
      </dgm:t>
    </dgm:pt>
    <dgm:pt modelId="{9C66862B-2A47-453E-8EF0-4BCEB9F9AECC}" type="pres">
      <dgm:prSet presAssocID="{522598A0-54CE-4581-BE94-1C339A2C319E}" presName="rootConnector" presStyleLbl="node1" presStyleIdx="0" presStyleCnt="2"/>
      <dgm:spPr/>
    </dgm:pt>
    <dgm:pt modelId="{53B9A257-9D67-4480-95FD-04538D405038}" type="pres">
      <dgm:prSet presAssocID="{522598A0-54CE-4581-BE94-1C339A2C319E}" presName="childShape" presStyleCnt="0"/>
      <dgm:spPr/>
    </dgm:pt>
    <dgm:pt modelId="{2B434298-5F96-40DB-A8D6-0D24566B8C30}" type="pres">
      <dgm:prSet presAssocID="{3D91CFFD-3D55-41B9-987B-260A52EB09CE}" presName="Name13" presStyleLbl="parChTrans1D2" presStyleIdx="0" presStyleCnt="4"/>
      <dgm:spPr/>
    </dgm:pt>
    <dgm:pt modelId="{37A946E1-2C30-429A-B66A-01182B6FB466}" type="pres">
      <dgm:prSet presAssocID="{26CA913C-22B7-45E1-9FA4-FF7ABACA443D}" presName="childText" presStyleLbl="bgAcc1" presStyleIdx="0" presStyleCnt="4" custLinFactNeighborX="-681" custLinFactNeighborY="6579">
        <dgm:presLayoutVars>
          <dgm:bulletEnabled val="1"/>
        </dgm:presLayoutVars>
      </dgm:prSet>
      <dgm:spPr/>
      <dgm:t>
        <a:bodyPr/>
        <a:lstStyle/>
        <a:p>
          <a:endParaRPr lang="en-IN"/>
        </a:p>
      </dgm:t>
    </dgm:pt>
    <dgm:pt modelId="{2AA05FE8-3139-462D-A39C-0A97471F5F34}" type="pres">
      <dgm:prSet presAssocID="{E55D7E7C-7391-43F4-9814-C30144EAF758}" presName="Name13" presStyleLbl="parChTrans1D2" presStyleIdx="1" presStyleCnt="4"/>
      <dgm:spPr/>
    </dgm:pt>
    <dgm:pt modelId="{89B207C7-931E-4C5B-98F4-D6F04CAC2471}" type="pres">
      <dgm:prSet presAssocID="{05D40BB1-C701-4DB1-879D-502D0E826879}" presName="childText" presStyleLbl="bgAcc1" presStyleIdx="1" presStyleCnt="4" custLinFactNeighborX="-276" custLinFactNeighborY="14225">
        <dgm:presLayoutVars>
          <dgm:bulletEnabled val="1"/>
        </dgm:presLayoutVars>
      </dgm:prSet>
      <dgm:spPr/>
      <dgm:t>
        <a:bodyPr/>
        <a:lstStyle/>
        <a:p>
          <a:endParaRPr lang="en-IN"/>
        </a:p>
      </dgm:t>
    </dgm:pt>
    <dgm:pt modelId="{34D19325-9272-4B0F-921A-5E988FFCFF7D}" type="pres">
      <dgm:prSet presAssocID="{5BA40FFC-C8F2-45F2-9181-80F1071EEF69}" presName="root" presStyleCnt="0"/>
      <dgm:spPr/>
    </dgm:pt>
    <dgm:pt modelId="{8B21CF69-A68E-45E1-B39F-E4A9B09D84FB}" type="pres">
      <dgm:prSet presAssocID="{5BA40FFC-C8F2-45F2-9181-80F1071EEF69}" presName="rootComposite" presStyleCnt="0"/>
      <dgm:spPr/>
    </dgm:pt>
    <dgm:pt modelId="{30428577-30D2-4906-B1C5-4EE47EBC2189}" type="pres">
      <dgm:prSet presAssocID="{5BA40FFC-C8F2-45F2-9181-80F1071EEF69}" presName="rootText" presStyleLbl="node1" presStyleIdx="1" presStyleCnt="2"/>
      <dgm:spPr/>
    </dgm:pt>
    <dgm:pt modelId="{B930BB3B-F83C-4338-B547-41F1DD46745A}" type="pres">
      <dgm:prSet presAssocID="{5BA40FFC-C8F2-45F2-9181-80F1071EEF69}" presName="rootConnector" presStyleLbl="node1" presStyleIdx="1" presStyleCnt="2"/>
      <dgm:spPr/>
    </dgm:pt>
    <dgm:pt modelId="{3A0C65D2-7E97-44FC-B69B-841F1037FF78}" type="pres">
      <dgm:prSet presAssocID="{5BA40FFC-C8F2-45F2-9181-80F1071EEF69}" presName="childShape" presStyleCnt="0"/>
      <dgm:spPr/>
    </dgm:pt>
    <dgm:pt modelId="{C02606A5-5113-4CE3-9005-814E22957E2A}" type="pres">
      <dgm:prSet presAssocID="{D62C3B91-9F12-4D48-B03B-4F04B2D0FADA}" presName="Name13" presStyleLbl="parChTrans1D2" presStyleIdx="2" presStyleCnt="4"/>
      <dgm:spPr/>
    </dgm:pt>
    <dgm:pt modelId="{F6A13D75-A083-4005-A1E7-DB71F40E4C78}" type="pres">
      <dgm:prSet presAssocID="{07D3B61D-6D6B-4C35-812F-852A08BCC029}" presName="childText" presStyleLbl="bgAcc1" presStyleIdx="2" presStyleCnt="4">
        <dgm:presLayoutVars>
          <dgm:bulletEnabled val="1"/>
        </dgm:presLayoutVars>
      </dgm:prSet>
      <dgm:spPr/>
    </dgm:pt>
    <dgm:pt modelId="{71C28D84-8C83-4E2D-BF63-6233B37B877D}" type="pres">
      <dgm:prSet presAssocID="{5FFFB72F-0671-4777-88AC-F01B4225462B}" presName="Name13" presStyleLbl="parChTrans1D2" presStyleIdx="3" presStyleCnt="4"/>
      <dgm:spPr/>
    </dgm:pt>
    <dgm:pt modelId="{7E1F269A-41C5-411F-B11F-AD0735CD4AAC}" type="pres">
      <dgm:prSet presAssocID="{AEA9D6BB-BD7C-48F6-867F-ADB5C6AA3ABB}" presName="childText" presStyleLbl="bgAcc1" presStyleIdx="3" presStyleCnt="4">
        <dgm:presLayoutVars>
          <dgm:bulletEnabled val="1"/>
        </dgm:presLayoutVars>
      </dgm:prSet>
      <dgm:spPr/>
      <dgm:t>
        <a:bodyPr/>
        <a:lstStyle/>
        <a:p>
          <a:endParaRPr lang="en-IN"/>
        </a:p>
      </dgm:t>
    </dgm:pt>
  </dgm:ptLst>
  <dgm:cxnLst>
    <dgm:cxn modelId="{04CDDE2D-0838-423A-A9FD-C274441D5129}" type="presOf" srcId="{5FFFB72F-0671-4777-88AC-F01B4225462B}" destId="{71C28D84-8C83-4E2D-BF63-6233B37B877D}" srcOrd="0" destOrd="0" presId="urn:microsoft.com/office/officeart/2005/8/layout/hierarchy3"/>
    <dgm:cxn modelId="{8518C2F2-65C4-44DA-826F-0454F5F74CC5}" srcId="{112AB5D2-0C64-48BF-BAD6-9840545ADDEE}" destId="{5BA40FFC-C8F2-45F2-9181-80F1071EEF69}" srcOrd="1" destOrd="0" parTransId="{6A93A6A4-6504-41FC-9E6D-2B9FF382C141}" sibTransId="{A56B5857-7B4B-42D6-80B1-7EF6EF2AD6B9}"/>
    <dgm:cxn modelId="{E6CA6CB2-EDE3-4FDD-939D-6D29EF73C105}" srcId="{5BA40FFC-C8F2-45F2-9181-80F1071EEF69}" destId="{AEA9D6BB-BD7C-48F6-867F-ADB5C6AA3ABB}" srcOrd="1" destOrd="0" parTransId="{5FFFB72F-0671-4777-88AC-F01B4225462B}" sibTransId="{6BBA435E-2A6F-401F-AAE8-9532DA168B3A}"/>
    <dgm:cxn modelId="{9DE107CD-AED5-40F2-A171-05B348C5308E}" srcId="{112AB5D2-0C64-48BF-BAD6-9840545ADDEE}" destId="{522598A0-54CE-4581-BE94-1C339A2C319E}" srcOrd="0" destOrd="0" parTransId="{446CF6D3-51E7-4675-97F1-0C6B9BF81AF2}" sibTransId="{659AB82A-9523-42FE-BD42-17A38ABAD3CF}"/>
    <dgm:cxn modelId="{1C16EE68-04FE-41F1-97A3-D5D591B354F6}" type="presOf" srcId="{112AB5D2-0C64-48BF-BAD6-9840545ADDEE}" destId="{5DE68F3F-9D01-441D-A6EE-8632DBA2D4F9}" srcOrd="0" destOrd="0" presId="urn:microsoft.com/office/officeart/2005/8/layout/hierarchy3"/>
    <dgm:cxn modelId="{2BCCC899-5353-42EA-8470-9B8AE2171211}" type="presOf" srcId="{07D3B61D-6D6B-4C35-812F-852A08BCC029}" destId="{F6A13D75-A083-4005-A1E7-DB71F40E4C78}" srcOrd="0" destOrd="0" presId="urn:microsoft.com/office/officeart/2005/8/layout/hierarchy3"/>
    <dgm:cxn modelId="{18CAD7D6-25A0-4168-A08A-D4D27327546C}" type="presOf" srcId="{05D40BB1-C701-4DB1-879D-502D0E826879}" destId="{89B207C7-931E-4C5B-98F4-D6F04CAC2471}" srcOrd="0" destOrd="0" presId="urn:microsoft.com/office/officeart/2005/8/layout/hierarchy3"/>
    <dgm:cxn modelId="{DB863D9A-A63E-4BC5-B8B1-18998519B150}" type="presOf" srcId="{3D91CFFD-3D55-41B9-987B-260A52EB09CE}" destId="{2B434298-5F96-40DB-A8D6-0D24566B8C30}" srcOrd="0" destOrd="0" presId="urn:microsoft.com/office/officeart/2005/8/layout/hierarchy3"/>
    <dgm:cxn modelId="{8D964B60-A771-4108-B2D9-BF071A2DCA56}" type="presOf" srcId="{522598A0-54CE-4581-BE94-1C339A2C319E}" destId="{03372599-4477-45EB-B94A-F7FFE0D87087}" srcOrd="0" destOrd="0" presId="urn:microsoft.com/office/officeart/2005/8/layout/hierarchy3"/>
    <dgm:cxn modelId="{49F88533-888D-46B6-9EE6-B278B4CD253B}" type="presOf" srcId="{522598A0-54CE-4581-BE94-1C339A2C319E}" destId="{9C66862B-2A47-453E-8EF0-4BCEB9F9AECC}" srcOrd="1" destOrd="0" presId="urn:microsoft.com/office/officeart/2005/8/layout/hierarchy3"/>
    <dgm:cxn modelId="{347573C9-9CF7-47C3-B360-F2283A8B726D}" srcId="{522598A0-54CE-4581-BE94-1C339A2C319E}" destId="{26CA913C-22B7-45E1-9FA4-FF7ABACA443D}" srcOrd="0" destOrd="0" parTransId="{3D91CFFD-3D55-41B9-987B-260A52EB09CE}" sibTransId="{102153AD-3F49-4069-A354-F9E4BB8B4F87}"/>
    <dgm:cxn modelId="{BCAAFD1A-7EF8-4BA2-BC09-BB10DBA57EAC}" srcId="{5BA40FFC-C8F2-45F2-9181-80F1071EEF69}" destId="{07D3B61D-6D6B-4C35-812F-852A08BCC029}" srcOrd="0" destOrd="0" parTransId="{D62C3B91-9F12-4D48-B03B-4F04B2D0FADA}" sibTransId="{B1D779B2-E628-46F1-937F-8167E099AAFE}"/>
    <dgm:cxn modelId="{F7A79280-458B-4FF1-9D64-7AC9B1D205A0}" type="presOf" srcId="{5BA40FFC-C8F2-45F2-9181-80F1071EEF69}" destId="{B930BB3B-F83C-4338-B547-41F1DD46745A}" srcOrd="1" destOrd="0" presId="urn:microsoft.com/office/officeart/2005/8/layout/hierarchy3"/>
    <dgm:cxn modelId="{ABC0253F-E054-4183-BFD6-4B423CE3CC4D}" type="presOf" srcId="{5BA40FFC-C8F2-45F2-9181-80F1071EEF69}" destId="{30428577-30D2-4906-B1C5-4EE47EBC2189}" srcOrd="0" destOrd="0" presId="urn:microsoft.com/office/officeart/2005/8/layout/hierarchy3"/>
    <dgm:cxn modelId="{669B1086-33BB-45CB-A69D-761275C9A473}" type="presOf" srcId="{E55D7E7C-7391-43F4-9814-C30144EAF758}" destId="{2AA05FE8-3139-462D-A39C-0A97471F5F34}" srcOrd="0" destOrd="0" presId="urn:microsoft.com/office/officeart/2005/8/layout/hierarchy3"/>
    <dgm:cxn modelId="{676B5150-BF2A-4A85-A9AB-351304B1C37A}" type="presOf" srcId="{26CA913C-22B7-45E1-9FA4-FF7ABACA443D}" destId="{37A946E1-2C30-429A-B66A-01182B6FB466}" srcOrd="0" destOrd="0" presId="urn:microsoft.com/office/officeart/2005/8/layout/hierarchy3"/>
    <dgm:cxn modelId="{E9583A77-6731-417D-80E9-6E30292D8E30}" type="presOf" srcId="{AEA9D6BB-BD7C-48F6-867F-ADB5C6AA3ABB}" destId="{7E1F269A-41C5-411F-B11F-AD0735CD4AAC}" srcOrd="0" destOrd="0" presId="urn:microsoft.com/office/officeart/2005/8/layout/hierarchy3"/>
    <dgm:cxn modelId="{B1204606-2011-4E42-872B-A7029F22F2FF}" type="presOf" srcId="{D62C3B91-9F12-4D48-B03B-4F04B2D0FADA}" destId="{C02606A5-5113-4CE3-9005-814E22957E2A}" srcOrd="0" destOrd="0" presId="urn:microsoft.com/office/officeart/2005/8/layout/hierarchy3"/>
    <dgm:cxn modelId="{B0CEBBB6-9350-453C-8E0D-FF68F84680F9}" srcId="{522598A0-54CE-4581-BE94-1C339A2C319E}" destId="{05D40BB1-C701-4DB1-879D-502D0E826879}" srcOrd="1" destOrd="0" parTransId="{E55D7E7C-7391-43F4-9814-C30144EAF758}" sibTransId="{50C7229E-8676-4070-ADD7-572F1361F96F}"/>
    <dgm:cxn modelId="{A090995F-3C76-49F1-9AA3-B55419EFFBE2}" type="presParOf" srcId="{5DE68F3F-9D01-441D-A6EE-8632DBA2D4F9}" destId="{78081044-534B-4E11-BD50-D2DCDC37031F}" srcOrd="0" destOrd="0" presId="urn:microsoft.com/office/officeart/2005/8/layout/hierarchy3"/>
    <dgm:cxn modelId="{F8025256-2EBB-4FBD-879F-6B07EC949BEA}" type="presParOf" srcId="{78081044-534B-4E11-BD50-D2DCDC37031F}" destId="{2EF20946-12D6-4EC2-AE0B-06700363B5E1}" srcOrd="0" destOrd="0" presId="urn:microsoft.com/office/officeart/2005/8/layout/hierarchy3"/>
    <dgm:cxn modelId="{76E84DAB-A525-45DB-82AE-742FA12E2AFF}" type="presParOf" srcId="{2EF20946-12D6-4EC2-AE0B-06700363B5E1}" destId="{03372599-4477-45EB-B94A-F7FFE0D87087}" srcOrd="0" destOrd="0" presId="urn:microsoft.com/office/officeart/2005/8/layout/hierarchy3"/>
    <dgm:cxn modelId="{A58570F2-8ADB-403C-91BB-B0F45471F03A}" type="presParOf" srcId="{2EF20946-12D6-4EC2-AE0B-06700363B5E1}" destId="{9C66862B-2A47-453E-8EF0-4BCEB9F9AECC}" srcOrd="1" destOrd="0" presId="urn:microsoft.com/office/officeart/2005/8/layout/hierarchy3"/>
    <dgm:cxn modelId="{7FA02481-180C-4D8B-9982-61D48EA02D0E}" type="presParOf" srcId="{78081044-534B-4E11-BD50-D2DCDC37031F}" destId="{53B9A257-9D67-4480-95FD-04538D405038}" srcOrd="1" destOrd="0" presId="urn:microsoft.com/office/officeart/2005/8/layout/hierarchy3"/>
    <dgm:cxn modelId="{1BB74643-3D38-4E5F-9715-A5379677421A}" type="presParOf" srcId="{53B9A257-9D67-4480-95FD-04538D405038}" destId="{2B434298-5F96-40DB-A8D6-0D24566B8C30}" srcOrd="0" destOrd="0" presId="urn:microsoft.com/office/officeart/2005/8/layout/hierarchy3"/>
    <dgm:cxn modelId="{ADDF6EBC-C3A7-425E-920B-60E946D2FC1B}" type="presParOf" srcId="{53B9A257-9D67-4480-95FD-04538D405038}" destId="{37A946E1-2C30-429A-B66A-01182B6FB466}" srcOrd="1" destOrd="0" presId="urn:microsoft.com/office/officeart/2005/8/layout/hierarchy3"/>
    <dgm:cxn modelId="{611BA629-BF78-4F32-B3CB-B4606FBEE76B}" type="presParOf" srcId="{53B9A257-9D67-4480-95FD-04538D405038}" destId="{2AA05FE8-3139-462D-A39C-0A97471F5F34}" srcOrd="2" destOrd="0" presId="urn:microsoft.com/office/officeart/2005/8/layout/hierarchy3"/>
    <dgm:cxn modelId="{EF6356D1-990B-4E88-BE7C-936E585BF2A9}" type="presParOf" srcId="{53B9A257-9D67-4480-95FD-04538D405038}" destId="{89B207C7-931E-4C5B-98F4-D6F04CAC2471}" srcOrd="3" destOrd="0" presId="urn:microsoft.com/office/officeart/2005/8/layout/hierarchy3"/>
    <dgm:cxn modelId="{69A25F5C-AEEB-4750-B563-F974CC722E25}" type="presParOf" srcId="{5DE68F3F-9D01-441D-A6EE-8632DBA2D4F9}" destId="{34D19325-9272-4B0F-921A-5E988FFCFF7D}" srcOrd="1" destOrd="0" presId="urn:microsoft.com/office/officeart/2005/8/layout/hierarchy3"/>
    <dgm:cxn modelId="{471D0B74-5A48-4930-BC2B-64FA33D77E0C}" type="presParOf" srcId="{34D19325-9272-4B0F-921A-5E988FFCFF7D}" destId="{8B21CF69-A68E-45E1-B39F-E4A9B09D84FB}" srcOrd="0" destOrd="0" presId="urn:microsoft.com/office/officeart/2005/8/layout/hierarchy3"/>
    <dgm:cxn modelId="{CA3F1B91-B527-4AAE-BA06-0AAA0BBE61C4}" type="presParOf" srcId="{8B21CF69-A68E-45E1-B39F-E4A9B09D84FB}" destId="{30428577-30D2-4906-B1C5-4EE47EBC2189}" srcOrd="0" destOrd="0" presId="urn:microsoft.com/office/officeart/2005/8/layout/hierarchy3"/>
    <dgm:cxn modelId="{0757116B-2A76-43FF-B1DB-6DB2EA2F1FE6}" type="presParOf" srcId="{8B21CF69-A68E-45E1-B39F-E4A9B09D84FB}" destId="{B930BB3B-F83C-4338-B547-41F1DD46745A}" srcOrd="1" destOrd="0" presId="urn:microsoft.com/office/officeart/2005/8/layout/hierarchy3"/>
    <dgm:cxn modelId="{F2629F8B-CC88-4C4F-92E9-024281BB1B27}" type="presParOf" srcId="{34D19325-9272-4B0F-921A-5E988FFCFF7D}" destId="{3A0C65D2-7E97-44FC-B69B-841F1037FF78}" srcOrd="1" destOrd="0" presId="urn:microsoft.com/office/officeart/2005/8/layout/hierarchy3"/>
    <dgm:cxn modelId="{81A15BB1-CB14-4852-8F76-8536D18973DF}" type="presParOf" srcId="{3A0C65D2-7E97-44FC-B69B-841F1037FF78}" destId="{C02606A5-5113-4CE3-9005-814E22957E2A}" srcOrd="0" destOrd="0" presId="urn:microsoft.com/office/officeart/2005/8/layout/hierarchy3"/>
    <dgm:cxn modelId="{69191985-380B-4D18-B1B8-47692287AB50}" type="presParOf" srcId="{3A0C65D2-7E97-44FC-B69B-841F1037FF78}" destId="{F6A13D75-A083-4005-A1E7-DB71F40E4C78}" srcOrd="1" destOrd="0" presId="urn:microsoft.com/office/officeart/2005/8/layout/hierarchy3"/>
    <dgm:cxn modelId="{59B2EE3D-9964-4EA6-91CA-E624DEB90BA3}" type="presParOf" srcId="{3A0C65D2-7E97-44FC-B69B-841F1037FF78}" destId="{71C28D84-8C83-4E2D-BF63-6233B37B877D}" srcOrd="2" destOrd="0" presId="urn:microsoft.com/office/officeart/2005/8/layout/hierarchy3"/>
    <dgm:cxn modelId="{F9065446-24D9-477F-B114-88AB5BDC7019}" type="presParOf" srcId="{3A0C65D2-7E97-44FC-B69B-841F1037FF78}" destId="{7E1F269A-41C5-411F-B11F-AD0735CD4AAC}"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72599-4477-45EB-B94A-F7FFE0D87087}">
      <dsp:nvSpPr>
        <dsp:cNvPr id="0" name=""/>
        <dsp:cNvSpPr/>
      </dsp:nvSpPr>
      <dsp:spPr>
        <a:xfrm>
          <a:off x="402580" y="2567"/>
          <a:ext cx="2351484" cy="117574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pPr>
          <a:r>
            <a:rPr lang="en-US" sz="3800" kern="1200" dirty="0" smtClean="0"/>
            <a:t>Frontend</a:t>
          </a:r>
          <a:endParaRPr lang="en-IN" sz="3800" kern="1200" dirty="0"/>
        </a:p>
      </dsp:txBody>
      <dsp:txXfrm>
        <a:off x="437016" y="37003"/>
        <a:ext cx="2282612" cy="1106870"/>
      </dsp:txXfrm>
    </dsp:sp>
    <dsp:sp modelId="{2B434298-5F96-40DB-A8D6-0D24566B8C30}">
      <dsp:nvSpPr>
        <dsp:cNvPr id="0" name=""/>
        <dsp:cNvSpPr/>
      </dsp:nvSpPr>
      <dsp:spPr>
        <a:xfrm>
          <a:off x="637728" y="1178309"/>
          <a:ext cx="222337" cy="959158"/>
        </a:xfrm>
        <a:custGeom>
          <a:avLst/>
          <a:gdLst/>
          <a:ahLst/>
          <a:cxnLst/>
          <a:rect l="0" t="0" r="0" b="0"/>
          <a:pathLst>
            <a:path>
              <a:moveTo>
                <a:pt x="0" y="0"/>
              </a:moveTo>
              <a:lnTo>
                <a:pt x="0" y="959158"/>
              </a:lnTo>
              <a:lnTo>
                <a:pt x="222337" y="959158"/>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A946E1-2C30-429A-B66A-01182B6FB466}">
      <dsp:nvSpPr>
        <dsp:cNvPr id="0" name=""/>
        <dsp:cNvSpPr/>
      </dsp:nvSpPr>
      <dsp:spPr>
        <a:xfrm>
          <a:off x="860066" y="1549596"/>
          <a:ext cx="1881187" cy="117574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HTML,CSS and JavaScript</a:t>
          </a:r>
          <a:endParaRPr lang="en-IN" sz="2000" kern="1200" dirty="0"/>
        </a:p>
      </dsp:txBody>
      <dsp:txXfrm>
        <a:off x="894502" y="1584032"/>
        <a:ext cx="1812315" cy="1106870"/>
      </dsp:txXfrm>
    </dsp:sp>
    <dsp:sp modelId="{2AA05FE8-3139-462D-A39C-0A97471F5F34}">
      <dsp:nvSpPr>
        <dsp:cNvPr id="0" name=""/>
        <dsp:cNvSpPr/>
      </dsp:nvSpPr>
      <dsp:spPr>
        <a:xfrm>
          <a:off x="637728" y="1178309"/>
          <a:ext cx="229956" cy="2354051"/>
        </a:xfrm>
        <a:custGeom>
          <a:avLst/>
          <a:gdLst/>
          <a:ahLst/>
          <a:cxnLst/>
          <a:rect l="0" t="0" r="0" b="0"/>
          <a:pathLst>
            <a:path>
              <a:moveTo>
                <a:pt x="0" y="0"/>
              </a:moveTo>
              <a:lnTo>
                <a:pt x="0" y="2354051"/>
              </a:lnTo>
              <a:lnTo>
                <a:pt x="229956" y="235405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B207C7-931E-4C5B-98F4-D6F04CAC2471}">
      <dsp:nvSpPr>
        <dsp:cNvPr id="0" name=""/>
        <dsp:cNvSpPr/>
      </dsp:nvSpPr>
      <dsp:spPr>
        <a:xfrm>
          <a:off x="867684" y="2944489"/>
          <a:ext cx="1881187" cy="117574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IN" sz="2400" kern="1200" dirty="0" smtClean="0"/>
            <a:t>Python Bot</a:t>
          </a:r>
          <a:endParaRPr lang="en-IN" sz="2400" kern="1200" dirty="0"/>
        </a:p>
      </dsp:txBody>
      <dsp:txXfrm>
        <a:off x="902120" y="2978925"/>
        <a:ext cx="1812315" cy="1106870"/>
      </dsp:txXfrm>
    </dsp:sp>
    <dsp:sp modelId="{30428577-30D2-4906-B1C5-4EE47EBC2189}">
      <dsp:nvSpPr>
        <dsp:cNvPr id="0" name=""/>
        <dsp:cNvSpPr/>
      </dsp:nvSpPr>
      <dsp:spPr>
        <a:xfrm>
          <a:off x="3341935" y="2567"/>
          <a:ext cx="2351484" cy="117574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pPr>
          <a:r>
            <a:rPr lang="en-US" sz="3800" kern="1200" dirty="0" smtClean="0"/>
            <a:t>Backend</a:t>
          </a:r>
          <a:endParaRPr lang="en-IN" sz="3800" kern="1200" dirty="0"/>
        </a:p>
      </dsp:txBody>
      <dsp:txXfrm>
        <a:off x="3376371" y="37003"/>
        <a:ext cx="2282612" cy="1106870"/>
      </dsp:txXfrm>
    </dsp:sp>
    <dsp:sp modelId="{C02606A5-5113-4CE3-9005-814E22957E2A}">
      <dsp:nvSpPr>
        <dsp:cNvPr id="0" name=""/>
        <dsp:cNvSpPr/>
      </dsp:nvSpPr>
      <dsp:spPr>
        <a:xfrm>
          <a:off x="3577083" y="1178309"/>
          <a:ext cx="235148" cy="881806"/>
        </a:xfrm>
        <a:custGeom>
          <a:avLst/>
          <a:gdLst/>
          <a:ahLst/>
          <a:cxnLst/>
          <a:rect l="0" t="0" r="0" b="0"/>
          <a:pathLst>
            <a:path>
              <a:moveTo>
                <a:pt x="0" y="0"/>
              </a:moveTo>
              <a:lnTo>
                <a:pt x="0" y="881806"/>
              </a:lnTo>
              <a:lnTo>
                <a:pt x="235148" y="88180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13D75-A083-4005-A1E7-DB71F40E4C78}">
      <dsp:nvSpPr>
        <dsp:cNvPr id="0" name=""/>
        <dsp:cNvSpPr/>
      </dsp:nvSpPr>
      <dsp:spPr>
        <a:xfrm>
          <a:off x="3812232" y="1472244"/>
          <a:ext cx="1881187" cy="117574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Python flask</a:t>
          </a:r>
          <a:endParaRPr lang="en-IN" sz="2000" kern="1200" dirty="0"/>
        </a:p>
      </dsp:txBody>
      <dsp:txXfrm>
        <a:off x="3846668" y="1506680"/>
        <a:ext cx="1812315" cy="1106870"/>
      </dsp:txXfrm>
    </dsp:sp>
    <dsp:sp modelId="{71C28D84-8C83-4E2D-BF63-6233B37B877D}">
      <dsp:nvSpPr>
        <dsp:cNvPr id="0" name=""/>
        <dsp:cNvSpPr/>
      </dsp:nvSpPr>
      <dsp:spPr>
        <a:xfrm>
          <a:off x="3577083" y="1178309"/>
          <a:ext cx="235148" cy="2351484"/>
        </a:xfrm>
        <a:custGeom>
          <a:avLst/>
          <a:gdLst/>
          <a:ahLst/>
          <a:cxnLst/>
          <a:rect l="0" t="0" r="0" b="0"/>
          <a:pathLst>
            <a:path>
              <a:moveTo>
                <a:pt x="0" y="0"/>
              </a:moveTo>
              <a:lnTo>
                <a:pt x="0" y="2351484"/>
              </a:lnTo>
              <a:lnTo>
                <a:pt x="235148" y="235148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F269A-41C5-411F-B11F-AD0735CD4AAC}">
      <dsp:nvSpPr>
        <dsp:cNvPr id="0" name=""/>
        <dsp:cNvSpPr/>
      </dsp:nvSpPr>
      <dsp:spPr>
        <a:xfrm>
          <a:off x="3812232" y="2941922"/>
          <a:ext cx="1881187" cy="117574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MySQL</a:t>
          </a:r>
          <a:endParaRPr lang="en-IN" sz="2000" kern="1200" dirty="0"/>
        </a:p>
      </dsp:txBody>
      <dsp:txXfrm>
        <a:off x="3846668" y="2976358"/>
        <a:ext cx="1812315" cy="1106870"/>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64BC0A3-EEF8-4A4F-AFED-7EE0C3DDB27D}" type="datetimeFigureOut">
              <a:rPr lang="en-IN" smtClean="0"/>
              <a:t>08-07-2018</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FAB7232-D2D9-4F52-8A27-98DDD58CE4F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64BC0A3-EEF8-4A4F-AFED-7EE0C3DDB27D}" type="datetimeFigureOut">
              <a:rPr lang="en-IN" smtClean="0"/>
              <a:t>08-07-2018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AB7232-D2D9-4F52-8A27-98DDD58CE4F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64BC0A3-EEF8-4A4F-AFED-7EE0C3DDB27D}" type="datetimeFigureOut">
              <a:rPr lang="en-IN" smtClean="0"/>
              <a:t>08-07-2018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AB7232-D2D9-4F52-8A27-98DDD58CE4F7}"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990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64BC0A3-EEF8-4A4F-AFED-7EE0C3DDB27D}" type="datetimeFigureOut">
              <a:rPr lang="en-IN" smtClean="0"/>
              <a:t>08-07-2018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AB7232-D2D9-4F52-8A27-98DDD58CE4F7}"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64BC0A3-EEF8-4A4F-AFED-7EE0C3DDB27D}" type="datetimeFigureOut">
              <a:rPr lang="en-IN" smtClean="0"/>
              <a:t>08-07-2018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AB7232-D2D9-4F52-8A27-98DDD58CE4F7}"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64BC0A3-EEF8-4A4F-AFED-7EE0C3DDB27D}" type="datetimeFigureOut">
              <a:rPr lang="en-IN" smtClean="0"/>
              <a:t>08-07-2018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AB7232-D2D9-4F52-8A27-98DDD58CE4F7}"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64BC0A3-EEF8-4A4F-AFED-7EE0C3DDB27D}" type="datetimeFigureOut">
              <a:rPr lang="en-IN" smtClean="0"/>
              <a:t>08-07-2018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FAB7232-D2D9-4F52-8A27-98DDD58CE4F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64BC0A3-EEF8-4A4F-AFED-7EE0C3DDB27D}" type="datetimeFigureOut">
              <a:rPr lang="en-IN" smtClean="0"/>
              <a:t>08-07-2018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FAB7232-D2D9-4F52-8A27-98DDD58CE4F7}"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64BC0A3-EEF8-4A4F-AFED-7EE0C3DDB27D}" type="datetimeFigureOut">
              <a:rPr lang="en-IN" smtClean="0"/>
              <a:t>08-07-2018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FAB7232-D2D9-4F52-8A27-98DDD58CE4F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64BC0A3-EEF8-4A4F-AFED-7EE0C3DDB27D}" type="datetimeFigureOut">
              <a:rPr lang="en-IN" smtClean="0"/>
              <a:t>08-07-2018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AB7232-D2D9-4F52-8A27-98DDD58CE4F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64BC0A3-EEF8-4A4F-AFED-7EE0C3DDB27D}" type="datetimeFigureOut">
              <a:rPr lang="en-IN" smtClean="0"/>
              <a:t>08-07-2018</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FAB7232-D2D9-4F52-8A27-98DDD58CE4F7}"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64BC0A3-EEF8-4A4F-AFED-7EE0C3DDB27D}" type="datetimeFigureOut">
              <a:rPr lang="en-IN" smtClean="0"/>
              <a:t>08-07-2018</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FAB7232-D2D9-4F52-8A27-98DDD58CE4F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24408"/>
            <a:ext cx="6005620" cy="1604391"/>
          </a:xfrm>
        </p:spPr>
        <p:txBody>
          <a:bodyPr>
            <a:normAutofit/>
          </a:bodyPr>
          <a:lstStyle/>
          <a:p>
            <a:r>
              <a:rPr lang="en-US" dirty="0" smtClean="0"/>
              <a:t>CODE FOR GOOD</a:t>
            </a:r>
            <a:endParaRPr lang="en-IN" dirty="0"/>
          </a:p>
        </p:txBody>
      </p:sp>
      <p:sp>
        <p:nvSpPr>
          <p:cNvPr id="3" name="Subtitle 2"/>
          <p:cNvSpPr>
            <a:spLocks noGrp="1"/>
          </p:cNvSpPr>
          <p:nvPr>
            <p:ph type="subTitle" idx="1"/>
          </p:nvPr>
        </p:nvSpPr>
        <p:spPr>
          <a:xfrm>
            <a:off x="611560" y="2276872"/>
            <a:ext cx="7772400" cy="576064"/>
          </a:xfrm>
        </p:spPr>
        <p:txBody>
          <a:bodyPr/>
          <a:lstStyle/>
          <a:p>
            <a:pPr algn="ctr"/>
            <a:r>
              <a:rPr lang="en-US" dirty="0" smtClean="0"/>
              <a:t>Workflow Solution for </a:t>
            </a:r>
            <a:r>
              <a:rPr lang="en-US" dirty="0" err="1" smtClean="0"/>
              <a:t>Careworks</a:t>
            </a:r>
            <a:endParaRPr lang="en-IN" dirty="0"/>
          </a:p>
        </p:txBody>
      </p:sp>
      <p:sp>
        <p:nvSpPr>
          <p:cNvPr id="4" name="TextBox 3"/>
          <p:cNvSpPr txBox="1"/>
          <p:nvPr/>
        </p:nvSpPr>
        <p:spPr>
          <a:xfrm>
            <a:off x="5652120" y="3571559"/>
            <a:ext cx="3272050" cy="1600438"/>
          </a:xfrm>
          <a:prstGeom prst="rect">
            <a:avLst/>
          </a:prstGeom>
          <a:noFill/>
        </p:spPr>
        <p:txBody>
          <a:bodyPr wrap="none" rtlCol="0">
            <a:spAutoFit/>
          </a:bodyPr>
          <a:lstStyle/>
          <a:p>
            <a:r>
              <a:rPr lang="en-US" sz="1400" dirty="0" smtClean="0"/>
              <a:t>Presented by : </a:t>
            </a:r>
            <a:r>
              <a:rPr lang="en-US" sz="1400" b="1" dirty="0" smtClean="0"/>
              <a:t>Carefree Community</a:t>
            </a:r>
          </a:p>
          <a:p>
            <a:r>
              <a:rPr lang="en-US" sz="1400" b="1" dirty="0"/>
              <a:t> </a:t>
            </a:r>
            <a:r>
              <a:rPr lang="en-US" sz="1400" b="1" dirty="0" smtClean="0"/>
              <a:t>                      (Team 19)</a:t>
            </a:r>
          </a:p>
          <a:p>
            <a:r>
              <a:rPr lang="en-US" sz="1400" dirty="0"/>
              <a:t> </a:t>
            </a:r>
            <a:r>
              <a:rPr lang="en-US" sz="1400" dirty="0" smtClean="0"/>
              <a:t>                      </a:t>
            </a:r>
            <a:r>
              <a:rPr lang="en-US" sz="1400" dirty="0" err="1" smtClean="0"/>
              <a:t>Abhishek</a:t>
            </a:r>
            <a:r>
              <a:rPr lang="en-US" sz="1400" dirty="0" smtClean="0"/>
              <a:t> Krishna</a:t>
            </a:r>
          </a:p>
          <a:p>
            <a:r>
              <a:rPr lang="en-US" sz="1400" dirty="0"/>
              <a:t> </a:t>
            </a:r>
            <a:r>
              <a:rPr lang="en-US" sz="1400" dirty="0" smtClean="0"/>
              <a:t>                      Bhargavi B</a:t>
            </a:r>
          </a:p>
          <a:p>
            <a:r>
              <a:rPr lang="en-US" sz="1400" dirty="0"/>
              <a:t> </a:t>
            </a:r>
            <a:r>
              <a:rPr lang="en-US" sz="1400" dirty="0" smtClean="0"/>
              <a:t>                      </a:t>
            </a:r>
            <a:r>
              <a:rPr lang="en-US" sz="1400" dirty="0" err="1" smtClean="0"/>
              <a:t>Geeta</a:t>
            </a:r>
            <a:r>
              <a:rPr lang="en-US" sz="1400" dirty="0" smtClean="0"/>
              <a:t> A K</a:t>
            </a:r>
          </a:p>
          <a:p>
            <a:r>
              <a:rPr lang="en-US" sz="1400" dirty="0"/>
              <a:t> </a:t>
            </a:r>
            <a:r>
              <a:rPr lang="en-US" sz="1400" dirty="0" smtClean="0"/>
              <a:t>                      </a:t>
            </a:r>
            <a:r>
              <a:rPr lang="en-US" sz="1400" dirty="0" err="1" smtClean="0"/>
              <a:t>Nithin</a:t>
            </a:r>
            <a:r>
              <a:rPr lang="en-US" sz="1400" dirty="0" smtClean="0"/>
              <a:t> </a:t>
            </a:r>
          </a:p>
          <a:p>
            <a:r>
              <a:rPr lang="en-US" sz="1400" dirty="0"/>
              <a:t> </a:t>
            </a:r>
            <a:r>
              <a:rPr lang="en-US" sz="1400" dirty="0" smtClean="0"/>
              <a:t>                      </a:t>
            </a:r>
            <a:r>
              <a:rPr lang="en-US" sz="1400" dirty="0" err="1" smtClean="0"/>
              <a:t>Sagarika</a:t>
            </a:r>
            <a:r>
              <a:rPr lang="en-US" sz="1400" dirty="0" smtClean="0"/>
              <a:t> Ramesh  </a:t>
            </a:r>
            <a:endParaRPr lang="en-IN" sz="1400" dirty="0"/>
          </a:p>
        </p:txBody>
      </p:sp>
    </p:spTree>
    <p:extLst>
      <p:ext uri="{BB962C8B-B14F-4D97-AF65-F5344CB8AC3E}">
        <p14:creationId xmlns:p14="http://schemas.microsoft.com/office/powerpoint/2010/main" val="2152338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7" y="280087"/>
            <a:ext cx="184731" cy="369332"/>
          </a:xfrm>
          <a:prstGeom prst="rect">
            <a:avLst/>
          </a:prstGeom>
          <a:noFill/>
        </p:spPr>
        <p:txBody>
          <a:bodyPr wrap="none" rtlCol="0">
            <a:spAutoFit/>
          </a:bodyPr>
          <a:lstStyle/>
          <a:p>
            <a:endParaRPr lang="en-US" dirty="0"/>
          </a:p>
        </p:txBody>
      </p:sp>
      <p:sp>
        <p:nvSpPr>
          <p:cNvPr id="5" name="Title 1"/>
          <p:cNvSpPr txBox="1">
            <a:spLocks/>
          </p:cNvSpPr>
          <p:nvPr/>
        </p:nvSpPr>
        <p:spPr>
          <a:xfrm>
            <a:off x="210174" y="150527"/>
            <a:ext cx="11012310" cy="489555"/>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Concepts Used</a:t>
            </a:r>
            <a:endParaRPr lang="en-GB" sz="2400" kern="0" dirty="0">
              <a:solidFill>
                <a:schemeClr val="tx1"/>
              </a:solidFill>
              <a:latin typeface="Comic Sans MS" pitchFamily="66" charset="0"/>
            </a:endParaRPr>
          </a:p>
        </p:txBody>
      </p:sp>
      <p:sp>
        <p:nvSpPr>
          <p:cNvPr id="6" name="Rectangle 5"/>
          <p:cNvSpPr/>
          <p:nvPr/>
        </p:nvSpPr>
        <p:spPr>
          <a:xfrm>
            <a:off x="210174" y="846254"/>
            <a:ext cx="8659506" cy="3970318"/>
          </a:xfrm>
          <a:prstGeom prst="rect">
            <a:avLst/>
          </a:prstGeom>
        </p:spPr>
        <p:txBody>
          <a:bodyPr wrap="square">
            <a:spAutoFit/>
          </a:bodyPr>
          <a:lstStyle/>
          <a:p>
            <a:pPr marL="285750" indent="-285750">
              <a:buFont typeface="Arial" pitchFamily="34" charset="0"/>
              <a:buChar char="•"/>
            </a:pPr>
            <a:r>
              <a:rPr lang="en-IN" sz="2800" b="1" dirty="0">
                <a:latin typeface="Baskerville Old Face" pitchFamily="18" charset="0"/>
              </a:rPr>
              <a:t>Artificial Intelligence</a:t>
            </a:r>
            <a:r>
              <a:rPr lang="en-IN" sz="2800" dirty="0">
                <a:latin typeface="Baskerville Old Face" pitchFamily="18" charset="0"/>
              </a:rPr>
              <a:t>: Intelligence exhibited by machines for "learning" and "problem solving“.</a:t>
            </a:r>
          </a:p>
          <a:p>
            <a:pPr marL="285750" indent="-285750">
              <a:buFont typeface="Arial" pitchFamily="34" charset="0"/>
              <a:buChar char="•"/>
            </a:pPr>
            <a:r>
              <a:rPr lang="en-IN" sz="2800" b="1" dirty="0">
                <a:latin typeface="Baskerville Old Face" pitchFamily="18" charset="0"/>
              </a:rPr>
              <a:t>Machine Learning </a:t>
            </a:r>
            <a:r>
              <a:rPr lang="en-IN" sz="2800" dirty="0">
                <a:latin typeface="Baskerville Old Face" pitchFamily="18" charset="0"/>
              </a:rPr>
              <a:t>: Computers the ability to learn without being explicitly programmed.</a:t>
            </a:r>
          </a:p>
          <a:p>
            <a:pPr marL="285750" indent="-285750">
              <a:buFont typeface="Arial" pitchFamily="34" charset="0"/>
              <a:buChar char="•"/>
            </a:pPr>
            <a:r>
              <a:rPr lang="en-IN" sz="2800" b="1" dirty="0">
                <a:latin typeface="Baskerville Old Face" pitchFamily="18" charset="0"/>
              </a:rPr>
              <a:t>Natural Language Toolkit (NLTK)</a:t>
            </a:r>
            <a:r>
              <a:rPr lang="en-IN" sz="2800" dirty="0">
                <a:latin typeface="Baskerville Old Face" pitchFamily="18" charset="0"/>
              </a:rPr>
              <a:t>:  Leading open source platform for building Python programs to work with human language data.</a:t>
            </a:r>
          </a:p>
          <a:p>
            <a:pPr marL="285750" indent="-285750">
              <a:buFont typeface="Arial" pitchFamily="34" charset="0"/>
              <a:buChar char="•"/>
            </a:pPr>
            <a:r>
              <a:rPr lang="en-IN" sz="2800" b="1" dirty="0">
                <a:latin typeface="Baskerville Old Face" pitchFamily="18" charset="0"/>
              </a:rPr>
              <a:t>Telebot </a:t>
            </a:r>
            <a:r>
              <a:rPr lang="en-IN" sz="2800" dirty="0">
                <a:latin typeface="Baskerville Old Face" pitchFamily="18" charset="0"/>
              </a:rPr>
              <a:t>: A Telegram bot library, with simple route decorators.</a:t>
            </a:r>
          </a:p>
        </p:txBody>
      </p:sp>
    </p:spTree>
    <p:extLst>
      <p:ext uri="{BB962C8B-B14F-4D97-AF65-F5344CB8AC3E}">
        <p14:creationId xmlns:p14="http://schemas.microsoft.com/office/powerpoint/2010/main" val="3454645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7" y="280087"/>
            <a:ext cx="184731" cy="369332"/>
          </a:xfrm>
          <a:prstGeom prst="rect">
            <a:avLst/>
          </a:prstGeom>
          <a:noFill/>
        </p:spPr>
        <p:txBody>
          <a:bodyPr wrap="none" rtlCol="0">
            <a:spAutoFit/>
          </a:bodyPr>
          <a:lstStyle/>
          <a:p>
            <a:endParaRPr lang="en-US" dirty="0"/>
          </a:p>
        </p:txBody>
      </p:sp>
      <p:sp>
        <p:nvSpPr>
          <p:cNvPr id="5" name="Title 1"/>
          <p:cNvSpPr txBox="1">
            <a:spLocks/>
          </p:cNvSpPr>
          <p:nvPr/>
        </p:nvSpPr>
        <p:spPr>
          <a:xfrm>
            <a:off x="210174" y="150527"/>
            <a:ext cx="11012310" cy="489555"/>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b="1" dirty="0">
                <a:solidFill>
                  <a:schemeClr val="tx1"/>
                </a:solidFill>
                <a:latin typeface="Comic Sans MS" pitchFamily="66" charset="0"/>
              </a:rPr>
              <a:t>Algorithms Used</a:t>
            </a:r>
            <a:endParaRPr lang="en-GB" kern="0" dirty="0">
              <a:solidFill>
                <a:schemeClr val="tx1"/>
              </a:solidFill>
              <a:latin typeface="Comic Sans MS" pitchFamily="66" charset="0"/>
            </a:endParaRPr>
          </a:p>
        </p:txBody>
      </p:sp>
      <p:sp>
        <p:nvSpPr>
          <p:cNvPr id="6" name="Rectangle 5"/>
          <p:cNvSpPr/>
          <p:nvPr/>
        </p:nvSpPr>
        <p:spPr>
          <a:xfrm>
            <a:off x="210174" y="846253"/>
            <a:ext cx="8659506" cy="3046988"/>
          </a:xfrm>
          <a:prstGeom prst="rect">
            <a:avLst/>
          </a:prstGeom>
        </p:spPr>
        <p:txBody>
          <a:bodyPr wrap="square">
            <a:spAutoFit/>
          </a:bodyPr>
          <a:lstStyle/>
          <a:p>
            <a:pPr marL="514350" indent="-514350">
              <a:buFont typeface="+mj-lt"/>
              <a:buAutoNum type="arabicPeriod"/>
            </a:pPr>
            <a:r>
              <a:rPr lang="en-IN" sz="3200" b="1" dirty="0">
                <a:latin typeface="Baskerville Old Face" pitchFamily="18" charset="0"/>
              </a:rPr>
              <a:t>Jaccard Similarity</a:t>
            </a:r>
          </a:p>
          <a:p>
            <a:pPr marL="514350" indent="-514350">
              <a:buFont typeface="+mj-lt"/>
              <a:buAutoNum type="arabicPeriod"/>
            </a:pPr>
            <a:r>
              <a:rPr lang="en-IN" sz="3200" b="1" dirty="0">
                <a:latin typeface="Baskerville Old Face" pitchFamily="18" charset="0"/>
              </a:rPr>
              <a:t>Levenshtein distance</a:t>
            </a:r>
          </a:p>
          <a:p>
            <a:pPr marL="514350" indent="-514350">
              <a:buFont typeface="+mj-lt"/>
              <a:buAutoNum type="arabicPeriod"/>
            </a:pPr>
            <a:r>
              <a:rPr lang="en-IN" sz="3200" b="1" dirty="0">
                <a:latin typeface="Baskerville Old Face" pitchFamily="18" charset="0"/>
              </a:rPr>
              <a:t>Sentiment Comparison</a:t>
            </a:r>
          </a:p>
          <a:p>
            <a:pPr marL="514350" indent="-514350">
              <a:buFont typeface="+mj-lt"/>
              <a:buAutoNum type="arabicPeriod"/>
            </a:pPr>
            <a:r>
              <a:rPr lang="en-IN" sz="3200" b="1" dirty="0">
                <a:latin typeface="Baskerville Old Face" pitchFamily="18" charset="0"/>
              </a:rPr>
              <a:t>Synset Distance</a:t>
            </a:r>
          </a:p>
          <a:p>
            <a:pPr marL="514350" indent="-514350">
              <a:buFont typeface="+mj-lt"/>
              <a:buAutoNum type="arabicPeriod"/>
            </a:pPr>
            <a:endParaRPr lang="en-IN" sz="3200" dirty="0">
              <a:latin typeface="Baskerville Old Face" pitchFamily="18" charset="0"/>
            </a:endParaRPr>
          </a:p>
          <a:p>
            <a:endParaRPr lang="en-IN" sz="3200" dirty="0">
              <a:latin typeface="Baskerville Old Face" pitchFamily="18" charset="0"/>
            </a:endParaRPr>
          </a:p>
        </p:txBody>
      </p:sp>
    </p:spTree>
    <p:extLst>
      <p:ext uri="{BB962C8B-B14F-4D97-AF65-F5344CB8AC3E}">
        <p14:creationId xmlns:p14="http://schemas.microsoft.com/office/powerpoint/2010/main" val="295228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7" y="280087"/>
            <a:ext cx="184731" cy="369332"/>
          </a:xfrm>
          <a:prstGeom prst="rect">
            <a:avLst/>
          </a:prstGeom>
          <a:noFill/>
        </p:spPr>
        <p:txBody>
          <a:bodyPr wrap="none" rtlCol="0">
            <a:spAutoFit/>
          </a:bodyPr>
          <a:lstStyle/>
          <a:p>
            <a:endParaRPr lang="en-US" dirty="0"/>
          </a:p>
        </p:txBody>
      </p:sp>
      <p:sp>
        <p:nvSpPr>
          <p:cNvPr id="5" name="Title 1"/>
          <p:cNvSpPr txBox="1">
            <a:spLocks/>
          </p:cNvSpPr>
          <p:nvPr/>
        </p:nvSpPr>
        <p:spPr>
          <a:xfrm>
            <a:off x="210174" y="150527"/>
            <a:ext cx="11012310" cy="489555"/>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b="1" dirty="0" smtClean="0">
                <a:solidFill>
                  <a:schemeClr val="tx1"/>
                </a:solidFill>
                <a:latin typeface="Comic Sans MS" pitchFamily="66" charset="0"/>
              </a:rPr>
              <a:t>Examples</a:t>
            </a:r>
            <a:endParaRPr lang="en-GB" kern="0" dirty="0">
              <a:solidFill>
                <a:schemeClr val="tx1"/>
              </a:solidFill>
              <a:latin typeface="Comic Sans MS" pitchFamily="66" charset="0"/>
            </a:endParaRPr>
          </a:p>
        </p:txBody>
      </p:sp>
      <p:sp>
        <p:nvSpPr>
          <p:cNvPr id="6" name="Rectangle 5"/>
          <p:cNvSpPr/>
          <p:nvPr/>
        </p:nvSpPr>
        <p:spPr>
          <a:xfrm>
            <a:off x="321276" y="974591"/>
            <a:ext cx="3755434" cy="3970318"/>
          </a:xfrm>
          <a:prstGeom prst="rect">
            <a:avLst/>
          </a:prstGeom>
        </p:spPr>
        <p:txBody>
          <a:bodyPr wrap="square">
            <a:spAutoFit/>
          </a:bodyPr>
          <a:lstStyle/>
          <a:p>
            <a:r>
              <a:rPr lang="en-IN" sz="2800" dirty="0">
                <a:latin typeface="Baskerville Old Face" pitchFamily="18" charset="0"/>
              </a:rPr>
              <a:t>In the adjacent figure, we can see how the chat bot responds to different  inputs with same answer and also its intelligence to respond differently to the inputs that are same in meaning.</a:t>
            </a:r>
          </a:p>
          <a:p>
            <a:endParaRPr lang="en-IN"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6330" y="962528"/>
            <a:ext cx="2946408" cy="5569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52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AI-BOT: we can have the dashboard of the project by just a click of the button.</a:t>
            </a:r>
          </a:p>
          <a:p>
            <a:endParaRPr lang="en-IN" dirty="0" smtClean="0"/>
          </a:p>
          <a:p>
            <a:r>
              <a:rPr lang="en-IN" dirty="0" smtClean="0"/>
              <a:t>Web App: </a:t>
            </a:r>
          </a:p>
          <a:p>
            <a:r>
              <a:rPr lang="en-IN" dirty="0" smtClean="0"/>
              <a:t>Offline availability option to be integrated.</a:t>
            </a:r>
          </a:p>
          <a:p>
            <a:r>
              <a:rPr lang="en-IN" dirty="0" smtClean="0"/>
              <a:t>We can take our solution a step ahead by </a:t>
            </a:r>
            <a:r>
              <a:rPr lang="en-IN" dirty="0" err="1" smtClean="0"/>
              <a:t>incoperating</a:t>
            </a:r>
            <a:r>
              <a:rPr lang="en-IN" dirty="0" smtClean="0"/>
              <a:t> the ‘text-to-speech’ facility.</a:t>
            </a:r>
            <a:endParaRPr lang="en-IN" dirty="0"/>
          </a:p>
        </p:txBody>
      </p:sp>
      <p:sp>
        <p:nvSpPr>
          <p:cNvPr id="3" name="Title 2"/>
          <p:cNvSpPr>
            <a:spLocks noGrp="1"/>
          </p:cNvSpPr>
          <p:nvPr>
            <p:ph type="title"/>
          </p:nvPr>
        </p:nvSpPr>
        <p:spPr/>
        <p:txBody>
          <a:bodyPr/>
          <a:lstStyle/>
          <a:p>
            <a:r>
              <a:rPr lang="en-IN" dirty="0" smtClean="0"/>
              <a:t>Future work</a:t>
            </a:r>
            <a:endParaRPr lang="en-IN" dirty="0"/>
          </a:p>
        </p:txBody>
      </p:sp>
    </p:spTree>
    <p:extLst>
      <p:ext uri="{BB962C8B-B14F-4D97-AF65-F5344CB8AC3E}">
        <p14:creationId xmlns:p14="http://schemas.microsoft.com/office/powerpoint/2010/main" val="3613352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NDA\Desktop\download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260648"/>
            <a:ext cx="8640960"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166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err="1" smtClean="0"/>
              <a:t>CareWorks</a:t>
            </a:r>
            <a:r>
              <a:rPr lang="en-US" dirty="0" smtClean="0"/>
              <a:t> Foundation:</a:t>
            </a:r>
          </a:p>
          <a:p>
            <a:pPr marL="109728" indent="0">
              <a:buNone/>
            </a:pPr>
            <a:endParaRPr lang="en-US" dirty="0"/>
          </a:p>
          <a:p>
            <a:pPr marL="109728" indent="0">
              <a:buNone/>
            </a:pPr>
            <a:r>
              <a:rPr lang="en-US" dirty="0" smtClean="0"/>
              <a:t>A Non Profit organization that is dedicated towards the overall development of the government schools throughout  India.</a:t>
            </a:r>
          </a:p>
          <a:p>
            <a:pPr marL="109728" indent="0">
              <a:buNone/>
            </a:pPr>
            <a:endParaRPr lang="en-US" dirty="0"/>
          </a:p>
          <a:p>
            <a:pPr marL="109728" indent="0">
              <a:buNone/>
            </a:pPr>
            <a:r>
              <a:rPr lang="en-US" dirty="0" smtClean="0"/>
              <a:t>Providing an automated solution to the existing problem is our motto.</a:t>
            </a:r>
          </a:p>
          <a:p>
            <a:pPr marL="109728" indent="0">
              <a:buNone/>
            </a:pPr>
            <a:endParaRPr lang="en-US" dirty="0" smtClean="0"/>
          </a:p>
          <a:p>
            <a:endParaRPr lang="en-US" dirty="0" smtClean="0"/>
          </a:p>
          <a:p>
            <a:pPr marL="109728" indent="0">
              <a:buNone/>
            </a:pPr>
            <a:endParaRPr lang="en-IN" dirty="0"/>
          </a:p>
        </p:txBody>
      </p:sp>
      <p:sp>
        <p:nvSpPr>
          <p:cNvPr id="3" name="Title 2"/>
          <p:cNvSpPr>
            <a:spLocks noGrp="1"/>
          </p:cNvSpPr>
          <p:nvPr>
            <p:ph type="title"/>
          </p:nvPr>
        </p:nvSpPr>
        <p:spPr/>
        <p:txBody>
          <a:bodyPr/>
          <a:lstStyle/>
          <a:p>
            <a:r>
              <a:rPr lang="en-US" dirty="0" smtClean="0"/>
              <a:t>INTRODUCTION</a:t>
            </a:r>
            <a:endParaRPr lang="en-IN" dirty="0"/>
          </a:p>
        </p:txBody>
      </p:sp>
    </p:spTree>
    <p:extLst>
      <p:ext uri="{BB962C8B-B14F-4D97-AF65-F5344CB8AC3E}">
        <p14:creationId xmlns:p14="http://schemas.microsoft.com/office/powerpoint/2010/main" val="210994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Duplication </a:t>
            </a:r>
            <a:r>
              <a:rPr lang="en-US" dirty="0"/>
              <a:t>of effort</a:t>
            </a:r>
          </a:p>
          <a:p>
            <a:r>
              <a:rPr lang="en-US" dirty="0" smtClean="0"/>
              <a:t>Central accessibility problem</a:t>
            </a:r>
            <a:endParaRPr lang="en-US" dirty="0"/>
          </a:p>
          <a:p>
            <a:r>
              <a:rPr lang="en-US" dirty="0"/>
              <a:t>Report generation is a time consuming </a:t>
            </a:r>
            <a:r>
              <a:rPr lang="en-US" dirty="0" smtClean="0"/>
              <a:t>process</a:t>
            </a:r>
            <a:endParaRPr lang="en-US" dirty="0"/>
          </a:p>
          <a:p>
            <a:r>
              <a:rPr lang="en-US" dirty="0"/>
              <a:t>Dividing the project into activities and capturing each activity with its related </a:t>
            </a:r>
            <a:r>
              <a:rPr lang="en-US" dirty="0" smtClean="0"/>
              <a:t>parameters </a:t>
            </a:r>
            <a:r>
              <a:rPr lang="en-US" dirty="0"/>
              <a:t>is a highly cumbersome and error prone endeavor</a:t>
            </a:r>
          </a:p>
          <a:p>
            <a:endParaRPr lang="en-IN" dirty="0"/>
          </a:p>
        </p:txBody>
      </p:sp>
      <p:sp>
        <p:nvSpPr>
          <p:cNvPr id="3" name="Title 2"/>
          <p:cNvSpPr>
            <a:spLocks noGrp="1"/>
          </p:cNvSpPr>
          <p:nvPr>
            <p:ph type="title"/>
          </p:nvPr>
        </p:nvSpPr>
        <p:spPr/>
        <p:txBody>
          <a:bodyPr/>
          <a:lstStyle/>
          <a:p>
            <a:r>
              <a:rPr lang="en-US" dirty="0" smtClean="0"/>
              <a:t>Challenges</a:t>
            </a:r>
            <a:endParaRPr lang="en-IN" dirty="0"/>
          </a:p>
        </p:txBody>
      </p:sp>
    </p:spTree>
    <p:extLst>
      <p:ext uri="{BB962C8B-B14F-4D97-AF65-F5344CB8AC3E}">
        <p14:creationId xmlns:p14="http://schemas.microsoft.com/office/powerpoint/2010/main" val="4268713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mitigate the challenges we came up with a digital application that eliminates the duplication of effort .</a:t>
            </a:r>
          </a:p>
          <a:p>
            <a:r>
              <a:rPr lang="en-US" dirty="0" smtClean="0"/>
              <a:t> we have also developed a Chat-Bot using Artificial Intelligence</a:t>
            </a:r>
            <a:endParaRPr lang="en-IN" dirty="0"/>
          </a:p>
        </p:txBody>
      </p:sp>
      <p:sp>
        <p:nvSpPr>
          <p:cNvPr id="3" name="Title 2"/>
          <p:cNvSpPr>
            <a:spLocks noGrp="1"/>
          </p:cNvSpPr>
          <p:nvPr>
            <p:ph type="title"/>
          </p:nvPr>
        </p:nvSpPr>
        <p:spPr/>
        <p:txBody>
          <a:bodyPr/>
          <a:lstStyle/>
          <a:p>
            <a:r>
              <a:rPr lang="en-US" dirty="0" smtClean="0"/>
              <a:t>Solution </a:t>
            </a:r>
            <a:endParaRPr lang="en-IN" dirty="0"/>
          </a:p>
        </p:txBody>
      </p:sp>
    </p:spTree>
    <p:extLst>
      <p:ext uri="{BB962C8B-B14F-4D97-AF65-F5344CB8AC3E}">
        <p14:creationId xmlns:p14="http://schemas.microsoft.com/office/powerpoint/2010/main" val="2112000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43409579"/>
              </p:ext>
            </p:extLst>
          </p:nvPr>
        </p:nvGraphicFramePr>
        <p:xfrm>
          <a:off x="-3636912" y="1052736"/>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Methodology </a:t>
            </a:r>
            <a:endParaRPr lang="en-IN" dirty="0"/>
          </a:p>
        </p:txBody>
      </p:sp>
      <p:graphicFrame>
        <p:nvGraphicFramePr>
          <p:cNvPr id="7" name="Diagram 6"/>
          <p:cNvGraphicFramePr/>
          <p:nvPr>
            <p:extLst>
              <p:ext uri="{D42A27DB-BD31-4B8C-83A1-F6EECF244321}">
                <p14:modId xmlns:p14="http://schemas.microsoft.com/office/powerpoint/2010/main" val="253519876"/>
              </p:ext>
            </p:extLst>
          </p:nvPr>
        </p:nvGraphicFramePr>
        <p:xfrm>
          <a:off x="1115616" y="1844824"/>
          <a:ext cx="6096000" cy="41202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43041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2656"/>
            <a:ext cx="8208912" cy="539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194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r>
              <a:rPr lang="en-IN" dirty="0" smtClean="0"/>
              <a:t>Examples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8604448" cy="5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343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10174" y="150527"/>
            <a:ext cx="11012310" cy="489555"/>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solidFill>
                  <a:schemeClr val="tx1"/>
                </a:solidFill>
                <a:latin typeface="Comic Sans MS" pitchFamily="66" charset="0"/>
              </a:rPr>
              <a:t>What is AI Chat Bot?</a:t>
            </a:r>
            <a:endParaRPr lang="en-GB" sz="2400" kern="0" dirty="0">
              <a:solidFill>
                <a:schemeClr val="tx1"/>
              </a:solidFill>
              <a:latin typeface="Comic Sans MS" pitchFamily="66" charset="0"/>
            </a:endParaRPr>
          </a:p>
        </p:txBody>
      </p:sp>
      <p:sp>
        <p:nvSpPr>
          <p:cNvPr id="2" name="Rectangle 1"/>
          <p:cNvSpPr/>
          <p:nvPr/>
        </p:nvSpPr>
        <p:spPr>
          <a:xfrm>
            <a:off x="287177" y="1296202"/>
            <a:ext cx="4621707" cy="2246769"/>
          </a:xfrm>
          <a:prstGeom prst="rect">
            <a:avLst/>
          </a:prstGeom>
        </p:spPr>
        <p:txBody>
          <a:bodyPr wrap="square">
            <a:spAutoFit/>
          </a:bodyPr>
          <a:lstStyle/>
          <a:p>
            <a:r>
              <a:rPr lang="en-IN" sz="2800" dirty="0">
                <a:latin typeface="Baskerville Old Face" pitchFamily="18" charset="0"/>
              </a:rPr>
              <a:t>In short, AI Chat Bot is a computer program that simulates human conversation or chat, through artificial intelligence</a:t>
            </a:r>
            <a:r>
              <a:rPr lang="en-IN" sz="2800" dirty="0" smtClean="0">
                <a:latin typeface="Baskerville Old Face" pitchFamily="18" charset="0"/>
              </a:rPr>
              <a:t>.</a:t>
            </a:r>
            <a:endParaRPr lang="en-IN" sz="2800" dirty="0">
              <a:latin typeface="Baskerville Old Face"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516" y="1296203"/>
            <a:ext cx="3415198" cy="3965608"/>
          </a:xfrm>
          <a:prstGeom prst="rect">
            <a:avLst/>
          </a:prstGeom>
        </p:spPr>
      </p:pic>
    </p:spTree>
    <p:extLst>
      <p:ext uri="{BB962C8B-B14F-4D97-AF65-F5344CB8AC3E}">
        <p14:creationId xmlns:p14="http://schemas.microsoft.com/office/powerpoint/2010/main" val="1416037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7" y="280087"/>
            <a:ext cx="184731" cy="369332"/>
          </a:xfrm>
          <a:prstGeom prst="rect">
            <a:avLst/>
          </a:prstGeom>
          <a:noFill/>
        </p:spPr>
        <p:txBody>
          <a:bodyPr wrap="none" rtlCol="0">
            <a:spAutoFit/>
          </a:bodyPr>
          <a:lstStyle/>
          <a:p>
            <a:endParaRPr lang="en-US" dirty="0"/>
          </a:p>
        </p:txBody>
      </p:sp>
      <p:sp>
        <p:nvSpPr>
          <p:cNvPr id="5" name="Title 1"/>
          <p:cNvSpPr txBox="1">
            <a:spLocks/>
          </p:cNvSpPr>
          <p:nvPr/>
        </p:nvSpPr>
        <p:spPr>
          <a:xfrm>
            <a:off x="210174" y="150527"/>
            <a:ext cx="11012310" cy="489555"/>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solidFill>
                  <a:schemeClr val="tx1"/>
                </a:solidFill>
                <a:latin typeface="Comic Sans MS" pitchFamily="66" charset="0"/>
              </a:rPr>
              <a:t>Logic Adapters</a:t>
            </a:r>
            <a:endParaRPr lang="en-GB" sz="2400" kern="0" dirty="0">
              <a:solidFill>
                <a:schemeClr val="tx1"/>
              </a:solidFill>
              <a:latin typeface="Comic Sans MS" pitchFamily="66" charset="0"/>
            </a:endParaRPr>
          </a:p>
        </p:txBody>
      </p:sp>
      <p:sp>
        <p:nvSpPr>
          <p:cNvPr id="6" name="Rectangle 5"/>
          <p:cNvSpPr/>
          <p:nvPr/>
        </p:nvSpPr>
        <p:spPr>
          <a:xfrm>
            <a:off x="210175" y="846254"/>
            <a:ext cx="8529565" cy="3970318"/>
          </a:xfrm>
          <a:prstGeom prst="rect">
            <a:avLst/>
          </a:prstGeom>
        </p:spPr>
        <p:txBody>
          <a:bodyPr wrap="square">
            <a:spAutoFit/>
          </a:bodyPr>
          <a:lstStyle/>
          <a:p>
            <a:pPr marL="285750" indent="-285750">
              <a:buFont typeface="Arial" pitchFamily="34" charset="0"/>
              <a:buChar char="•"/>
            </a:pPr>
            <a:r>
              <a:rPr lang="en-IN" sz="2800" dirty="0">
                <a:latin typeface="Baskerville Old Face" pitchFamily="18" charset="0"/>
              </a:rPr>
              <a:t>Logic adapters determine the logic for how Chat Bot selects a response to a given input statement.</a:t>
            </a:r>
          </a:p>
          <a:p>
            <a:pPr marL="285750" indent="-285750">
              <a:buFont typeface="Arial" pitchFamily="34" charset="0"/>
              <a:buChar char="•"/>
            </a:pPr>
            <a:r>
              <a:rPr lang="en-IN" sz="2800" dirty="0">
                <a:latin typeface="Baskerville Old Face" pitchFamily="18" charset="0"/>
              </a:rPr>
              <a:t>The Adapters that are used in this chat bot are:</a:t>
            </a:r>
          </a:p>
          <a:p>
            <a:pPr marL="457200" indent="-457200">
              <a:buFont typeface="+mj-lt"/>
              <a:buAutoNum type="arabicPeriod"/>
            </a:pPr>
            <a:r>
              <a:rPr lang="en-IN" sz="2800" b="1" dirty="0">
                <a:latin typeface="Baskerville Old Face" pitchFamily="18" charset="0"/>
              </a:rPr>
              <a:t>Best Match Adapter</a:t>
            </a:r>
          </a:p>
          <a:p>
            <a:pPr marL="457200" indent="-457200">
              <a:buFont typeface="+mj-lt"/>
              <a:buAutoNum type="arabicPeriod"/>
            </a:pPr>
            <a:r>
              <a:rPr lang="en-IN" sz="2800" b="1" dirty="0">
                <a:latin typeface="Baskerville Old Face" pitchFamily="18" charset="0"/>
              </a:rPr>
              <a:t>Mathematical Evaluation Adapter</a:t>
            </a:r>
          </a:p>
          <a:p>
            <a:pPr marL="457200" indent="-457200">
              <a:buFont typeface="+mj-lt"/>
              <a:buAutoNum type="arabicPeriod"/>
            </a:pPr>
            <a:r>
              <a:rPr lang="en-IN" sz="2800" b="1" dirty="0">
                <a:latin typeface="Baskerville Old Face" pitchFamily="18" charset="0"/>
              </a:rPr>
              <a:t>Low Confidence Response Adapter</a:t>
            </a:r>
          </a:p>
          <a:p>
            <a:pPr marL="457200" indent="-457200">
              <a:buFont typeface="+mj-lt"/>
              <a:buAutoNum type="arabicPeriod"/>
            </a:pPr>
            <a:r>
              <a:rPr lang="en-IN" sz="2800" b="1" dirty="0">
                <a:latin typeface="Baskerville Old Face" pitchFamily="18" charset="0"/>
              </a:rPr>
              <a:t>Specific Response Adapter</a:t>
            </a:r>
          </a:p>
          <a:p>
            <a:pPr marL="457200" indent="-457200">
              <a:buFont typeface="+mj-lt"/>
              <a:buAutoNum type="arabicPeriod"/>
            </a:pPr>
            <a:r>
              <a:rPr lang="en-IN" sz="2800" b="1" dirty="0">
                <a:latin typeface="Baskerville Old Face" pitchFamily="18" charset="0"/>
              </a:rPr>
              <a:t>Multi logic Adapter</a:t>
            </a:r>
            <a:r>
              <a:rPr lang="en-IN" sz="2800" dirty="0">
                <a:latin typeface="Baskerville Old Face" pitchFamily="18" charset="0"/>
              </a:rPr>
              <a:t/>
            </a:r>
            <a:br>
              <a:rPr lang="en-IN" sz="2800" dirty="0">
                <a:latin typeface="Baskerville Old Face" pitchFamily="18" charset="0"/>
              </a:rPr>
            </a:br>
            <a:endParaRPr lang="en-IN" sz="2800" dirty="0">
              <a:latin typeface="Baskerville Old Face" pitchFamily="18" charset="0"/>
            </a:endParaRPr>
          </a:p>
        </p:txBody>
      </p:sp>
    </p:spTree>
    <p:extLst>
      <p:ext uri="{BB962C8B-B14F-4D97-AF65-F5344CB8AC3E}">
        <p14:creationId xmlns:p14="http://schemas.microsoft.com/office/powerpoint/2010/main" val="4197650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197</TotalTime>
  <Words>311</Words>
  <Application>Microsoft Office PowerPoint</Application>
  <PresentationFormat>On-screen Show (4:3)</PresentationFormat>
  <Paragraphs>60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CODE FOR GOOD</vt:lpstr>
      <vt:lpstr>INTRODUCTION</vt:lpstr>
      <vt:lpstr>Challenges</vt:lpstr>
      <vt:lpstr>Solution </vt:lpstr>
      <vt:lpstr>Methodology </vt:lpstr>
      <vt:lpstr>PowerPoint Presentation</vt:lpstr>
      <vt:lpstr>Examples</vt:lpstr>
      <vt:lpstr>PowerPoint Presentation</vt:lpstr>
      <vt:lpstr>PowerPoint Presentation</vt:lpstr>
      <vt:lpstr>PowerPoint Presentation</vt:lpstr>
      <vt:lpstr>PowerPoint Presentation</vt:lpstr>
      <vt:lpstr>PowerPoint Presentation</vt:lpstr>
      <vt:lpstr>Future work</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FOR GOOD</dc:title>
  <dc:creator>ismail - [2010]</dc:creator>
  <cp:lastModifiedBy>ismail - [2010]</cp:lastModifiedBy>
  <cp:revision>14</cp:revision>
  <dcterms:created xsi:type="dcterms:W3CDTF">2018-07-08T02:00:17Z</dcterms:created>
  <dcterms:modified xsi:type="dcterms:W3CDTF">2018-07-08T05:17:44Z</dcterms:modified>
</cp:coreProperties>
</file>