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Lato" charset="0"/>
      <p:regular r:id="rId21"/>
      <p:bold r:id="rId22"/>
      <p:italic r:id="rId23"/>
      <p:boldItalic r:id="rId24"/>
    </p:embeddedFont>
    <p:embeddedFont>
      <p:font typeface="Lato Light" charset="0"/>
      <p:regular r:id="rId25"/>
      <p:bold r:id="rId26"/>
      <p:italic r:id="rId27"/>
      <p:boldItalic r:id="rId28"/>
    </p:embeddedFont>
    <p:embeddedFont>
      <p:font typeface="Roboto Slab Light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9672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Shape 28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Shape 28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Shape 29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Shape 31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Shape 3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Shape 37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Shape 3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Shape 50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Shape 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Shape 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Shape 8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Shape 8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sz="3000" i="1">
                <a:solidFill>
                  <a:srgbClr val="4A5C65"/>
                </a:solidFill>
              </a:defRPr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9pPr>
          </a:lstStyle>
          <a:p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Shape 14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Shape 1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Shape 17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Shape 17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Shape 17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Shape 20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Shape 2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Shape 20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8327788" y="626113"/>
            <a:ext cx="382244" cy="38224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Shape 23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Shape 26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Shape 26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FOR </a:t>
            </a:r>
            <a:r>
              <a:rPr lang="en" dirty="0" smtClean="0"/>
              <a:t>GOOD</a:t>
            </a:r>
            <a:br>
              <a:rPr lang="en" dirty="0" smtClean="0"/>
            </a:br>
            <a:r>
              <a:rPr lang="en" dirty="0" smtClean="0"/>
              <a:t>TEAM 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Shape 450"/>
          <p:cNvSpPr txBox="1">
            <a:spLocks noGrp="1"/>
          </p:cNvSpPr>
          <p:nvPr>
            <p:ph type="ctrTitle" idx="4294967295"/>
          </p:nvPr>
        </p:nvSpPr>
        <p:spPr>
          <a:xfrm>
            <a:off x="2205425" y="2708950"/>
            <a:ext cx="4733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Execution</a:t>
            </a:r>
            <a:endParaRPr sz="6000"/>
          </a:p>
        </p:txBody>
      </p:sp>
      <p:grpSp>
        <p:nvGrpSpPr>
          <p:cNvPr id="451" name="Shape 45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52" name="Shape 45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55" name="Shape 45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Shape 459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Shape 460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Shape 462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 - Shots</a:t>
            </a:r>
            <a:endParaRPr/>
          </a:p>
        </p:txBody>
      </p:sp>
      <p:sp>
        <p:nvSpPr>
          <p:cNvPr id="469" name="Shape 46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70" name="Shape 4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250" y="469575"/>
            <a:ext cx="5424701" cy="30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 - Shots</a:t>
            </a:r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950" y="697975"/>
            <a:ext cx="5580375" cy="31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 - Shots</a:t>
            </a:r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84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675" y="661425"/>
            <a:ext cx="5478300" cy="30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 </a:t>
            </a:r>
            <a:endParaRPr/>
          </a:p>
        </p:txBody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Lato"/>
                <a:ea typeface="Lato"/>
                <a:cs typeface="Lato"/>
                <a:sym typeface="Lato"/>
              </a:rPr>
              <a:t>Allowing </a:t>
            </a:r>
            <a:r>
              <a:rPr lang="en" b="1" dirty="0">
                <a:latin typeface="Lato"/>
                <a:ea typeface="Lato"/>
                <a:cs typeface="Lato"/>
                <a:sym typeface="Lato"/>
              </a:rPr>
              <a:t>professionals 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to make themselves 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‘Available’ or 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‘Unavailable’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Shape 491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Publishing Calendars 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in advance.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endParaRPr lang="en" b="1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 smtClean="0">
                <a:latin typeface="Lato"/>
                <a:ea typeface="Lato"/>
                <a:cs typeface="Lato"/>
                <a:sym typeface="Lato"/>
              </a:rPr>
              <a:t>No </a:t>
            </a:r>
            <a:r>
              <a:rPr lang="en" b="1" dirty="0">
                <a:latin typeface="Lato"/>
                <a:ea typeface="Lato"/>
                <a:cs typeface="Lato"/>
                <a:sym typeface="Lato"/>
              </a:rPr>
              <a:t>necessary </a:t>
            </a:r>
            <a:endParaRPr lang="en" b="1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 smtClean="0">
                <a:latin typeface="Lato"/>
                <a:ea typeface="Lato"/>
                <a:cs typeface="Lato"/>
                <a:sym typeface="Lato"/>
              </a:rPr>
              <a:t>requirement </a:t>
            </a:r>
            <a:r>
              <a:rPr lang="en" b="1" dirty="0">
                <a:latin typeface="Lato"/>
                <a:ea typeface="Lato"/>
                <a:cs typeface="Lato"/>
                <a:sym typeface="Lato"/>
              </a:rPr>
              <a:t>to have </a:t>
            </a:r>
            <a:endParaRPr lang="en" b="1"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 smtClean="0">
                <a:latin typeface="Lato"/>
                <a:ea typeface="Lato"/>
                <a:cs typeface="Lato"/>
                <a:sym typeface="Lato"/>
              </a:rPr>
              <a:t>Internet </a:t>
            </a:r>
            <a:r>
              <a:rPr lang="en" b="1" dirty="0">
                <a:latin typeface="Lato"/>
                <a:ea typeface="Lato"/>
                <a:cs typeface="Lato"/>
                <a:sym typeface="Lato"/>
              </a:rPr>
              <a:t>Connection.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Interactions between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members and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professionals where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changes made by one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is reflected on the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other’s  portal.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Shape 49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RoadMap</a:t>
            </a:r>
            <a:endParaRPr/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3032700" y="458825"/>
            <a:ext cx="47238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IN" sz="1800" dirty="0" smtClean="0"/>
              <a:t>Contingency  plan in case of doctor cancellation.</a:t>
            </a:r>
            <a:endParaRPr sz="1800" dirty="0"/>
          </a:p>
          <a:p>
            <a:pPr marL="285750" lvl="0" indent="-285750">
              <a:spcBef>
                <a:spcPts val="100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" sz="1800" dirty="0" smtClean="0"/>
              <a:t>Priority </a:t>
            </a:r>
            <a:r>
              <a:rPr lang="en" sz="1800" dirty="0"/>
              <a:t>based appointment Scheduling.</a:t>
            </a:r>
            <a:endParaRPr sz="1800" dirty="0"/>
          </a:p>
          <a:p>
            <a:pPr marL="285750" lvl="0" indent="-285750">
              <a:spcBef>
                <a:spcPts val="100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" sz="1800" dirty="0" smtClean="0"/>
              <a:t>Report generation shared by doctors.</a:t>
            </a:r>
            <a:endParaRPr sz="1800" dirty="0"/>
          </a:p>
          <a:p>
            <a:pPr marL="285750" lvl="0" indent="-285750" rtl="0">
              <a:spcBef>
                <a:spcPts val="1000"/>
              </a:spcBef>
              <a:spcAft>
                <a:spcPts val="1000"/>
              </a:spcAft>
              <a:buFont typeface="Courier New" pitchFamily="49" charset="0"/>
              <a:buChar char="o"/>
            </a:pPr>
            <a:r>
              <a:rPr lang="en" sz="1800" dirty="0"/>
              <a:t> </a:t>
            </a:r>
            <a:r>
              <a:rPr lang="en" sz="1800" dirty="0" smtClean="0"/>
              <a:t>Track Progress using Data Science.</a:t>
            </a:r>
          </a:p>
          <a:p>
            <a:pPr marL="285750" lvl="0" indent="-285750" rtl="0">
              <a:spcBef>
                <a:spcPts val="1000"/>
              </a:spcBef>
              <a:spcAft>
                <a:spcPts val="1000"/>
              </a:spcAft>
              <a:buFont typeface="Courier New" pitchFamily="49" charset="0"/>
              <a:buChar char="o"/>
            </a:pPr>
            <a:r>
              <a:rPr lang="en" sz="1800" dirty="0" smtClean="0"/>
              <a:t>The medical care given to the patient is appreciable or not using previous data.</a:t>
            </a:r>
          </a:p>
          <a:p>
            <a:pPr marL="285750" lvl="0" indent="-285750" rtl="0">
              <a:spcBef>
                <a:spcPts val="1000"/>
              </a:spcBef>
              <a:spcAft>
                <a:spcPts val="1000"/>
              </a:spcAft>
              <a:buFont typeface="Courier New" pitchFamily="49" charset="0"/>
              <a:buChar char="o"/>
            </a:pPr>
            <a:r>
              <a:rPr lang="en" sz="1800" dirty="0" smtClean="0"/>
              <a:t>Efficiency rate of a particular type of doctor.</a:t>
            </a:r>
          </a:p>
          <a:p>
            <a:pPr marL="285750" lvl="0" indent="-285750" rtl="0">
              <a:spcBef>
                <a:spcPts val="1000"/>
              </a:spcBef>
              <a:spcAft>
                <a:spcPts val="1000"/>
              </a:spcAft>
              <a:buFont typeface="Courier New" pitchFamily="49" charset="0"/>
              <a:buChar char="o"/>
            </a:pPr>
            <a:endParaRPr lang="en" sz="1800" dirty="0" smtClean="0"/>
          </a:p>
          <a:p>
            <a:pPr marL="285750" lvl="0" indent="-285750" rtl="0">
              <a:spcBef>
                <a:spcPts val="1000"/>
              </a:spcBef>
              <a:spcAft>
                <a:spcPts val="1000"/>
              </a:spcAft>
              <a:buFont typeface="Courier New" pitchFamily="49" charset="0"/>
              <a:buChar char="o"/>
            </a:pPr>
            <a:endParaRPr sz="1800" dirty="0"/>
          </a:p>
        </p:txBody>
      </p:sp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   Used</a:t>
            </a:r>
            <a:endParaRPr/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HTML , CSS , JavaScript for the User interface .</a:t>
            </a:r>
            <a:endParaRPr sz="2200"/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JSP for Server Side Configuration.</a:t>
            </a:r>
            <a:endParaRPr sz="2200"/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MySqlDb.</a:t>
            </a:r>
            <a:endParaRPr sz="2200"/>
          </a:p>
        </p:txBody>
      </p:sp>
      <p:sp>
        <p:nvSpPr>
          <p:cNvPr id="514" name="Shape 5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https://spasticssocietyofkarnataka.org</a:t>
            </a:r>
            <a:endParaRPr sz="2200"/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www.colorlib.com/wp</a:t>
            </a:r>
            <a:endParaRPr sz="2200"/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https://www.slidescarnival.com</a:t>
            </a:r>
            <a:endParaRPr sz="2200"/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https://www.free-css.com</a:t>
            </a:r>
            <a:endParaRPr sz="2200"/>
          </a:p>
        </p:txBody>
      </p:sp>
      <p:sp>
        <p:nvSpPr>
          <p:cNvPr id="521" name="Shape 5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27" name="Shape 52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2"/>
          </p:nvPr>
        </p:nvSpPr>
        <p:spPr>
          <a:xfrm>
            <a:off x="479900" y="3905925"/>
            <a:ext cx="49437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2BDC7"/>
                </a:solidFill>
              </a:rPr>
              <a:t>More info on :  www.spasticssocietyofkarnataka.org</a:t>
            </a:r>
            <a:endParaRPr sz="1000">
              <a:solidFill>
                <a:srgbClr val="02BDC7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2BDC7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2BDC7"/>
              </a:solidFill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2830925" y="1417850"/>
            <a:ext cx="251640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WHAT IS IT?</a:t>
            </a:r>
            <a:endParaRPr sz="1200">
              <a:solidFill>
                <a:srgbClr val="4A5C6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Common Shared Appointment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Platform where the SSK members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and medical professionals can see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and track these appointments.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>
              <a:solidFill>
                <a:srgbClr val="4A5C65"/>
              </a:solidFill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body" idx="2"/>
          </p:nvPr>
        </p:nvSpPr>
        <p:spPr>
          <a:xfrm>
            <a:off x="5423600" y="1417850"/>
            <a:ext cx="3051300" cy="2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KEY FEATURES</a:t>
            </a:r>
            <a:endParaRPr sz="1200">
              <a:solidFill>
                <a:srgbClr val="4A5C6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Support Appointment Scheduling.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Role Based access control for Scheduling Appointments.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Ability to categorize and view appointments.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Beneficiary History.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Progress of Each Beneficiary.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endParaRPr sz="1200">
              <a:solidFill>
                <a:srgbClr val="4A5C65"/>
              </a:solidFill>
            </a:endParaRPr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600"/>
                </a:solidFill>
              </a:rPr>
              <a:t>THE IDEA!</a:t>
            </a:r>
            <a:endParaRPr sz="6000">
              <a:solidFill>
                <a:srgbClr val="FFB600"/>
              </a:solidFill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 Web App.</a:t>
            </a:r>
            <a:endParaRPr sz="3600">
              <a:solidFill>
                <a:srgbClr val="FFFFFF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Facilitate easy usage to members and professionals.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405" name="Shape 40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</a:rPr>
              <a:t>1.</a:t>
            </a:r>
            <a:endParaRPr>
              <a:solidFill>
                <a:srgbClr val="4A5C6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 platform for different Roles to Login in the common dashboard according to his/her Role.</a:t>
            </a:r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common dashboard to see and track appointments.</a:t>
            </a:r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i="1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Receptionist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Receptionist would have the option to search about a particular patient either by his/her Name or by RegId. 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ctr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On the basis of the input given by the Receptionist ,the child history and the available appointments would be displayed.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Medical Professionals</a:t>
            </a:r>
            <a:endParaRPr i="1"/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Have the option to schedule his availability.</a:t>
            </a:r>
            <a:endParaRPr/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particular changes would be reflected in the receptionist and SuperUser portal 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437" name="Shape 4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Super Users</a:t>
            </a:r>
            <a:endParaRPr i="1"/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Have the option to see appointment history with basic details about the beneficiary.</a:t>
            </a:r>
            <a:endParaRPr/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They can schedule and approve/accept appointment on behalf of all medical professionals. 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On-screen Show (16:9)</PresentationFormat>
  <Paragraphs>87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Lato</vt:lpstr>
      <vt:lpstr>Lato Light</vt:lpstr>
      <vt:lpstr>Courier New</vt:lpstr>
      <vt:lpstr>Roboto Slab Light</vt:lpstr>
      <vt:lpstr>Kent template</vt:lpstr>
      <vt:lpstr>CODE FOR GOOD TEAM 3</vt:lpstr>
      <vt:lpstr>CHALLENGE STATEMENT</vt:lpstr>
      <vt:lpstr>THE IDEA!</vt:lpstr>
      <vt:lpstr>1. Key Points</vt:lpstr>
      <vt:lpstr>PowerPoint Presentation</vt:lpstr>
      <vt:lpstr>PowerPoint Presentation</vt:lpstr>
      <vt:lpstr>Receptionist</vt:lpstr>
      <vt:lpstr>Medical Professionals</vt:lpstr>
      <vt:lpstr>Super Users</vt:lpstr>
      <vt:lpstr>Execution</vt:lpstr>
      <vt:lpstr>Snap - Shots</vt:lpstr>
      <vt:lpstr>Snap - Shots</vt:lpstr>
      <vt:lpstr>Snap - Shots</vt:lpstr>
      <vt:lpstr>Additional Features </vt:lpstr>
      <vt:lpstr>Future RoadMap</vt:lpstr>
      <vt:lpstr>Technologies    Used</vt:lpstr>
      <vt:lpstr>References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 GOOD</dc:title>
  <cp:lastModifiedBy>Microsoft</cp:lastModifiedBy>
  <cp:revision>2</cp:revision>
  <dcterms:modified xsi:type="dcterms:W3CDTF">2018-07-08T02:31:42Z</dcterms:modified>
</cp:coreProperties>
</file>