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 Light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Ligh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obotoSlabLight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7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La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i="1" sz="3000">
                <a:solidFill>
                  <a:srgbClr val="4A5C65"/>
                </a:solidFill>
              </a:defRPr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8" y="6261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Shape 244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Shape 27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GOOD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Execution</a:t>
            </a:r>
            <a:endParaRPr sz="6000"/>
          </a:p>
        </p:txBody>
      </p:sp>
      <p:grpSp>
        <p:nvGrpSpPr>
          <p:cNvPr id="451" name="Shape 45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52" name="Shape 45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55" name="Shape 45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3593939" y="962288"/>
            <a:ext cx="226251" cy="21606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 rot="2697328">
            <a:off x="5346647" y="2148789"/>
            <a:ext cx="343459" cy="32794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356714" y="1881143"/>
            <a:ext cx="137570" cy="13142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 rot="1280404">
            <a:off x="3589575" y="1613971"/>
            <a:ext cx="137564" cy="13139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- Shots</a:t>
            </a:r>
            <a:endParaRPr/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250" y="469575"/>
            <a:ext cx="5424701" cy="3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- Shots</a:t>
            </a:r>
            <a:endParaRPr/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950" y="697975"/>
            <a:ext cx="5580375" cy="31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- Shots</a:t>
            </a:r>
            <a:endParaRPr/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75" y="661425"/>
            <a:ext cx="5478300" cy="30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 </a:t>
            </a:r>
            <a:endParaRPr/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Allowing professionals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 make themselves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‘Available’ or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‘Unavailable’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Shape 491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Publishing Calendars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 advance.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 necessary requirement to have Internet Connection.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Shape 492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Interactions between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members and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professionals where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changes made by one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is reflected on the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other’s  portal.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032700" y="458825"/>
            <a:ext cx="47238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Ability to go through appointments of various doctors and check if one cancels , the process to change further appointments.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Priority based appointment Scheduling.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Report generated by one doctor to be available online that can be accessed by other common doctors of the patient as well.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032700" y="458825"/>
            <a:ext cx="47238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Using Data Science to track the progress of NGO as well as the patient in terms of the success rate.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 NGO can use data to check whether the medical care which was given to the patient was useful or not.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The efficiency rate of a particular type of doctor to a particular patient in case there is </a:t>
            </a:r>
            <a:r>
              <a:rPr lang="en" sz="1800"/>
              <a:t>no</a:t>
            </a:r>
            <a:r>
              <a:rPr lang="en" sz="1800"/>
              <a:t> </a:t>
            </a:r>
            <a:r>
              <a:rPr lang="en" sz="1800"/>
              <a:t>appreciable</a:t>
            </a:r>
            <a:r>
              <a:rPr lang="en" sz="1800"/>
              <a:t> change in the patient.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   Used</a:t>
            </a:r>
            <a:endParaRPr/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HTML , CSS , JavaScript for the User interface .</a:t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JSP for Server Side Configuration.</a:t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MySqlDb.</a:t>
            </a:r>
            <a:endParaRPr sz="2200"/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https://spasticssocietyofkarnataka.org</a:t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www.colorlib.com/wp</a:t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https://www.slidescarnival.com</a:t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https://www.free-css.com</a:t>
            </a:r>
            <a:endParaRPr sz="2200"/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:  www.spasticssocietyofkarnataka.org</a:t>
            </a:r>
            <a:endParaRPr sz="1000">
              <a:solidFill>
                <a:srgbClr val="02BDC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WHAT IS IT?</a:t>
            </a:r>
            <a:endParaRPr sz="1200">
              <a:solidFill>
                <a:srgbClr val="4A5C6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Common Shared Appointment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Platform where the SSK members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and medical professionals can see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and track these appointments.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KEY FEATURES</a:t>
            </a:r>
            <a:endParaRPr sz="1200">
              <a:solidFill>
                <a:srgbClr val="4A5C6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Support Appointment Scheduling.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Role Based access control for Scheduling Appointments.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Ability to categorize and view appointments.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Beneficiary History.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Progress of Each Beneficiary.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THE IDEA</a:t>
            </a:r>
            <a:r>
              <a:rPr lang="en" sz="6000">
                <a:solidFill>
                  <a:srgbClr val="FFB600"/>
                </a:solidFill>
              </a:rPr>
              <a:t>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 Web App.</a:t>
            </a:r>
            <a:endParaRPr sz="3600">
              <a:solidFill>
                <a:srgbClr val="FFFFFF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Facilitate easy usage to members and professionals.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 platform for different Roles to Login in the common dashboard according to his/her Role.</a:t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common dashboard to see and track appointments.</a:t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Receptionist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Receptionist would have the option to search about a particular patient either by his/her Name or by RegId.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ctr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 the basis of the input given by the Receptionist ,the child history and the available appointments would be displayed.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Medical Professionals</a:t>
            </a:r>
            <a:endParaRPr i="1"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Have the option to schedule his availability.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particular changes would be reflected in the receptionist and SuperUser portal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Super Users</a:t>
            </a:r>
            <a:endParaRPr i="1"/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Have the option to see appointment history with basic details about the beneficiary.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They can schedule and approve/accept appointment on behalf of all medical professionals.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