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oboto Medium" panose="020B060402020202020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31170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47000" y="365385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850" y="0"/>
            <a:ext cx="9144001" cy="52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1235850" y="4258950"/>
            <a:ext cx="74739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34900" y="282475"/>
            <a:ext cx="807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CAREWORKS FOUNDATION</a:t>
            </a:r>
            <a:r>
              <a:rPr lang="en-GB" sz="4400"/>
              <a:t> </a:t>
            </a:r>
            <a:endParaRPr sz="4400"/>
          </a:p>
        </p:txBody>
      </p:sp>
      <p:sp>
        <p:nvSpPr>
          <p:cNvPr id="138" name="Shape 138"/>
          <p:cNvSpPr txBox="1"/>
          <p:nvPr/>
        </p:nvSpPr>
        <p:spPr>
          <a:xfrm>
            <a:off x="1817800" y="3978250"/>
            <a:ext cx="53907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CODE FOR GOOD CHALLENGE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PROBLEM STATEMENT</a:t>
            </a:r>
            <a:endParaRPr sz="4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Development of an application to facilitate the collection of the data required to conduct a ‘Need Assessment’ on the government schools visited.</a:t>
            </a:r>
            <a:endParaRPr sz="2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1182300" y="156325"/>
            <a:ext cx="60144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1182300" y="349375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481722" y="971573"/>
            <a:ext cx="1285325" cy="1165890"/>
            <a:chOff x="3977400" y="973693"/>
            <a:chExt cx="1285325" cy="1165890"/>
          </a:xfrm>
        </p:grpSpPr>
        <p:grpSp>
          <p:nvGrpSpPr>
            <p:cNvPr id="152" name="Shape 152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53" name="Shape 153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" name="Shape 15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5" name="Shape 155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1237246" y="2141797"/>
            <a:ext cx="529800" cy="998503"/>
            <a:chOff x="4318975" y="1083450"/>
            <a:chExt cx="529800" cy="591250"/>
          </a:xfrm>
        </p:grpSpPr>
        <p:sp>
          <p:nvSpPr>
            <p:cNvPr id="157" name="Shape 157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158" name="Shape 158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2F2F2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9" name="Shape 159"/>
          <p:cNvGrpSpPr/>
          <p:nvPr/>
        </p:nvGrpSpPr>
        <p:grpSpPr>
          <a:xfrm>
            <a:off x="481722" y="2958500"/>
            <a:ext cx="1285325" cy="1168830"/>
            <a:chOff x="3977400" y="973693"/>
            <a:chExt cx="1285325" cy="1168830"/>
          </a:xfrm>
        </p:grpSpPr>
        <p:grpSp>
          <p:nvGrpSpPr>
            <p:cNvPr id="160" name="Shape 160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2" name="Shape 16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63" name="Shape 163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1237246" y="4143404"/>
            <a:ext cx="529800" cy="1000063"/>
            <a:chOff x="4318975" y="1084322"/>
            <a:chExt cx="529800" cy="592174"/>
          </a:xfrm>
        </p:grpSpPr>
        <p:sp>
          <p:nvSpPr>
            <p:cNvPr id="165" name="Shape 165"/>
            <p:cNvSpPr/>
            <p:nvPr/>
          </p:nvSpPr>
          <p:spPr>
            <a:xfrm>
              <a:off x="4517129" y="1086096"/>
              <a:ext cx="133500" cy="5904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" name="Shape 166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7" name="Shape 167"/>
          <p:cNvSpPr txBox="1"/>
          <p:nvPr/>
        </p:nvSpPr>
        <p:spPr>
          <a:xfrm>
            <a:off x="1767050" y="1336713"/>
            <a:ext cx="16359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MOBILE APP</a:t>
            </a:r>
            <a:r>
              <a:rPr lang="en-GB"/>
              <a:t> </a:t>
            </a:r>
            <a:endParaRPr/>
          </a:p>
        </p:txBody>
      </p:sp>
      <p:cxnSp>
        <p:nvCxnSpPr>
          <p:cNvPr id="168" name="Shape 168"/>
          <p:cNvCxnSpPr/>
          <p:nvPr/>
        </p:nvCxnSpPr>
        <p:spPr>
          <a:xfrm>
            <a:off x="3060441" y="1554513"/>
            <a:ext cx="2200784" cy="13057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Shape 173"/>
          <p:cNvGrpSpPr/>
          <p:nvPr/>
        </p:nvGrpSpPr>
        <p:grpSpPr>
          <a:xfrm>
            <a:off x="481722" y="971573"/>
            <a:ext cx="1285325" cy="1165890"/>
            <a:chOff x="3977400" y="973693"/>
            <a:chExt cx="1285325" cy="1165890"/>
          </a:xfrm>
        </p:grpSpPr>
        <p:grpSp>
          <p:nvGrpSpPr>
            <p:cNvPr id="174" name="Shape 174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6" name="Shape 17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77" name="Shape 17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481722" y="1974503"/>
            <a:ext cx="1285325" cy="1165797"/>
            <a:chOff x="3977400" y="973693"/>
            <a:chExt cx="1285325" cy="1165797"/>
          </a:xfrm>
        </p:grpSpPr>
        <p:grpSp>
          <p:nvGrpSpPr>
            <p:cNvPr id="179" name="Shape 179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1" name="Shape 181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2" name="Shape 182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481722" y="2958500"/>
            <a:ext cx="1285325" cy="1168830"/>
            <a:chOff x="3977400" y="973693"/>
            <a:chExt cx="1285325" cy="1168830"/>
          </a:xfrm>
        </p:grpSpPr>
        <p:grpSp>
          <p:nvGrpSpPr>
            <p:cNvPr id="184" name="Shape 184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185" name="Shape 185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6" name="Shape 186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7" name="Shape 18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8" name="Shape 188"/>
          <p:cNvSpPr txBox="1"/>
          <p:nvPr/>
        </p:nvSpPr>
        <p:spPr>
          <a:xfrm>
            <a:off x="1767050" y="1336713"/>
            <a:ext cx="16359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MOBILE APP</a:t>
            </a:r>
            <a:r>
              <a:rPr lang="en-GB"/>
              <a:t> 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1824350" y="2342225"/>
            <a:ext cx="12852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WEB APP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182300" y="349375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91" name="Shape 191"/>
          <p:cNvGrpSpPr/>
          <p:nvPr/>
        </p:nvGrpSpPr>
        <p:grpSpPr>
          <a:xfrm>
            <a:off x="1237246" y="4143404"/>
            <a:ext cx="529800" cy="1000063"/>
            <a:chOff x="4318975" y="1084322"/>
            <a:chExt cx="529800" cy="592174"/>
          </a:xfrm>
        </p:grpSpPr>
        <p:sp>
          <p:nvSpPr>
            <p:cNvPr id="192" name="Shape 192"/>
            <p:cNvSpPr/>
            <p:nvPr/>
          </p:nvSpPr>
          <p:spPr>
            <a:xfrm>
              <a:off x="4517129" y="1086096"/>
              <a:ext cx="133500" cy="5904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3" name="Shape 193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94" name="Shape 194"/>
          <p:cNvCxnSpPr/>
          <p:nvPr/>
        </p:nvCxnSpPr>
        <p:spPr>
          <a:xfrm>
            <a:off x="2836506" y="2554100"/>
            <a:ext cx="23776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1182300" y="156325"/>
            <a:ext cx="60144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481722" y="971573"/>
            <a:ext cx="1285325" cy="1165890"/>
            <a:chOff x="3977400" y="973693"/>
            <a:chExt cx="1285325" cy="1165890"/>
          </a:xfrm>
        </p:grpSpPr>
        <p:grpSp>
          <p:nvGrpSpPr>
            <p:cNvPr id="201" name="Shape 201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3" name="Shape 203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4" name="Shape 204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481722" y="1974503"/>
            <a:ext cx="1285325" cy="1165797"/>
            <a:chOff x="3977400" y="973693"/>
            <a:chExt cx="1285325" cy="1165797"/>
          </a:xfrm>
        </p:grpSpPr>
        <p:grpSp>
          <p:nvGrpSpPr>
            <p:cNvPr id="206" name="Shape 206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207" name="Shape 207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8" name="Shape 208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9" name="Shape 209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Shape 210"/>
          <p:cNvGrpSpPr/>
          <p:nvPr/>
        </p:nvGrpSpPr>
        <p:grpSpPr>
          <a:xfrm>
            <a:off x="481722" y="2958500"/>
            <a:ext cx="1285325" cy="1168830"/>
            <a:chOff x="3977400" y="973693"/>
            <a:chExt cx="1285325" cy="1168830"/>
          </a:xfrm>
        </p:grpSpPr>
        <p:grpSp>
          <p:nvGrpSpPr>
            <p:cNvPr id="211" name="Shape 211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212" name="Shape 212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3" name="Shape 213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14" name="Shape 214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1237246" y="4143404"/>
            <a:ext cx="529800" cy="1000063"/>
            <a:chOff x="4318975" y="1084322"/>
            <a:chExt cx="529800" cy="592174"/>
          </a:xfrm>
        </p:grpSpPr>
        <p:sp>
          <p:nvSpPr>
            <p:cNvPr id="216" name="Shape 216"/>
            <p:cNvSpPr/>
            <p:nvPr/>
          </p:nvSpPr>
          <p:spPr>
            <a:xfrm>
              <a:off x="4517129" y="1086096"/>
              <a:ext cx="133500" cy="5904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7" name="Shape 217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18" name="Shape 218"/>
          <p:cNvSpPr txBox="1"/>
          <p:nvPr/>
        </p:nvSpPr>
        <p:spPr>
          <a:xfrm>
            <a:off x="1767050" y="1336713"/>
            <a:ext cx="16359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MOBILE APP</a:t>
            </a:r>
            <a:r>
              <a:rPr lang="en-GB"/>
              <a:t> 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1824350" y="2342225"/>
            <a:ext cx="12852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WEB APP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1182300" y="343750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1824350" y="3375375"/>
            <a:ext cx="10830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REPORTS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2" name="Shape 222"/>
          <p:cNvCxnSpPr/>
          <p:nvPr/>
        </p:nvCxnSpPr>
        <p:spPr>
          <a:xfrm>
            <a:off x="2907350" y="3578100"/>
            <a:ext cx="1636025" cy="11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4543225" y="2860100"/>
            <a:ext cx="11700" cy="75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>
            <a:off x="4566775" y="2848350"/>
            <a:ext cx="953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1182300" y="156325"/>
            <a:ext cx="60144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30" name="Shape 230"/>
          <p:cNvGrpSpPr/>
          <p:nvPr/>
        </p:nvGrpSpPr>
        <p:grpSpPr>
          <a:xfrm>
            <a:off x="481722" y="971573"/>
            <a:ext cx="1285325" cy="1165890"/>
            <a:chOff x="3977400" y="973693"/>
            <a:chExt cx="1285325" cy="1165890"/>
          </a:xfrm>
        </p:grpSpPr>
        <p:grpSp>
          <p:nvGrpSpPr>
            <p:cNvPr id="231" name="Shape 231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232" name="Shape 232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3" name="Shape 233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34" name="Shape 234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481722" y="1974503"/>
            <a:ext cx="1285325" cy="1165797"/>
            <a:chOff x="3977400" y="973693"/>
            <a:chExt cx="1285325" cy="1165797"/>
          </a:xfrm>
        </p:grpSpPr>
        <p:grpSp>
          <p:nvGrpSpPr>
            <p:cNvPr id="236" name="Shape 236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8" name="Shape 238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F2F2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39" name="Shape 239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9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481722" y="2958500"/>
            <a:ext cx="1285325" cy="1168830"/>
            <a:chOff x="3977400" y="973693"/>
            <a:chExt cx="1285325" cy="1168830"/>
          </a:xfrm>
        </p:grpSpPr>
        <p:grpSp>
          <p:nvGrpSpPr>
            <p:cNvPr id="241" name="Shape 241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242" name="Shape 242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3" name="Shape 243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44" name="Shape 244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481722" y="3974637"/>
            <a:ext cx="1285325" cy="1168830"/>
            <a:chOff x="3977400" y="973693"/>
            <a:chExt cx="1285325" cy="1168830"/>
          </a:xfrm>
        </p:grpSpPr>
        <p:grpSp>
          <p:nvGrpSpPr>
            <p:cNvPr id="246" name="Shape 246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247" name="Shape 247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8" name="Shape 248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49" name="Shape 249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" name="Shape 250"/>
          <p:cNvSpPr txBox="1"/>
          <p:nvPr/>
        </p:nvSpPr>
        <p:spPr>
          <a:xfrm>
            <a:off x="1767050" y="1336713"/>
            <a:ext cx="16359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MOBILE APP</a:t>
            </a:r>
            <a:r>
              <a:rPr lang="en-GB"/>
              <a:t> 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1824350" y="2342225"/>
            <a:ext cx="12852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WEB APP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182300" y="343750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PROPOSED MODEL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1824350" y="3375375"/>
            <a:ext cx="10830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REPORTS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1824350" y="4460850"/>
            <a:ext cx="1635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VISUALIZATION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55" name="Shape 255"/>
          <p:cNvCxnSpPr/>
          <p:nvPr/>
        </p:nvCxnSpPr>
        <p:spPr>
          <a:xfrm>
            <a:off x="3402950" y="4672700"/>
            <a:ext cx="157585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Shape 256"/>
          <p:cNvCxnSpPr/>
          <p:nvPr/>
        </p:nvCxnSpPr>
        <p:spPr>
          <a:xfrm rot="10800000" flipH="1">
            <a:off x="4990500" y="2836475"/>
            <a:ext cx="11700" cy="1848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>
            <a:off x="5014025" y="2848350"/>
            <a:ext cx="812100" cy="11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2024450" y="1883200"/>
            <a:ext cx="50139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>
                <a:latin typeface="Oswald"/>
                <a:ea typeface="Oswald"/>
                <a:cs typeface="Oswald"/>
                <a:sym typeface="Oswald"/>
              </a:rPr>
              <a:t>DEMO</a:t>
            </a:r>
            <a:endParaRPr sz="6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6" name="Picture 2" descr="Image result for app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98" y="2897155"/>
            <a:ext cx="3993502" cy="224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182300" y="343750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FUTURE WORK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69" name="Shape 269"/>
          <p:cNvGrpSpPr/>
          <p:nvPr/>
        </p:nvGrpSpPr>
        <p:grpSpPr>
          <a:xfrm>
            <a:off x="-906626" y="1614789"/>
            <a:ext cx="7300911" cy="731700"/>
            <a:chOff x="710674" y="1323164"/>
            <a:chExt cx="7300911" cy="731700"/>
          </a:xfrm>
        </p:grpSpPr>
        <p:sp>
          <p:nvSpPr>
            <p:cNvPr id="270" name="Shape 270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rgbClr val="2F2F2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Portal for extensive outreach towards wider audience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-1617293" y="2499150"/>
            <a:ext cx="7650080" cy="731700"/>
            <a:chOff x="7" y="2207525"/>
            <a:chExt cx="7650080" cy="731700"/>
          </a:xfrm>
        </p:grpSpPr>
        <p:sp>
          <p:nvSpPr>
            <p:cNvPr id="274" name="Shape 274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rgbClr val="3D3D3D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Means to donate an amount through the app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-787420" y="3380250"/>
            <a:ext cx="6457508" cy="731700"/>
            <a:chOff x="829880" y="3088625"/>
            <a:chExt cx="6457508" cy="731700"/>
          </a:xfrm>
        </p:grpSpPr>
        <p:sp>
          <p:nvSpPr>
            <p:cNvPr id="278" name="Shape 278"/>
            <p:cNvSpPr txBox="1"/>
            <p:nvPr/>
          </p:nvSpPr>
          <p:spPr>
            <a:xfrm>
              <a:off x="829880" y="3145625"/>
              <a:ext cx="1959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WIder collaboration with corporates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1182300" y="1934525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98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Roboto</vt:lpstr>
      <vt:lpstr>Lato</vt:lpstr>
      <vt:lpstr>Roboto Medium</vt:lpstr>
      <vt:lpstr>Oswald</vt:lpstr>
      <vt:lpstr>Montserrat</vt:lpstr>
      <vt:lpstr>Focus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bhel</dc:creator>
  <cp:lastModifiedBy>bhel</cp:lastModifiedBy>
  <cp:revision>5</cp:revision>
  <dcterms:modified xsi:type="dcterms:W3CDTF">2018-07-08T00:04:49Z</dcterms:modified>
</cp:coreProperties>
</file>