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5" r:id="rId4"/>
    <p:sldId id="26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Roboto Medium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D50390-C8B1-4566-977C-B4C25179264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A9208-EA91-4CF7-9F33-B4AE3C4F049C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A6F14C92-6F49-4F0E-8A29-72AF29A39E83}" type="parTrans" cxnId="{6E8A0260-1C82-4ED8-AA7F-696875954221}">
      <dgm:prSet/>
      <dgm:spPr/>
      <dgm:t>
        <a:bodyPr/>
        <a:lstStyle/>
        <a:p>
          <a:endParaRPr lang="en-US"/>
        </a:p>
      </dgm:t>
    </dgm:pt>
    <dgm:pt modelId="{A0FF8F1E-6C0A-4153-9CD4-6C3F71E51BBD}" type="sibTrans" cxnId="{6E8A0260-1C82-4ED8-AA7F-696875954221}">
      <dgm:prSet/>
      <dgm:spPr/>
      <dgm:t>
        <a:bodyPr/>
        <a:lstStyle/>
        <a:p>
          <a:endParaRPr lang="en-US"/>
        </a:p>
      </dgm:t>
    </dgm:pt>
    <dgm:pt modelId="{BEAA85E4-32BB-4812-83ED-F02721C8DF98}">
      <dgm:prSet phldrT="[Text]" custT="1"/>
      <dgm:spPr/>
      <dgm:t>
        <a:bodyPr/>
        <a:lstStyle/>
        <a:p>
          <a:r>
            <a:rPr lang="en-US" sz="1800" dirty="0" smtClean="0"/>
            <a:t>Time Consuming.</a:t>
          </a:r>
          <a:endParaRPr lang="en-US" sz="1800" dirty="0"/>
        </a:p>
      </dgm:t>
    </dgm:pt>
    <dgm:pt modelId="{DB9B9780-4099-45AF-B533-21E632895153}" type="parTrans" cxnId="{70FA0B0E-4053-4E29-9D9B-AD2A0C373CCE}">
      <dgm:prSet/>
      <dgm:spPr/>
      <dgm:t>
        <a:bodyPr/>
        <a:lstStyle/>
        <a:p>
          <a:endParaRPr lang="en-US"/>
        </a:p>
      </dgm:t>
    </dgm:pt>
    <dgm:pt modelId="{243C10B1-B8BD-4A22-8961-6EA1743A5242}" type="sibTrans" cxnId="{70FA0B0E-4053-4E29-9D9B-AD2A0C373CCE}">
      <dgm:prSet/>
      <dgm:spPr/>
      <dgm:t>
        <a:bodyPr/>
        <a:lstStyle/>
        <a:p>
          <a:endParaRPr lang="en-US"/>
        </a:p>
      </dgm:t>
    </dgm:pt>
    <dgm:pt modelId="{81FD5CAC-4603-4DDF-8238-BC9E43F11DEC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7D6BBCD9-9986-439B-B92D-EBDBD9FC7A8B}" type="parTrans" cxnId="{28B7230B-EAAF-457C-BECB-C21C2F71CEFF}">
      <dgm:prSet/>
      <dgm:spPr/>
      <dgm:t>
        <a:bodyPr/>
        <a:lstStyle/>
        <a:p>
          <a:endParaRPr lang="en-US"/>
        </a:p>
      </dgm:t>
    </dgm:pt>
    <dgm:pt modelId="{833B7F17-FBA5-4596-AD08-279131AD773C}" type="sibTrans" cxnId="{28B7230B-EAAF-457C-BECB-C21C2F71CEFF}">
      <dgm:prSet/>
      <dgm:spPr/>
      <dgm:t>
        <a:bodyPr/>
        <a:lstStyle/>
        <a:p>
          <a:endParaRPr lang="en-US"/>
        </a:p>
      </dgm:t>
    </dgm:pt>
    <dgm:pt modelId="{D1BA8E5F-8AE7-4E4C-B3D3-FB2153D2B709}">
      <dgm:prSet phldrT="[Text]" custT="1"/>
      <dgm:spPr/>
      <dgm:t>
        <a:bodyPr/>
        <a:lstStyle/>
        <a:p>
          <a:r>
            <a:rPr lang="en-US" sz="1800" dirty="0" smtClean="0"/>
            <a:t>Input is taken on unreliable sources.</a:t>
          </a:r>
          <a:endParaRPr lang="en-US" sz="1800" dirty="0"/>
        </a:p>
      </dgm:t>
    </dgm:pt>
    <dgm:pt modelId="{8A336C6F-D738-44A2-87B5-965482BACEE4}" type="parTrans" cxnId="{598FD622-DEE9-48B4-835C-BF6E10195855}">
      <dgm:prSet/>
      <dgm:spPr/>
      <dgm:t>
        <a:bodyPr/>
        <a:lstStyle/>
        <a:p>
          <a:endParaRPr lang="en-US"/>
        </a:p>
      </dgm:t>
    </dgm:pt>
    <dgm:pt modelId="{F0B6D1EC-8655-4BAB-AEB9-0E111AB8C3FA}" type="sibTrans" cxnId="{598FD622-DEE9-48B4-835C-BF6E10195855}">
      <dgm:prSet/>
      <dgm:spPr/>
      <dgm:t>
        <a:bodyPr/>
        <a:lstStyle/>
        <a:p>
          <a:endParaRPr lang="en-US"/>
        </a:p>
      </dgm:t>
    </dgm:pt>
    <dgm:pt modelId="{8724B52A-EF39-4EA7-B778-A2302174228F}">
      <dgm:prSet phldrT="[Text]"/>
      <dgm:spPr/>
      <dgm:t>
        <a:bodyPr/>
        <a:lstStyle/>
        <a:p>
          <a:r>
            <a:rPr lang="en-US" smtClean="0"/>
            <a:t>3</a:t>
          </a:r>
          <a:endParaRPr lang="en-US" dirty="0"/>
        </a:p>
      </dgm:t>
    </dgm:pt>
    <dgm:pt modelId="{2DDBEDC1-B757-4F46-BA39-AA20D71D89E0}" type="parTrans" cxnId="{9A1E5E35-96D8-4F93-A440-1C5D7D64EB3A}">
      <dgm:prSet/>
      <dgm:spPr/>
      <dgm:t>
        <a:bodyPr/>
        <a:lstStyle/>
        <a:p>
          <a:endParaRPr lang="en-US"/>
        </a:p>
      </dgm:t>
    </dgm:pt>
    <dgm:pt modelId="{ACF4DA91-4B38-446F-B51A-3E33ACA189D3}" type="sibTrans" cxnId="{9A1E5E35-96D8-4F93-A440-1C5D7D64EB3A}">
      <dgm:prSet/>
      <dgm:spPr/>
      <dgm:t>
        <a:bodyPr/>
        <a:lstStyle/>
        <a:p>
          <a:endParaRPr lang="en-US"/>
        </a:p>
      </dgm:t>
    </dgm:pt>
    <dgm:pt modelId="{30E7B5A5-7CF9-49CC-B95B-83765E95865B}">
      <dgm:prSet phldrT="[Text]" custT="1"/>
      <dgm:spPr/>
      <dgm:t>
        <a:bodyPr/>
        <a:lstStyle/>
        <a:p>
          <a:r>
            <a:rPr lang="en-US" sz="1800" dirty="0" smtClean="0"/>
            <a:t>Poor means to visualize and compare</a:t>
          </a:r>
          <a:endParaRPr lang="en-US" sz="1800" dirty="0"/>
        </a:p>
      </dgm:t>
    </dgm:pt>
    <dgm:pt modelId="{195BABDC-1BAC-4398-B5C3-571342BFDB4F}" type="parTrans" cxnId="{2CC0FCD3-CBBB-45B5-8F76-D515B477248D}">
      <dgm:prSet/>
      <dgm:spPr/>
      <dgm:t>
        <a:bodyPr/>
        <a:lstStyle/>
        <a:p>
          <a:endParaRPr lang="en-US"/>
        </a:p>
      </dgm:t>
    </dgm:pt>
    <dgm:pt modelId="{2DD76570-9DC6-48AB-9889-9B33FA49F354}" type="sibTrans" cxnId="{2CC0FCD3-CBBB-45B5-8F76-D515B477248D}">
      <dgm:prSet/>
      <dgm:spPr/>
      <dgm:t>
        <a:bodyPr/>
        <a:lstStyle/>
        <a:p>
          <a:endParaRPr lang="en-US"/>
        </a:p>
      </dgm:t>
    </dgm:pt>
    <dgm:pt modelId="{B94D465E-5233-459F-AF73-387E53D4C06F}" type="pres">
      <dgm:prSet presAssocID="{1DD50390-C8B1-4566-977C-B4C2517926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6A9679-07BA-4E5D-B97B-5367379F1343}" type="pres">
      <dgm:prSet presAssocID="{52CA9208-EA91-4CF7-9F33-B4AE3C4F049C}" presName="composite" presStyleCnt="0"/>
      <dgm:spPr/>
    </dgm:pt>
    <dgm:pt modelId="{50B733CA-6D0E-4D3E-8D05-62328FBAE372}" type="pres">
      <dgm:prSet presAssocID="{52CA9208-EA91-4CF7-9F33-B4AE3C4F049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A4557-0A83-49D4-BF4C-4C7F9C67F832}" type="pres">
      <dgm:prSet presAssocID="{52CA9208-EA91-4CF7-9F33-B4AE3C4F049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A659A-2802-48BF-93E6-871623781FA1}" type="pres">
      <dgm:prSet presAssocID="{A0FF8F1E-6C0A-4153-9CD4-6C3F71E51BBD}" presName="sp" presStyleCnt="0"/>
      <dgm:spPr/>
    </dgm:pt>
    <dgm:pt modelId="{3AA14708-4D32-4D41-953B-6485231CB392}" type="pres">
      <dgm:prSet presAssocID="{81FD5CAC-4603-4DDF-8238-BC9E43F11DEC}" presName="composite" presStyleCnt="0"/>
      <dgm:spPr/>
    </dgm:pt>
    <dgm:pt modelId="{30F89650-44DB-451A-9DC8-8D0C92DD8894}" type="pres">
      <dgm:prSet presAssocID="{81FD5CAC-4603-4DDF-8238-BC9E43F11DE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8C83E-A9BF-4B2E-AEF5-FD6C5443A7A7}" type="pres">
      <dgm:prSet presAssocID="{81FD5CAC-4603-4DDF-8238-BC9E43F11DE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920A1-58FB-4ACD-AF07-66906A4FEE2E}" type="pres">
      <dgm:prSet presAssocID="{833B7F17-FBA5-4596-AD08-279131AD773C}" presName="sp" presStyleCnt="0"/>
      <dgm:spPr/>
    </dgm:pt>
    <dgm:pt modelId="{BE68983E-9B6B-4528-A739-C4D445672CC9}" type="pres">
      <dgm:prSet presAssocID="{8724B52A-EF39-4EA7-B778-A2302174228F}" presName="composite" presStyleCnt="0"/>
      <dgm:spPr/>
    </dgm:pt>
    <dgm:pt modelId="{2BF8C685-6C4F-4CDD-80CD-1A86D69C08EC}" type="pres">
      <dgm:prSet presAssocID="{8724B52A-EF39-4EA7-B778-A230217422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6924F-0E78-4A02-8B1A-558A9A7C68EA}" type="pres">
      <dgm:prSet presAssocID="{8724B52A-EF39-4EA7-B778-A230217422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1E5E35-96D8-4F93-A440-1C5D7D64EB3A}" srcId="{1DD50390-C8B1-4566-977C-B4C25179264A}" destId="{8724B52A-EF39-4EA7-B778-A2302174228F}" srcOrd="2" destOrd="0" parTransId="{2DDBEDC1-B757-4F46-BA39-AA20D71D89E0}" sibTransId="{ACF4DA91-4B38-446F-B51A-3E33ACA189D3}"/>
    <dgm:cxn modelId="{10EE72B3-E957-4A53-A24C-1B0EA7F9D564}" type="presOf" srcId="{1DD50390-C8B1-4566-977C-B4C25179264A}" destId="{B94D465E-5233-459F-AF73-387E53D4C06F}" srcOrd="0" destOrd="0" presId="urn:microsoft.com/office/officeart/2005/8/layout/chevron2"/>
    <dgm:cxn modelId="{C2EA34A6-2180-4C27-BE41-5966318A5373}" type="presOf" srcId="{81FD5CAC-4603-4DDF-8238-BC9E43F11DEC}" destId="{30F89650-44DB-451A-9DC8-8D0C92DD8894}" srcOrd="0" destOrd="0" presId="urn:microsoft.com/office/officeart/2005/8/layout/chevron2"/>
    <dgm:cxn modelId="{31619EC7-CFA0-4E62-97BE-BF6940FD98D6}" type="presOf" srcId="{30E7B5A5-7CF9-49CC-B95B-83765E95865B}" destId="{C276924F-0E78-4A02-8B1A-558A9A7C68EA}" srcOrd="0" destOrd="0" presId="urn:microsoft.com/office/officeart/2005/8/layout/chevron2"/>
    <dgm:cxn modelId="{28B7230B-EAAF-457C-BECB-C21C2F71CEFF}" srcId="{1DD50390-C8B1-4566-977C-B4C25179264A}" destId="{81FD5CAC-4603-4DDF-8238-BC9E43F11DEC}" srcOrd="1" destOrd="0" parTransId="{7D6BBCD9-9986-439B-B92D-EBDBD9FC7A8B}" sibTransId="{833B7F17-FBA5-4596-AD08-279131AD773C}"/>
    <dgm:cxn modelId="{70FA0B0E-4053-4E29-9D9B-AD2A0C373CCE}" srcId="{52CA9208-EA91-4CF7-9F33-B4AE3C4F049C}" destId="{BEAA85E4-32BB-4812-83ED-F02721C8DF98}" srcOrd="0" destOrd="0" parTransId="{DB9B9780-4099-45AF-B533-21E632895153}" sibTransId="{243C10B1-B8BD-4A22-8961-6EA1743A5242}"/>
    <dgm:cxn modelId="{6E8A0260-1C82-4ED8-AA7F-696875954221}" srcId="{1DD50390-C8B1-4566-977C-B4C25179264A}" destId="{52CA9208-EA91-4CF7-9F33-B4AE3C4F049C}" srcOrd="0" destOrd="0" parTransId="{A6F14C92-6F49-4F0E-8A29-72AF29A39E83}" sibTransId="{A0FF8F1E-6C0A-4153-9CD4-6C3F71E51BBD}"/>
    <dgm:cxn modelId="{598FD622-DEE9-48B4-835C-BF6E10195855}" srcId="{81FD5CAC-4603-4DDF-8238-BC9E43F11DEC}" destId="{D1BA8E5F-8AE7-4E4C-B3D3-FB2153D2B709}" srcOrd="0" destOrd="0" parTransId="{8A336C6F-D738-44A2-87B5-965482BACEE4}" sibTransId="{F0B6D1EC-8655-4BAB-AEB9-0E111AB8C3FA}"/>
    <dgm:cxn modelId="{4A9E8FE7-73EF-4E12-B60A-AA8C592AF287}" type="presOf" srcId="{D1BA8E5F-8AE7-4E4C-B3D3-FB2153D2B709}" destId="{F9A8C83E-A9BF-4B2E-AEF5-FD6C5443A7A7}" srcOrd="0" destOrd="0" presId="urn:microsoft.com/office/officeart/2005/8/layout/chevron2"/>
    <dgm:cxn modelId="{8446BC6B-C360-451E-980F-D85750160295}" type="presOf" srcId="{BEAA85E4-32BB-4812-83ED-F02721C8DF98}" destId="{7D2A4557-0A83-49D4-BF4C-4C7F9C67F832}" srcOrd="0" destOrd="0" presId="urn:microsoft.com/office/officeart/2005/8/layout/chevron2"/>
    <dgm:cxn modelId="{BA33B07A-150F-4D4F-AF04-9BF60CF6B1A4}" type="presOf" srcId="{52CA9208-EA91-4CF7-9F33-B4AE3C4F049C}" destId="{50B733CA-6D0E-4D3E-8D05-62328FBAE372}" srcOrd="0" destOrd="0" presId="urn:microsoft.com/office/officeart/2005/8/layout/chevron2"/>
    <dgm:cxn modelId="{949AD1A1-6F07-4C4F-99C8-43706A442F97}" type="presOf" srcId="{8724B52A-EF39-4EA7-B778-A2302174228F}" destId="{2BF8C685-6C4F-4CDD-80CD-1A86D69C08EC}" srcOrd="0" destOrd="0" presId="urn:microsoft.com/office/officeart/2005/8/layout/chevron2"/>
    <dgm:cxn modelId="{2CC0FCD3-CBBB-45B5-8F76-D515B477248D}" srcId="{8724B52A-EF39-4EA7-B778-A2302174228F}" destId="{30E7B5A5-7CF9-49CC-B95B-83765E95865B}" srcOrd="0" destOrd="0" parTransId="{195BABDC-1BAC-4398-B5C3-571342BFDB4F}" sibTransId="{2DD76570-9DC6-48AB-9889-9B33FA49F354}"/>
    <dgm:cxn modelId="{09935371-FDB3-4161-8146-9142E9F7823B}" type="presParOf" srcId="{B94D465E-5233-459F-AF73-387E53D4C06F}" destId="{8C6A9679-07BA-4E5D-B97B-5367379F1343}" srcOrd="0" destOrd="0" presId="urn:microsoft.com/office/officeart/2005/8/layout/chevron2"/>
    <dgm:cxn modelId="{BB703FE9-3E2C-4BD1-92F5-51699DFD68CC}" type="presParOf" srcId="{8C6A9679-07BA-4E5D-B97B-5367379F1343}" destId="{50B733CA-6D0E-4D3E-8D05-62328FBAE372}" srcOrd="0" destOrd="0" presId="urn:microsoft.com/office/officeart/2005/8/layout/chevron2"/>
    <dgm:cxn modelId="{42BB6649-226F-45AD-9687-B3360493BBA8}" type="presParOf" srcId="{8C6A9679-07BA-4E5D-B97B-5367379F1343}" destId="{7D2A4557-0A83-49D4-BF4C-4C7F9C67F832}" srcOrd="1" destOrd="0" presId="urn:microsoft.com/office/officeart/2005/8/layout/chevron2"/>
    <dgm:cxn modelId="{38819634-C4BA-4426-A10E-557DA9E85CD3}" type="presParOf" srcId="{B94D465E-5233-459F-AF73-387E53D4C06F}" destId="{0CDA659A-2802-48BF-93E6-871623781FA1}" srcOrd="1" destOrd="0" presId="urn:microsoft.com/office/officeart/2005/8/layout/chevron2"/>
    <dgm:cxn modelId="{843819CD-28CA-4E25-BF88-C7A9CF1D892C}" type="presParOf" srcId="{B94D465E-5233-459F-AF73-387E53D4C06F}" destId="{3AA14708-4D32-4D41-953B-6485231CB392}" srcOrd="2" destOrd="0" presId="urn:microsoft.com/office/officeart/2005/8/layout/chevron2"/>
    <dgm:cxn modelId="{77F76E33-1724-414B-B78D-AD7F5963452E}" type="presParOf" srcId="{3AA14708-4D32-4D41-953B-6485231CB392}" destId="{30F89650-44DB-451A-9DC8-8D0C92DD8894}" srcOrd="0" destOrd="0" presId="urn:microsoft.com/office/officeart/2005/8/layout/chevron2"/>
    <dgm:cxn modelId="{8932FF4B-287E-4F6C-9D62-6949E80D1049}" type="presParOf" srcId="{3AA14708-4D32-4D41-953B-6485231CB392}" destId="{F9A8C83E-A9BF-4B2E-AEF5-FD6C5443A7A7}" srcOrd="1" destOrd="0" presId="urn:microsoft.com/office/officeart/2005/8/layout/chevron2"/>
    <dgm:cxn modelId="{5B3082F9-4B8A-4BD3-B486-712CFF252630}" type="presParOf" srcId="{B94D465E-5233-459F-AF73-387E53D4C06F}" destId="{907920A1-58FB-4ACD-AF07-66906A4FEE2E}" srcOrd="3" destOrd="0" presId="urn:microsoft.com/office/officeart/2005/8/layout/chevron2"/>
    <dgm:cxn modelId="{6EF07E1B-C655-4EE3-8848-87A4FBA08EBD}" type="presParOf" srcId="{B94D465E-5233-459F-AF73-387E53D4C06F}" destId="{BE68983E-9B6B-4528-A739-C4D445672CC9}" srcOrd="4" destOrd="0" presId="urn:microsoft.com/office/officeart/2005/8/layout/chevron2"/>
    <dgm:cxn modelId="{F58E7018-C1E7-4C59-A8AC-E2904571F470}" type="presParOf" srcId="{BE68983E-9B6B-4528-A739-C4D445672CC9}" destId="{2BF8C685-6C4F-4CDD-80CD-1A86D69C08EC}" srcOrd="0" destOrd="0" presId="urn:microsoft.com/office/officeart/2005/8/layout/chevron2"/>
    <dgm:cxn modelId="{57C61E8A-77CB-485D-BDE9-B49AD2785224}" type="presParOf" srcId="{BE68983E-9B6B-4528-A739-C4D445672CC9}" destId="{C276924F-0E78-4A02-8B1A-558A9A7C68E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F0039D-64B0-41B1-B5C2-00FB1DB065A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DA820D-201C-4EE5-BA95-E85B327DDA56}">
      <dgm:prSet phldrT="[Text]"/>
      <dgm:spPr/>
      <dgm:t>
        <a:bodyPr/>
        <a:lstStyle/>
        <a:p>
          <a:r>
            <a:rPr lang="en-US" dirty="0" smtClean="0"/>
            <a:t>Front end</a:t>
          </a:r>
          <a:endParaRPr lang="en-US" dirty="0"/>
        </a:p>
      </dgm:t>
    </dgm:pt>
    <dgm:pt modelId="{A945D324-7886-4C4B-9588-8DADC968DEB0}" type="parTrans" cxnId="{EE07772F-9557-4AE9-A790-685F84674D52}">
      <dgm:prSet/>
      <dgm:spPr/>
      <dgm:t>
        <a:bodyPr/>
        <a:lstStyle/>
        <a:p>
          <a:endParaRPr lang="en-US"/>
        </a:p>
      </dgm:t>
    </dgm:pt>
    <dgm:pt modelId="{2822D40C-B250-496B-A45A-90FC1BDF3C49}" type="sibTrans" cxnId="{EE07772F-9557-4AE9-A790-685F84674D52}">
      <dgm:prSet/>
      <dgm:spPr/>
      <dgm:t>
        <a:bodyPr/>
        <a:lstStyle/>
        <a:p>
          <a:endParaRPr lang="en-US"/>
        </a:p>
      </dgm:t>
    </dgm:pt>
    <dgm:pt modelId="{4E91D0CD-AC00-4466-BAAA-EC4BE3ED89B7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BD3EAEDA-F730-46B2-9A62-1ADA4470FAAC}" type="parTrans" cxnId="{2454FDC0-5715-4421-95A9-ADE4A493FA2E}">
      <dgm:prSet/>
      <dgm:spPr/>
      <dgm:t>
        <a:bodyPr/>
        <a:lstStyle/>
        <a:p>
          <a:endParaRPr lang="en-US"/>
        </a:p>
      </dgm:t>
    </dgm:pt>
    <dgm:pt modelId="{71A38ED7-2CA9-4451-A67C-F253BA24C263}" type="sibTrans" cxnId="{2454FDC0-5715-4421-95A9-ADE4A493FA2E}">
      <dgm:prSet/>
      <dgm:spPr/>
      <dgm:t>
        <a:bodyPr/>
        <a:lstStyle/>
        <a:p>
          <a:endParaRPr lang="en-US"/>
        </a:p>
      </dgm:t>
    </dgm:pt>
    <dgm:pt modelId="{161FFA56-3887-4515-BC36-BB566BAC2969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955FC536-03A0-427F-84C5-0BCDE3DF21EC}" type="parTrans" cxnId="{03250648-4EFB-4691-BDA1-00E126D26DE1}">
      <dgm:prSet/>
      <dgm:spPr/>
      <dgm:t>
        <a:bodyPr/>
        <a:lstStyle/>
        <a:p>
          <a:endParaRPr lang="en-US"/>
        </a:p>
      </dgm:t>
    </dgm:pt>
    <dgm:pt modelId="{5CAFE2A5-1B67-4C92-86B1-A289974ABED7}" type="sibTrans" cxnId="{03250648-4EFB-4691-BDA1-00E126D26DE1}">
      <dgm:prSet/>
      <dgm:spPr/>
      <dgm:t>
        <a:bodyPr/>
        <a:lstStyle/>
        <a:p>
          <a:endParaRPr lang="en-US"/>
        </a:p>
      </dgm:t>
    </dgm:pt>
    <dgm:pt modelId="{046966D4-F873-4A1D-AD72-6E45C27860B1}">
      <dgm:prSet phldrT="[Text]"/>
      <dgm:spPr/>
      <dgm:t>
        <a:bodyPr/>
        <a:lstStyle/>
        <a:p>
          <a:r>
            <a:rPr lang="en-US" dirty="0" smtClean="0"/>
            <a:t>Back end</a:t>
          </a:r>
          <a:endParaRPr lang="en-US" dirty="0"/>
        </a:p>
      </dgm:t>
    </dgm:pt>
    <dgm:pt modelId="{F9A5BFEB-59A0-41AD-9621-CD58C9B0B9F4}" type="parTrans" cxnId="{469E7FF9-C6D7-4847-9983-54F01FBE5743}">
      <dgm:prSet/>
      <dgm:spPr/>
      <dgm:t>
        <a:bodyPr/>
        <a:lstStyle/>
        <a:p>
          <a:endParaRPr lang="en-US"/>
        </a:p>
      </dgm:t>
    </dgm:pt>
    <dgm:pt modelId="{C69E1B29-0468-4DA4-8C9A-E343BD867B85}" type="sibTrans" cxnId="{469E7FF9-C6D7-4847-9983-54F01FBE5743}">
      <dgm:prSet/>
      <dgm:spPr/>
      <dgm:t>
        <a:bodyPr/>
        <a:lstStyle/>
        <a:p>
          <a:endParaRPr lang="en-US"/>
        </a:p>
      </dgm:t>
    </dgm:pt>
    <dgm:pt modelId="{AE88C527-BEFA-4762-AB06-CEA6FDAD25C5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D7DA9E31-EB10-4479-9477-51C5B041949B}" type="parTrans" cxnId="{60319872-C32F-4859-A49D-BD5CC323683F}">
      <dgm:prSet/>
      <dgm:spPr/>
      <dgm:t>
        <a:bodyPr/>
        <a:lstStyle/>
        <a:p>
          <a:endParaRPr lang="en-US"/>
        </a:p>
      </dgm:t>
    </dgm:pt>
    <dgm:pt modelId="{D5C4BFED-1D33-468C-9B6A-8EB857FDA7CA}" type="sibTrans" cxnId="{60319872-C32F-4859-A49D-BD5CC323683F}">
      <dgm:prSet/>
      <dgm:spPr/>
      <dgm:t>
        <a:bodyPr/>
        <a:lstStyle/>
        <a:p>
          <a:endParaRPr lang="en-US"/>
        </a:p>
      </dgm:t>
    </dgm:pt>
    <dgm:pt modelId="{80F709CA-D933-4078-A0A5-04D1865E3622}">
      <dgm:prSet phldrT="[Text]"/>
      <dgm:spPr/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F8D5DA4D-69AE-49D0-8D2C-EE4D346E92D1}" type="parTrans" cxnId="{20722ABC-F6D0-4D6E-AA35-C0731E98341E}">
      <dgm:prSet/>
      <dgm:spPr/>
      <dgm:t>
        <a:bodyPr/>
        <a:lstStyle/>
        <a:p>
          <a:endParaRPr lang="en-US"/>
        </a:p>
      </dgm:t>
    </dgm:pt>
    <dgm:pt modelId="{784191C2-E904-4B1F-9769-B413D0EA81A1}" type="sibTrans" cxnId="{20722ABC-F6D0-4D6E-AA35-C0731E98341E}">
      <dgm:prSet/>
      <dgm:spPr/>
      <dgm:t>
        <a:bodyPr/>
        <a:lstStyle/>
        <a:p>
          <a:endParaRPr lang="en-US"/>
        </a:p>
      </dgm:t>
    </dgm:pt>
    <dgm:pt modelId="{C3215DB5-EFB7-4E5B-8364-A64E35A5D2CD}">
      <dgm:prSet phldrT="[Text]"/>
      <dgm:spPr/>
      <dgm:t>
        <a:bodyPr/>
        <a:lstStyle/>
        <a:p>
          <a:r>
            <a:rPr lang="en-US" dirty="0" smtClean="0"/>
            <a:t>Add-ons</a:t>
          </a:r>
          <a:endParaRPr lang="en-US" dirty="0"/>
        </a:p>
      </dgm:t>
    </dgm:pt>
    <dgm:pt modelId="{30B0A19C-B37E-4C49-80EE-A1987DF6CCB8}" type="parTrans" cxnId="{77B0171B-18D0-4EE9-99B4-99386E10CC1D}">
      <dgm:prSet/>
      <dgm:spPr/>
      <dgm:t>
        <a:bodyPr/>
        <a:lstStyle/>
        <a:p>
          <a:endParaRPr lang="en-US"/>
        </a:p>
      </dgm:t>
    </dgm:pt>
    <dgm:pt modelId="{95593F36-B659-4A3D-99C5-E8A7041D0D99}" type="sibTrans" cxnId="{77B0171B-18D0-4EE9-99B4-99386E10CC1D}">
      <dgm:prSet/>
      <dgm:spPr/>
      <dgm:t>
        <a:bodyPr/>
        <a:lstStyle/>
        <a:p>
          <a:endParaRPr lang="en-US"/>
        </a:p>
      </dgm:t>
    </dgm:pt>
    <dgm:pt modelId="{12EB942C-400A-43B3-8C53-DA1E650F0498}">
      <dgm:prSet phldrT="[Text]"/>
      <dgm:spPr/>
      <dgm:t>
        <a:bodyPr/>
        <a:lstStyle/>
        <a:p>
          <a:r>
            <a:rPr lang="en-US" dirty="0" smtClean="0"/>
            <a:t>SVM</a:t>
          </a:r>
          <a:endParaRPr lang="en-US" dirty="0"/>
        </a:p>
      </dgm:t>
    </dgm:pt>
    <dgm:pt modelId="{4CE960A2-F6DA-48B0-87ED-953E23D9AABA}" type="parTrans" cxnId="{1A1CA1A2-9B16-471E-8C80-21E15C380046}">
      <dgm:prSet/>
      <dgm:spPr/>
      <dgm:t>
        <a:bodyPr/>
        <a:lstStyle/>
        <a:p>
          <a:endParaRPr lang="en-US"/>
        </a:p>
      </dgm:t>
    </dgm:pt>
    <dgm:pt modelId="{B31E847C-1420-4605-A3FD-3E466B09CB0C}" type="sibTrans" cxnId="{1A1CA1A2-9B16-471E-8C80-21E15C380046}">
      <dgm:prSet/>
      <dgm:spPr/>
      <dgm:t>
        <a:bodyPr/>
        <a:lstStyle/>
        <a:p>
          <a:endParaRPr lang="en-US"/>
        </a:p>
      </dgm:t>
    </dgm:pt>
    <dgm:pt modelId="{BC2F21ED-737D-448C-803D-393606769BD3}">
      <dgm:prSet phldrT="[Text]"/>
      <dgm:spPr/>
      <dgm:t>
        <a:bodyPr/>
        <a:lstStyle/>
        <a:p>
          <a:r>
            <a:rPr lang="en-US" dirty="0" smtClean="0"/>
            <a:t>ANN(using tensor flow and keras).</a:t>
          </a:r>
          <a:endParaRPr lang="en-US" dirty="0"/>
        </a:p>
      </dgm:t>
    </dgm:pt>
    <dgm:pt modelId="{9340573C-77F5-461F-88E3-2D874EFE1CD6}" type="parTrans" cxnId="{20FD5ADF-1190-479B-B629-9BFE6B31A50F}">
      <dgm:prSet/>
      <dgm:spPr/>
      <dgm:t>
        <a:bodyPr/>
        <a:lstStyle/>
        <a:p>
          <a:endParaRPr lang="en-US"/>
        </a:p>
      </dgm:t>
    </dgm:pt>
    <dgm:pt modelId="{680B0FC7-5C69-4F70-9E27-00E43C1E401C}" type="sibTrans" cxnId="{20FD5ADF-1190-479B-B629-9BFE6B31A50F}">
      <dgm:prSet/>
      <dgm:spPr/>
      <dgm:t>
        <a:bodyPr/>
        <a:lstStyle/>
        <a:p>
          <a:endParaRPr lang="en-US"/>
        </a:p>
      </dgm:t>
    </dgm:pt>
    <dgm:pt modelId="{4D9C37EE-43F0-48ED-BE4A-41204CFDACBF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24687926-ECC3-4FF5-90B4-488B254D8E34}" type="parTrans" cxnId="{41E05E9E-52A9-46A4-BC8B-EE113E744BBB}">
      <dgm:prSet/>
      <dgm:spPr/>
      <dgm:t>
        <a:bodyPr/>
        <a:lstStyle/>
        <a:p>
          <a:endParaRPr lang="en-US"/>
        </a:p>
      </dgm:t>
    </dgm:pt>
    <dgm:pt modelId="{37C36BD5-0993-46D7-B936-100B74313A7D}" type="sibTrans" cxnId="{41E05E9E-52A9-46A4-BC8B-EE113E744BBB}">
      <dgm:prSet/>
      <dgm:spPr/>
      <dgm:t>
        <a:bodyPr/>
        <a:lstStyle/>
        <a:p>
          <a:endParaRPr lang="en-US"/>
        </a:p>
      </dgm:t>
    </dgm:pt>
    <dgm:pt modelId="{5C66D256-14BB-4A2F-B6E6-9192F6799BE9}">
      <dgm:prSet phldrT="[Text]"/>
      <dgm:spPr/>
      <dgm:t>
        <a:bodyPr/>
        <a:lstStyle/>
        <a:p>
          <a:endParaRPr lang="en-US" dirty="0"/>
        </a:p>
      </dgm:t>
    </dgm:pt>
    <dgm:pt modelId="{BE3D74F5-903D-4375-8B49-BC632CE91F41}" type="parTrans" cxnId="{B74CC56C-F1DA-4876-A0E6-2F552253D5F8}">
      <dgm:prSet/>
      <dgm:spPr/>
      <dgm:t>
        <a:bodyPr/>
        <a:lstStyle/>
        <a:p>
          <a:endParaRPr lang="en-US"/>
        </a:p>
      </dgm:t>
    </dgm:pt>
    <dgm:pt modelId="{EF550B28-4D76-43BF-A46C-4B41DA8464DF}" type="sibTrans" cxnId="{B74CC56C-F1DA-4876-A0E6-2F552253D5F8}">
      <dgm:prSet/>
      <dgm:spPr/>
      <dgm:t>
        <a:bodyPr/>
        <a:lstStyle/>
        <a:p>
          <a:endParaRPr lang="en-US"/>
        </a:p>
      </dgm:t>
    </dgm:pt>
    <dgm:pt modelId="{267696F5-F79F-4843-973E-2A3C74B0573C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4B1AFD39-1AE7-46EA-BFE0-FE5AB2D206DF}" type="parTrans" cxnId="{97EE0737-A015-4983-AEF0-83B7898F50A8}">
      <dgm:prSet/>
      <dgm:spPr/>
      <dgm:t>
        <a:bodyPr/>
        <a:lstStyle/>
        <a:p>
          <a:endParaRPr lang="en-US"/>
        </a:p>
      </dgm:t>
    </dgm:pt>
    <dgm:pt modelId="{3027EDD3-4523-43EC-B7DB-E8BCBD71DC4E}" type="sibTrans" cxnId="{97EE0737-A015-4983-AEF0-83B7898F50A8}">
      <dgm:prSet/>
      <dgm:spPr/>
      <dgm:t>
        <a:bodyPr/>
        <a:lstStyle/>
        <a:p>
          <a:endParaRPr lang="en-US"/>
        </a:p>
      </dgm:t>
    </dgm:pt>
    <dgm:pt modelId="{068148B9-235F-42E9-BF29-D92C298FFBF9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1903C21C-6446-49F1-98C8-D9AD3FB50CDA}" type="parTrans" cxnId="{0D8AB58A-CA42-4099-80CB-4003C5B7698F}">
      <dgm:prSet/>
      <dgm:spPr/>
      <dgm:t>
        <a:bodyPr/>
        <a:lstStyle/>
        <a:p>
          <a:endParaRPr lang="en-US"/>
        </a:p>
      </dgm:t>
    </dgm:pt>
    <dgm:pt modelId="{2A04C4E4-3FD2-4778-A2A5-FA5AC9D73B1A}" type="sibTrans" cxnId="{0D8AB58A-CA42-4099-80CB-4003C5B7698F}">
      <dgm:prSet/>
      <dgm:spPr/>
      <dgm:t>
        <a:bodyPr/>
        <a:lstStyle/>
        <a:p>
          <a:endParaRPr lang="en-US"/>
        </a:p>
      </dgm:t>
    </dgm:pt>
    <dgm:pt modelId="{10FE61E8-7E0C-44DA-A5F8-AE40FD910B1A}" type="pres">
      <dgm:prSet presAssocID="{4FF0039D-64B0-41B1-B5C2-00FB1DB065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70E1A1-F27D-4AF4-86A8-5B732D8AEB85}" type="pres">
      <dgm:prSet presAssocID="{46DA820D-201C-4EE5-BA95-E85B327DDA56}" presName="composite" presStyleCnt="0"/>
      <dgm:spPr/>
    </dgm:pt>
    <dgm:pt modelId="{B9D917D1-98D2-432B-BEDD-16A4F6A21A4B}" type="pres">
      <dgm:prSet presAssocID="{46DA820D-201C-4EE5-BA95-E85B327DDA5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8CE5FA-7563-41EC-87C5-597C1954D7DD}" type="pres">
      <dgm:prSet presAssocID="{46DA820D-201C-4EE5-BA95-E85B327DDA5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9EE46-BF8A-41F2-9485-66234BEBB1EC}" type="pres">
      <dgm:prSet presAssocID="{2822D40C-B250-496B-A45A-90FC1BDF3C49}" presName="space" presStyleCnt="0"/>
      <dgm:spPr/>
    </dgm:pt>
    <dgm:pt modelId="{049C6403-9B7F-4830-B0E3-8858983A5D4A}" type="pres">
      <dgm:prSet presAssocID="{046966D4-F873-4A1D-AD72-6E45C27860B1}" presName="composite" presStyleCnt="0"/>
      <dgm:spPr/>
    </dgm:pt>
    <dgm:pt modelId="{3D61C0A1-8CC5-4B44-AD36-9D585D949408}" type="pres">
      <dgm:prSet presAssocID="{046966D4-F873-4A1D-AD72-6E45C27860B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03F88-46ED-460A-9BA4-686E791386E3}" type="pres">
      <dgm:prSet presAssocID="{046966D4-F873-4A1D-AD72-6E45C27860B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FD0C5-E2CF-40DE-B870-3C09CC6D5BF4}" type="pres">
      <dgm:prSet presAssocID="{C69E1B29-0468-4DA4-8C9A-E343BD867B85}" presName="space" presStyleCnt="0"/>
      <dgm:spPr/>
    </dgm:pt>
    <dgm:pt modelId="{7E7C9404-4C3D-44F4-B9E2-12CDEF23E196}" type="pres">
      <dgm:prSet presAssocID="{C3215DB5-EFB7-4E5B-8364-A64E35A5D2CD}" presName="composite" presStyleCnt="0"/>
      <dgm:spPr/>
    </dgm:pt>
    <dgm:pt modelId="{E3CD9B98-6067-447E-9C8B-E2522C22BA94}" type="pres">
      <dgm:prSet presAssocID="{C3215DB5-EFB7-4E5B-8364-A64E35A5D2C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1C2C7-1E83-4BB5-8F33-9B7EFCAC800B}" type="pres">
      <dgm:prSet presAssocID="{C3215DB5-EFB7-4E5B-8364-A64E35A5D2C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9F73B1-A518-4B29-B061-A9DBBF0DFD23}" type="presOf" srcId="{068148B9-235F-42E9-BF29-D92C298FFBF9}" destId="{C2403F88-46ED-460A-9BA4-686E791386E3}" srcOrd="0" destOrd="2" presId="urn:microsoft.com/office/officeart/2005/8/layout/hList1"/>
    <dgm:cxn modelId="{EE07772F-9557-4AE9-A790-685F84674D52}" srcId="{4FF0039D-64B0-41B1-B5C2-00FB1DB065A6}" destId="{46DA820D-201C-4EE5-BA95-E85B327DDA56}" srcOrd="0" destOrd="0" parTransId="{A945D324-7886-4C4B-9588-8DADC968DEB0}" sibTransId="{2822D40C-B250-496B-A45A-90FC1BDF3C49}"/>
    <dgm:cxn modelId="{77B0171B-18D0-4EE9-99B4-99386E10CC1D}" srcId="{4FF0039D-64B0-41B1-B5C2-00FB1DB065A6}" destId="{C3215DB5-EFB7-4E5B-8364-A64E35A5D2CD}" srcOrd="2" destOrd="0" parTransId="{30B0A19C-B37E-4C49-80EE-A1987DF6CCB8}" sibTransId="{95593F36-B659-4A3D-99C5-E8A7041D0D99}"/>
    <dgm:cxn modelId="{C13B4731-319B-4165-8EEB-1EED1B7B402E}" type="presOf" srcId="{AE88C527-BEFA-4762-AB06-CEA6FDAD25C5}" destId="{C2403F88-46ED-460A-9BA4-686E791386E3}" srcOrd="0" destOrd="0" presId="urn:microsoft.com/office/officeart/2005/8/layout/hList1"/>
    <dgm:cxn modelId="{1A1CA1A2-9B16-471E-8C80-21E15C380046}" srcId="{C3215DB5-EFB7-4E5B-8364-A64E35A5D2CD}" destId="{12EB942C-400A-43B3-8C53-DA1E650F0498}" srcOrd="0" destOrd="0" parTransId="{4CE960A2-F6DA-48B0-87ED-953E23D9AABA}" sibTransId="{B31E847C-1420-4605-A3FD-3E466B09CB0C}"/>
    <dgm:cxn modelId="{BE82CEAE-B6FA-40BB-B41F-E1E86106979E}" type="presOf" srcId="{4E91D0CD-AC00-4466-BAAA-EC4BE3ED89B7}" destId="{518CE5FA-7563-41EC-87C5-597C1954D7DD}" srcOrd="0" destOrd="0" presId="urn:microsoft.com/office/officeart/2005/8/layout/hList1"/>
    <dgm:cxn modelId="{8EB67578-8E0C-4860-B814-9DCB44F5268E}" type="presOf" srcId="{4FF0039D-64B0-41B1-B5C2-00FB1DB065A6}" destId="{10FE61E8-7E0C-44DA-A5F8-AE40FD910B1A}" srcOrd="0" destOrd="0" presId="urn:microsoft.com/office/officeart/2005/8/layout/hList1"/>
    <dgm:cxn modelId="{97EE0737-A015-4983-AEF0-83B7898F50A8}" srcId="{46DA820D-201C-4EE5-BA95-E85B327DDA56}" destId="{267696F5-F79F-4843-973E-2A3C74B0573C}" srcOrd="3" destOrd="0" parTransId="{4B1AFD39-1AE7-46EA-BFE0-FE5AB2D206DF}" sibTransId="{3027EDD3-4523-43EC-B7DB-E8BCBD71DC4E}"/>
    <dgm:cxn modelId="{89E98809-E3A6-4CB6-B163-BB8416F51476}" type="presOf" srcId="{BC2F21ED-737D-448C-803D-393606769BD3}" destId="{BB81C2C7-1E83-4BB5-8F33-9B7EFCAC800B}" srcOrd="0" destOrd="1" presId="urn:microsoft.com/office/officeart/2005/8/layout/hList1"/>
    <dgm:cxn modelId="{469E7FF9-C6D7-4847-9983-54F01FBE5743}" srcId="{4FF0039D-64B0-41B1-B5C2-00FB1DB065A6}" destId="{046966D4-F873-4A1D-AD72-6E45C27860B1}" srcOrd="1" destOrd="0" parTransId="{F9A5BFEB-59A0-41AD-9621-CD58C9B0B9F4}" sibTransId="{C69E1B29-0468-4DA4-8C9A-E343BD867B85}"/>
    <dgm:cxn modelId="{5578727F-1078-47EE-8C7B-BCAD6CACE1C5}" type="presOf" srcId="{161FFA56-3887-4515-BC36-BB566BAC2969}" destId="{518CE5FA-7563-41EC-87C5-597C1954D7DD}" srcOrd="0" destOrd="1" presId="urn:microsoft.com/office/officeart/2005/8/layout/hList1"/>
    <dgm:cxn modelId="{AEA50901-F7FE-456B-B471-25BF6BB733E1}" type="presOf" srcId="{80F709CA-D933-4078-A0A5-04D1865E3622}" destId="{C2403F88-46ED-460A-9BA4-686E791386E3}" srcOrd="0" destOrd="1" presId="urn:microsoft.com/office/officeart/2005/8/layout/hList1"/>
    <dgm:cxn modelId="{F2CDCDF8-A2FB-4AD9-A657-B4C73658BF89}" type="presOf" srcId="{46DA820D-201C-4EE5-BA95-E85B327DDA56}" destId="{B9D917D1-98D2-432B-BEDD-16A4F6A21A4B}" srcOrd="0" destOrd="0" presId="urn:microsoft.com/office/officeart/2005/8/layout/hList1"/>
    <dgm:cxn modelId="{7396DD5C-07D3-4264-A348-AB28923EACBF}" type="presOf" srcId="{267696F5-F79F-4843-973E-2A3C74B0573C}" destId="{518CE5FA-7563-41EC-87C5-597C1954D7DD}" srcOrd="0" destOrd="3" presId="urn:microsoft.com/office/officeart/2005/8/layout/hList1"/>
    <dgm:cxn modelId="{7F58109C-346B-49CC-85EB-52223905A781}" type="presOf" srcId="{5C66D256-14BB-4A2F-B6E6-9192F6799BE9}" destId="{C2403F88-46ED-460A-9BA4-686E791386E3}" srcOrd="0" destOrd="3" presId="urn:microsoft.com/office/officeart/2005/8/layout/hList1"/>
    <dgm:cxn modelId="{EDED1C39-606A-4D15-A118-E97AA23AD1F2}" type="presOf" srcId="{12EB942C-400A-43B3-8C53-DA1E650F0498}" destId="{BB81C2C7-1E83-4BB5-8F33-9B7EFCAC800B}" srcOrd="0" destOrd="0" presId="urn:microsoft.com/office/officeart/2005/8/layout/hList1"/>
    <dgm:cxn modelId="{0D8AB58A-CA42-4099-80CB-4003C5B7698F}" srcId="{046966D4-F873-4A1D-AD72-6E45C27860B1}" destId="{068148B9-235F-42E9-BF29-D92C298FFBF9}" srcOrd="2" destOrd="0" parTransId="{1903C21C-6446-49F1-98C8-D9AD3FB50CDA}" sibTransId="{2A04C4E4-3FD2-4778-A2A5-FA5AC9D73B1A}"/>
    <dgm:cxn modelId="{B74CC56C-F1DA-4876-A0E6-2F552253D5F8}" srcId="{046966D4-F873-4A1D-AD72-6E45C27860B1}" destId="{5C66D256-14BB-4A2F-B6E6-9192F6799BE9}" srcOrd="3" destOrd="0" parTransId="{BE3D74F5-903D-4375-8B49-BC632CE91F41}" sibTransId="{EF550B28-4D76-43BF-A46C-4B41DA8464DF}"/>
    <dgm:cxn modelId="{41E05E9E-52A9-46A4-BC8B-EE113E744BBB}" srcId="{46DA820D-201C-4EE5-BA95-E85B327DDA56}" destId="{4D9C37EE-43F0-48ED-BE4A-41204CFDACBF}" srcOrd="2" destOrd="0" parTransId="{24687926-ECC3-4FF5-90B4-488B254D8E34}" sibTransId="{37C36BD5-0993-46D7-B936-100B74313A7D}"/>
    <dgm:cxn modelId="{20722ABC-F6D0-4D6E-AA35-C0731E98341E}" srcId="{046966D4-F873-4A1D-AD72-6E45C27860B1}" destId="{80F709CA-D933-4078-A0A5-04D1865E3622}" srcOrd="1" destOrd="0" parTransId="{F8D5DA4D-69AE-49D0-8D2C-EE4D346E92D1}" sibTransId="{784191C2-E904-4B1F-9769-B413D0EA81A1}"/>
    <dgm:cxn modelId="{2454FDC0-5715-4421-95A9-ADE4A493FA2E}" srcId="{46DA820D-201C-4EE5-BA95-E85B327DDA56}" destId="{4E91D0CD-AC00-4466-BAAA-EC4BE3ED89B7}" srcOrd="0" destOrd="0" parTransId="{BD3EAEDA-F730-46B2-9A62-1ADA4470FAAC}" sibTransId="{71A38ED7-2CA9-4451-A67C-F253BA24C263}"/>
    <dgm:cxn modelId="{E6E867D1-6610-411A-8B46-DC27D6CA9E87}" type="presOf" srcId="{4D9C37EE-43F0-48ED-BE4A-41204CFDACBF}" destId="{518CE5FA-7563-41EC-87C5-597C1954D7DD}" srcOrd="0" destOrd="2" presId="urn:microsoft.com/office/officeart/2005/8/layout/hList1"/>
    <dgm:cxn modelId="{03250648-4EFB-4691-BDA1-00E126D26DE1}" srcId="{46DA820D-201C-4EE5-BA95-E85B327DDA56}" destId="{161FFA56-3887-4515-BC36-BB566BAC2969}" srcOrd="1" destOrd="0" parTransId="{955FC536-03A0-427F-84C5-0BCDE3DF21EC}" sibTransId="{5CAFE2A5-1B67-4C92-86B1-A289974ABED7}"/>
    <dgm:cxn modelId="{60319872-C32F-4859-A49D-BD5CC323683F}" srcId="{046966D4-F873-4A1D-AD72-6E45C27860B1}" destId="{AE88C527-BEFA-4762-AB06-CEA6FDAD25C5}" srcOrd="0" destOrd="0" parTransId="{D7DA9E31-EB10-4479-9477-51C5B041949B}" sibTransId="{D5C4BFED-1D33-468C-9B6A-8EB857FDA7CA}"/>
    <dgm:cxn modelId="{550CFA00-1F3B-4176-A661-0C40D70A396E}" type="presOf" srcId="{046966D4-F873-4A1D-AD72-6E45C27860B1}" destId="{3D61C0A1-8CC5-4B44-AD36-9D585D949408}" srcOrd="0" destOrd="0" presId="urn:microsoft.com/office/officeart/2005/8/layout/hList1"/>
    <dgm:cxn modelId="{20FD5ADF-1190-479B-B629-9BFE6B31A50F}" srcId="{C3215DB5-EFB7-4E5B-8364-A64E35A5D2CD}" destId="{BC2F21ED-737D-448C-803D-393606769BD3}" srcOrd="1" destOrd="0" parTransId="{9340573C-77F5-461F-88E3-2D874EFE1CD6}" sibTransId="{680B0FC7-5C69-4F70-9E27-00E43C1E401C}"/>
    <dgm:cxn modelId="{B687A620-6C88-493A-A23F-EAA181D4450D}" type="presOf" srcId="{C3215DB5-EFB7-4E5B-8364-A64E35A5D2CD}" destId="{E3CD9B98-6067-447E-9C8B-E2522C22BA94}" srcOrd="0" destOrd="0" presId="urn:microsoft.com/office/officeart/2005/8/layout/hList1"/>
    <dgm:cxn modelId="{2C1FDA16-324A-4C75-B5EE-16DE5C388438}" type="presParOf" srcId="{10FE61E8-7E0C-44DA-A5F8-AE40FD910B1A}" destId="{D070E1A1-F27D-4AF4-86A8-5B732D8AEB85}" srcOrd="0" destOrd="0" presId="urn:microsoft.com/office/officeart/2005/8/layout/hList1"/>
    <dgm:cxn modelId="{731C2FCD-DF76-4A04-8249-3A89F0CF07DC}" type="presParOf" srcId="{D070E1A1-F27D-4AF4-86A8-5B732D8AEB85}" destId="{B9D917D1-98D2-432B-BEDD-16A4F6A21A4B}" srcOrd="0" destOrd="0" presId="urn:microsoft.com/office/officeart/2005/8/layout/hList1"/>
    <dgm:cxn modelId="{59F9CD9C-58BC-4202-BCA0-48B2817C88D5}" type="presParOf" srcId="{D070E1A1-F27D-4AF4-86A8-5B732D8AEB85}" destId="{518CE5FA-7563-41EC-87C5-597C1954D7DD}" srcOrd="1" destOrd="0" presId="urn:microsoft.com/office/officeart/2005/8/layout/hList1"/>
    <dgm:cxn modelId="{E66D812B-3FBA-4672-8C9B-8C4CD788C343}" type="presParOf" srcId="{10FE61E8-7E0C-44DA-A5F8-AE40FD910B1A}" destId="{F719EE46-BF8A-41F2-9485-66234BEBB1EC}" srcOrd="1" destOrd="0" presId="urn:microsoft.com/office/officeart/2005/8/layout/hList1"/>
    <dgm:cxn modelId="{D4814260-E8C1-482F-AA20-D017FB2EC16C}" type="presParOf" srcId="{10FE61E8-7E0C-44DA-A5F8-AE40FD910B1A}" destId="{049C6403-9B7F-4830-B0E3-8858983A5D4A}" srcOrd="2" destOrd="0" presId="urn:microsoft.com/office/officeart/2005/8/layout/hList1"/>
    <dgm:cxn modelId="{7A1BEB46-80D2-4760-B92E-6C3624013ADE}" type="presParOf" srcId="{049C6403-9B7F-4830-B0E3-8858983A5D4A}" destId="{3D61C0A1-8CC5-4B44-AD36-9D585D949408}" srcOrd="0" destOrd="0" presId="urn:microsoft.com/office/officeart/2005/8/layout/hList1"/>
    <dgm:cxn modelId="{57560C17-8BD3-40A6-8FF0-E84DA077FE4D}" type="presParOf" srcId="{049C6403-9B7F-4830-B0E3-8858983A5D4A}" destId="{C2403F88-46ED-460A-9BA4-686E791386E3}" srcOrd="1" destOrd="0" presId="urn:microsoft.com/office/officeart/2005/8/layout/hList1"/>
    <dgm:cxn modelId="{4668F996-7BF8-47EE-8E85-35D37ACD5C79}" type="presParOf" srcId="{10FE61E8-7E0C-44DA-A5F8-AE40FD910B1A}" destId="{E6DFD0C5-E2CF-40DE-B870-3C09CC6D5BF4}" srcOrd="3" destOrd="0" presId="urn:microsoft.com/office/officeart/2005/8/layout/hList1"/>
    <dgm:cxn modelId="{43266B01-A065-472D-840A-EB2C41DD0F70}" type="presParOf" srcId="{10FE61E8-7E0C-44DA-A5F8-AE40FD910B1A}" destId="{7E7C9404-4C3D-44F4-B9E2-12CDEF23E196}" srcOrd="4" destOrd="0" presId="urn:microsoft.com/office/officeart/2005/8/layout/hList1"/>
    <dgm:cxn modelId="{DA122A54-1DD2-4E1D-8471-6E6F722B7A32}" type="presParOf" srcId="{7E7C9404-4C3D-44F4-B9E2-12CDEF23E196}" destId="{E3CD9B98-6067-447E-9C8B-E2522C22BA94}" srcOrd="0" destOrd="0" presId="urn:microsoft.com/office/officeart/2005/8/layout/hList1"/>
    <dgm:cxn modelId="{216224DD-525C-42F8-8382-D3BB2483DAAA}" type="presParOf" srcId="{7E7C9404-4C3D-44F4-B9E2-12CDEF23E196}" destId="{BB81C2C7-1E83-4BB5-8F33-9B7EFCAC80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733CA-6D0E-4D3E-8D05-62328FBAE372}">
      <dsp:nvSpPr>
        <dsp:cNvPr id="0" name=""/>
        <dsp:cNvSpPr/>
      </dsp:nvSpPr>
      <dsp:spPr>
        <a:xfrm rot="5400000">
          <a:off x="-164821" y="166350"/>
          <a:ext cx="1098807" cy="7691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1.</a:t>
          </a:r>
          <a:endParaRPr lang="en-US" sz="2200" kern="1200" dirty="0"/>
        </a:p>
      </dsp:txBody>
      <dsp:txXfrm rot="-5400000">
        <a:off x="1" y="386112"/>
        <a:ext cx="769165" cy="329642"/>
      </dsp:txXfrm>
    </dsp:sp>
    <dsp:sp modelId="{7D2A4557-0A83-49D4-BF4C-4C7F9C67F832}">
      <dsp:nvSpPr>
        <dsp:cNvPr id="0" name=""/>
        <dsp:cNvSpPr/>
      </dsp:nvSpPr>
      <dsp:spPr>
        <a:xfrm rot="5400000">
          <a:off x="2812657" y="-2041962"/>
          <a:ext cx="714224" cy="4801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Time Consuming.</a:t>
          </a:r>
          <a:endParaRPr lang="en-US" sz="1800" kern="1200" dirty="0"/>
        </a:p>
      </dsp:txBody>
      <dsp:txXfrm rot="-5400000">
        <a:off x="769165" y="36396"/>
        <a:ext cx="4766342" cy="644492"/>
      </dsp:txXfrm>
    </dsp:sp>
    <dsp:sp modelId="{30F89650-44DB-451A-9DC8-8D0C92DD8894}">
      <dsp:nvSpPr>
        <dsp:cNvPr id="0" name=""/>
        <dsp:cNvSpPr/>
      </dsp:nvSpPr>
      <dsp:spPr>
        <a:xfrm rot="5400000">
          <a:off x="-164821" y="1061662"/>
          <a:ext cx="1098807" cy="7691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2.</a:t>
          </a:r>
          <a:endParaRPr lang="en-US" sz="2200" kern="1200" dirty="0"/>
        </a:p>
      </dsp:txBody>
      <dsp:txXfrm rot="-5400000">
        <a:off x="1" y="1281424"/>
        <a:ext cx="769165" cy="329642"/>
      </dsp:txXfrm>
    </dsp:sp>
    <dsp:sp modelId="{F9A8C83E-A9BF-4B2E-AEF5-FD6C5443A7A7}">
      <dsp:nvSpPr>
        <dsp:cNvPr id="0" name=""/>
        <dsp:cNvSpPr/>
      </dsp:nvSpPr>
      <dsp:spPr>
        <a:xfrm rot="5400000">
          <a:off x="2812657" y="-1146650"/>
          <a:ext cx="714224" cy="4801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Input is taken on unreliable sources.</a:t>
          </a:r>
          <a:endParaRPr lang="en-US" sz="1800" kern="1200" dirty="0"/>
        </a:p>
      </dsp:txBody>
      <dsp:txXfrm rot="-5400000">
        <a:off x="769165" y="931708"/>
        <a:ext cx="4766342" cy="644492"/>
      </dsp:txXfrm>
    </dsp:sp>
    <dsp:sp modelId="{2BF8C685-6C4F-4CDD-80CD-1A86D69C08EC}">
      <dsp:nvSpPr>
        <dsp:cNvPr id="0" name=""/>
        <dsp:cNvSpPr/>
      </dsp:nvSpPr>
      <dsp:spPr>
        <a:xfrm rot="5400000">
          <a:off x="-164821" y="1956974"/>
          <a:ext cx="1098807" cy="7691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3</a:t>
          </a:r>
          <a:endParaRPr lang="en-US" sz="2200" kern="1200" dirty="0"/>
        </a:p>
      </dsp:txBody>
      <dsp:txXfrm rot="-5400000">
        <a:off x="1" y="2176736"/>
        <a:ext cx="769165" cy="329642"/>
      </dsp:txXfrm>
    </dsp:sp>
    <dsp:sp modelId="{C276924F-0E78-4A02-8B1A-558A9A7C68EA}">
      <dsp:nvSpPr>
        <dsp:cNvPr id="0" name=""/>
        <dsp:cNvSpPr/>
      </dsp:nvSpPr>
      <dsp:spPr>
        <a:xfrm rot="5400000">
          <a:off x="2812657" y="-251339"/>
          <a:ext cx="714224" cy="4801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Poor means to visualize and compare</a:t>
          </a:r>
          <a:endParaRPr lang="en-US" sz="1800" kern="1200" dirty="0"/>
        </a:p>
      </dsp:txBody>
      <dsp:txXfrm rot="-5400000">
        <a:off x="769165" y="1827019"/>
        <a:ext cx="4766342" cy="644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917D1-98D2-432B-BEDD-16A4F6A21A4B}">
      <dsp:nvSpPr>
        <dsp:cNvPr id="0" name=""/>
        <dsp:cNvSpPr/>
      </dsp:nvSpPr>
      <dsp:spPr>
        <a:xfrm>
          <a:off x="1905" y="815011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Front end</a:t>
          </a:r>
          <a:endParaRPr lang="en-US" sz="2200" kern="1200" dirty="0"/>
        </a:p>
      </dsp:txBody>
      <dsp:txXfrm>
        <a:off x="1905" y="815011"/>
        <a:ext cx="1857374" cy="633600"/>
      </dsp:txXfrm>
    </dsp:sp>
    <dsp:sp modelId="{518CE5FA-7563-41EC-87C5-597C1954D7DD}">
      <dsp:nvSpPr>
        <dsp:cNvPr id="0" name=""/>
        <dsp:cNvSpPr/>
      </dsp:nvSpPr>
      <dsp:spPr>
        <a:xfrm>
          <a:off x="1905" y="1448611"/>
          <a:ext cx="1857374" cy="1800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Html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CSS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JavaScript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XML</a:t>
          </a:r>
          <a:endParaRPr lang="en-US" sz="2200" kern="1200" dirty="0"/>
        </a:p>
      </dsp:txBody>
      <dsp:txXfrm>
        <a:off x="1905" y="1448611"/>
        <a:ext cx="1857374" cy="1800376"/>
      </dsp:txXfrm>
    </dsp:sp>
    <dsp:sp modelId="{3D61C0A1-8CC5-4B44-AD36-9D585D949408}">
      <dsp:nvSpPr>
        <dsp:cNvPr id="0" name=""/>
        <dsp:cNvSpPr/>
      </dsp:nvSpPr>
      <dsp:spPr>
        <a:xfrm>
          <a:off x="2119312" y="815011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Back end</a:t>
          </a:r>
          <a:endParaRPr lang="en-US" sz="2200" kern="1200" dirty="0"/>
        </a:p>
      </dsp:txBody>
      <dsp:txXfrm>
        <a:off x="2119312" y="815011"/>
        <a:ext cx="1857374" cy="633600"/>
      </dsp:txXfrm>
    </dsp:sp>
    <dsp:sp modelId="{C2403F88-46ED-460A-9BA4-686E791386E3}">
      <dsp:nvSpPr>
        <dsp:cNvPr id="0" name=""/>
        <dsp:cNvSpPr/>
      </dsp:nvSpPr>
      <dsp:spPr>
        <a:xfrm>
          <a:off x="2119312" y="1448611"/>
          <a:ext cx="1857374" cy="1800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Python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MySQL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Java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 dirty="0"/>
        </a:p>
      </dsp:txBody>
      <dsp:txXfrm>
        <a:off x="2119312" y="1448611"/>
        <a:ext cx="1857374" cy="1800376"/>
      </dsp:txXfrm>
    </dsp:sp>
    <dsp:sp modelId="{E3CD9B98-6067-447E-9C8B-E2522C22BA94}">
      <dsp:nvSpPr>
        <dsp:cNvPr id="0" name=""/>
        <dsp:cNvSpPr/>
      </dsp:nvSpPr>
      <dsp:spPr>
        <a:xfrm>
          <a:off x="4236719" y="815011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Add-ons</a:t>
          </a:r>
          <a:endParaRPr lang="en-US" sz="2200" kern="1200" dirty="0"/>
        </a:p>
      </dsp:txBody>
      <dsp:txXfrm>
        <a:off x="4236719" y="815011"/>
        <a:ext cx="1857374" cy="633600"/>
      </dsp:txXfrm>
    </dsp:sp>
    <dsp:sp modelId="{BB81C2C7-1E83-4BB5-8F33-9B7EFCAC800B}">
      <dsp:nvSpPr>
        <dsp:cNvPr id="0" name=""/>
        <dsp:cNvSpPr/>
      </dsp:nvSpPr>
      <dsp:spPr>
        <a:xfrm>
          <a:off x="4236719" y="1448611"/>
          <a:ext cx="1857374" cy="1800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SVM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ANN(using tensor flow and keras).</a:t>
          </a:r>
          <a:endParaRPr lang="en-US" sz="2200" kern="1200" dirty="0"/>
        </a:p>
      </dsp:txBody>
      <dsp:txXfrm>
        <a:off x="4236719" y="1448611"/>
        <a:ext cx="1857374" cy="1800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31170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47000" y="365385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850" y="0"/>
            <a:ext cx="9144001" cy="52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1235850" y="4258950"/>
            <a:ext cx="74739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34900" y="282475"/>
            <a:ext cx="807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CAREWORKS FOUNDATION</a:t>
            </a:r>
            <a:r>
              <a:rPr lang="en-GB" sz="4400"/>
              <a:t> </a:t>
            </a:r>
            <a:endParaRPr sz="4400"/>
          </a:p>
        </p:txBody>
      </p:sp>
      <p:sp>
        <p:nvSpPr>
          <p:cNvPr id="138" name="Shape 138"/>
          <p:cNvSpPr txBox="1"/>
          <p:nvPr/>
        </p:nvSpPr>
        <p:spPr>
          <a:xfrm>
            <a:off x="1817800" y="3978250"/>
            <a:ext cx="53907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CODE FOR GOOD CHALLENGE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TECH STACK</a:t>
            </a:r>
            <a:endParaRPr sz="4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06089605"/>
              </p:ext>
            </p:extLst>
          </p:nvPr>
        </p:nvGraphicFramePr>
        <p:xfrm>
          <a:off x="1524000" y="58640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17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1182300" y="343750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FUTURE WORK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69" name="Shape 269"/>
          <p:cNvGrpSpPr/>
          <p:nvPr/>
        </p:nvGrpSpPr>
        <p:grpSpPr>
          <a:xfrm>
            <a:off x="-906626" y="1614789"/>
            <a:ext cx="7300911" cy="731700"/>
            <a:chOff x="710674" y="1323164"/>
            <a:chExt cx="7300911" cy="731700"/>
          </a:xfrm>
        </p:grpSpPr>
        <p:sp>
          <p:nvSpPr>
            <p:cNvPr id="270" name="Shape 270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rgbClr val="2F2F2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Implementation of action plan with time stamping</a:t>
              </a:r>
              <a:endParaRPr sz="1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-1617293" y="2499150"/>
            <a:ext cx="7650080" cy="731700"/>
            <a:chOff x="7" y="2207525"/>
            <a:chExt cx="7650080" cy="731700"/>
          </a:xfrm>
        </p:grpSpPr>
        <p:sp>
          <p:nvSpPr>
            <p:cNvPr id="274" name="Shape 274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rgbClr val="3D3D3D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Means to donate an amount through the app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-787420" y="3380250"/>
            <a:ext cx="6457508" cy="731700"/>
            <a:chOff x="829880" y="3088625"/>
            <a:chExt cx="6457508" cy="731700"/>
          </a:xfrm>
        </p:grpSpPr>
        <p:sp>
          <p:nvSpPr>
            <p:cNvPr id="278" name="Shape 278"/>
            <p:cNvSpPr txBox="1"/>
            <p:nvPr/>
          </p:nvSpPr>
          <p:spPr>
            <a:xfrm>
              <a:off x="829880" y="3145625"/>
              <a:ext cx="1959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Wider </a:t>
              </a:r>
              <a:r>
                <a:rPr lang="en-GB" sz="1800" dirty="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collaboration with corporates</a:t>
              </a:r>
              <a:endParaRPr sz="1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1182300" y="1934525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PROBLEM STATEMENT</a:t>
            </a:r>
            <a:endParaRPr sz="4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Development of an application to facilitate the collection of the data required to conduct a ‘Need Assessment’ on the government schools visited.</a:t>
            </a:r>
            <a:endParaRPr sz="2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CURRENT TRENDS</a:t>
            </a:r>
            <a:endParaRPr sz="4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15452844"/>
              </p:ext>
            </p:extLst>
          </p:nvPr>
        </p:nvGraphicFramePr>
        <p:xfrm>
          <a:off x="1455576" y="1595534"/>
          <a:ext cx="5570374" cy="2892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01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NEED ASSESSMENT APP</a:t>
            </a:r>
            <a:endParaRPr sz="4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6" name="Picture 2" descr="C:\Users\mohoith\Desktop\Screenshot from 2018-07-08 06-48-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75" y="1209382"/>
            <a:ext cx="5243901" cy="363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8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1182300" y="156325"/>
            <a:ext cx="60144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1182300" y="349375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481722" y="971573"/>
            <a:ext cx="1285325" cy="1165890"/>
            <a:chOff x="3977400" y="973693"/>
            <a:chExt cx="1285325" cy="1165890"/>
          </a:xfrm>
        </p:grpSpPr>
        <p:grpSp>
          <p:nvGrpSpPr>
            <p:cNvPr id="152" name="Shape 152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53" name="Shape 153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" name="Shape 154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55" name="Shape 155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Shape 156"/>
          <p:cNvGrpSpPr/>
          <p:nvPr/>
        </p:nvGrpSpPr>
        <p:grpSpPr>
          <a:xfrm>
            <a:off x="1237246" y="2141797"/>
            <a:ext cx="529800" cy="998503"/>
            <a:chOff x="4318975" y="1083450"/>
            <a:chExt cx="529800" cy="591250"/>
          </a:xfrm>
        </p:grpSpPr>
        <p:sp>
          <p:nvSpPr>
            <p:cNvPr id="157" name="Shape 157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158" name="Shape 158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rgbClr val="2F2F2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9" name="Shape 159"/>
          <p:cNvGrpSpPr/>
          <p:nvPr/>
        </p:nvGrpSpPr>
        <p:grpSpPr>
          <a:xfrm>
            <a:off x="481722" y="2958500"/>
            <a:ext cx="1285325" cy="1168830"/>
            <a:chOff x="3977400" y="973693"/>
            <a:chExt cx="1285325" cy="1168830"/>
          </a:xfrm>
        </p:grpSpPr>
        <p:grpSp>
          <p:nvGrpSpPr>
            <p:cNvPr id="160" name="Shape 160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2" name="Shape 162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63" name="Shape 163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1237246" y="4143404"/>
            <a:ext cx="529800" cy="1000063"/>
            <a:chOff x="4318975" y="1084322"/>
            <a:chExt cx="529800" cy="592174"/>
          </a:xfrm>
        </p:grpSpPr>
        <p:sp>
          <p:nvSpPr>
            <p:cNvPr id="165" name="Shape 165"/>
            <p:cNvSpPr/>
            <p:nvPr/>
          </p:nvSpPr>
          <p:spPr>
            <a:xfrm>
              <a:off x="4517129" y="1086096"/>
              <a:ext cx="133500" cy="5904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" name="Shape 166"/>
            <p:cNvCxnSpPr/>
            <p:nvPr/>
          </p:nvCxnSpPr>
          <p:spPr>
            <a:xfrm rot="10800000">
              <a:off x="4318975" y="1084322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7" name="Shape 167"/>
          <p:cNvSpPr txBox="1"/>
          <p:nvPr/>
        </p:nvSpPr>
        <p:spPr>
          <a:xfrm>
            <a:off x="1767050" y="1336713"/>
            <a:ext cx="16359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MOBILE APP</a:t>
            </a:r>
            <a:r>
              <a:rPr lang="en-GB"/>
              <a:t> </a:t>
            </a:r>
            <a:endParaRPr/>
          </a:p>
        </p:txBody>
      </p:sp>
      <p:cxnSp>
        <p:nvCxnSpPr>
          <p:cNvPr id="168" name="Shape 168"/>
          <p:cNvCxnSpPr/>
          <p:nvPr/>
        </p:nvCxnSpPr>
        <p:spPr>
          <a:xfrm>
            <a:off x="3060441" y="1554513"/>
            <a:ext cx="2200784" cy="13057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51" name="Picture 3" descr="C:\Users\mohoith\Desktop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64" y="1318373"/>
            <a:ext cx="1369610" cy="305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Shape 173"/>
          <p:cNvGrpSpPr/>
          <p:nvPr/>
        </p:nvGrpSpPr>
        <p:grpSpPr>
          <a:xfrm>
            <a:off x="481722" y="971573"/>
            <a:ext cx="1285325" cy="1165890"/>
            <a:chOff x="3977400" y="973693"/>
            <a:chExt cx="1285325" cy="1165890"/>
          </a:xfrm>
        </p:grpSpPr>
        <p:grpSp>
          <p:nvGrpSpPr>
            <p:cNvPr id="174" name="Shape 174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6" name="Shape 17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77" name="Shape 17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481722" y="1974503"/>
            <a:ext cx="1285325" cy="1165797"/>
            <a:chOff x="3977400" y="973693"/>
            <a:chExt cx="1285325" cy="1165797"/>
          </a:xfrm>
        </p:grpSpPr>
        <p:grpSp>
          <p:nvGrpSpPr>
            <p:cNvPr id="179" name="Shape 179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1" name="Shape 181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82" name="Shape 182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481722" y="2958500"/>
            <a:ext cx="1285325" cy="1168830"/>
            <a:chOff x="3977400" y="973693"/>
            <a:chExt cx="1285325" cy="1168830"/>
          </a:xfrm>
        </p:grpSpPr>
        <p:grpSp>
          <p:nvGrpSpPr>
            <p:cNvPr id="184" name="Shape 184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185" name="Shape 185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6" name="Shape 186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87" name="Shape 18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8" name="Shape 188"/>
          <p:cNvSpPr txBox="1"/>
          <p:nvPr/>
        </p:nvSpPr>
        <p:spPr>
          <a:xfrm>
            <a:off x="1767050" y="1336713"/>
            <a:ext cx="16359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MOBILE APP</a:t>
            </a:r>
            <a:r>
              <a:rPr lang="en-GB"/>
              <a:t> 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1824350" y="2342225"/>
            <a:ext cx="12852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WEB APP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182300" y="349375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91" name="Shape 191"/>
          <p:cNvGrpSpPr/>
          <p:nvPr/>
        </p:nvGrpSpPr>
        <p:grpSpPr>
          <a:xfrm>
            <a:off x="1237246" y="4143404"/>
            <a:ext cx="529800" cy="1000063"/>
            <a:chOff x="4318975" y="1084322"/>
            <a:chExt cx="529800" cy="592174"/>
          </a:xfrm>
        </p:grpSpPr>
        <p:sp>
          <p:nvSpPr>
            <p:cNvPr id="192" name="Shape 192"/>
            <p:cNvSpPr/>
            <p:nvPr/>
          </p:nvSpPr>
          <p:spPr>
            <a:xfrm>
              <a:off x="4517129" y="1086096"/>
              <a:ext cx="133500" cy="5904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3" name="Shape 193"/>
            <p:cNvCxnSpPr/>
            <p:nvPr/>
          </p:nvCxnSpPr>
          <p:spPr>
            <a:xfrm rot="10800000">
              <a:off x="4318975" y="1084322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94" name="Shape 194"/>
          <p:cNvCxnSpPr/>
          <p:nvPr/>
        </p:nvCxnSpPr>
        <p:spPr>
          <a:xfrm>
            <a:off x="2836506" y="2554100"/>
            <a:ext cx="152791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420" y="1455469"/>
            <a:ext cx="4229074" cy="2375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1182300" y="156325"/>
            <a:ext cx="60144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481722" y="971573"/>
            <a:ext cx="1285325" cy="1165890"/>
            <a:chOff x="3977400" y="973693"/>
            <a:chExt cx="1285325" cy="1165890"/>
          </a:xfrm>
        </p:grpSpPr>
        <p:grpSp>
          <p:nvGrpSpPr>
            <p:cNvPr id="201" name="Shape 201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3" name="Shape 203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4" name="Shape 204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481722" y="1974503"/>
            <a:ext cx="1285325" cy="1165797"/>
            <a:chOff x="3977400" y="973693"/>
            <a:chExt cx="1285325" cy="1165797"/>
          </a:xfrm>
        </p:grpSpPr>
        <p:grpSp>
          <p:nvGrpSpPr>
            <p:cNvPr id="206" name="Shape 206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207" name="Shape 207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8" name="Shape 208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9" name="Shape 209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Shape 210"/>
          <p:cNvGrpSpPr/>
          <p:nvPr/>
        </p:nvGrpSpPr>
        <p:grpSpPr>
          <a:xfrm>
            <a:off x="481722" y="2958500"/>
            <a:ext cx="1285325" cy="1168830"/>
            <a:chOff x="3977400" y="973693"/>
            <a:chExt cx="1285325" cy="1168830"/>
          </a:xfrm>
        </p:grpSpPr>
        <p:grpSp>
          <p:nvGrpSpPr>
            <p:cNvPr id="211" name="Shape 211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212" name="Shape 212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3" name="Shape 213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14" name="Shape 214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1237246" y="4143404"/>
            <a:ext cx="529800" cy="1000063"/>
            <a:chOff x="4318975" y="1084322"/>
            <a:chExt cx="529800" cy="592174"/>
          </a:xfrm>
        </p:grpSpPr>
        <p:sp>
          <p:nvSpPr>
            <p:cNvPr id="216" name="Shape 216"/>
            <p:cNvSpPr/>
            <p:nvPr/>
          </p:nvSpPr>
          <p:spPr>
            <a:xfrm>
              <a:off x="4517129" y="1086096"/>
              <a:ext cx="133500" cy="5904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7" name="Shape 217"/>
            <p:cNvCxnSpPr/>
            <p:nvPr/>
          </p:nvCxnSpPr>
          <p:spPr>
            <a:xfrm rot="10800000">
              <a:off x="4318975" y="1084322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18" name="Shape 218"/>
          <p:cNvSpPr txBox="1"/>
          <p:nvPr/>
        </p:nvSpPr>
        <p:spPr>
          <a:xfrm>
            <a:off x="1767050" y="1336713"/>
            <a:ext cx="16359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MOBILE APP</a:t>
            </a:r>
            <a:r>
              <a:rPr lang="en-GB"/>
              <a:t> </a:t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1824350" y="2342225"/>
            <a:ext cx="12852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WEB APP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1182300" y="343750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1824350" y="3375375"/>
            <a:ext cx="10830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REPORTS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2" name="Shape 222"/>
          <p:cNvCxnSpPr/>
          <p:nvPr/>
        </p:nvCxnSpPr>
        <p:spPr>
          <a:xfrm>
            <a:off x="2907350" y="3578100"/>
            <a:ext cx="1636025" cy="11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4543225" y="2860100"/>
            <a:ext cx="11700" cy="75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>
            <a:off x="4566775" y="2848350"/>
            <a:ext cx="21381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75" name="Picture 3" descr="C:\Users\mohoith\Desktop\Screenshot (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589" y="1767927"/>
            <a:ext cx="4103268" cy="226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1182300" y="156325"/>
            <a:ext cx="60144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30" name="Shape 230"/>
          <p:cNvGrpSpPr/>
          <p:nvPr/>
        </p:nvGrpSpPr>
        <p:grpSpPr>
          <a:xfrm>
            <a:off x="481722" y="971573"/>
            <a:ext cx="1285325" cy="1165890"/>
            <a:chOff x="3977400" y="973693"/>
            <a:chExt cx="1285325" cy="1165890"/>
          </a:xfrm>
        </p:grpSpPr>
        <p:grpSp>
          <p:nvGrpSpPr>
            <p:cNvPr id="231" name="Shape 231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232" name="Shape 232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3" name="Shape 233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34" name="Shape 234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481722" y="1974503"/>
            <a:ext cx="1285325" cy="1165797"/>
            <a:chOff x="3977400" y="973693"/>
            <a:chExt cx="1285325" cy="1165797"/>
          </a:xfrm>
        </p:grpSpPr>
        <p:grpSp>
          <p:nvGrpSpPr>
            <p:cNvPr id="236" name="Shape 236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8" name="Shape 238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39" name="Shape 239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481722" y="2958500"/>
            <a:ext cx="1285325" cy="1168830"/>
            <a:chOff x="3977400" y="973693"/>
            <a:chExt cx="1285325" cy="1168830"/>
          </a:xfrm>
        </p:grpSpPr>
        <p:grpSp>
          <p:nvGrpSpPr>
            <p:cNvPr id="241" name="Shape 241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242" name="Shape 242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3" name="Shape 243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44" name="Shape 244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481722" y="3974637"/>
            <a:ext cx="1285325" cy="1168830"/>
            <a:chOff x="3977400" y="973693"/>
            <a:chExt cx="1285325" cy="1168830"/>
          </a:xfrm>
        </p:grpSpPr>
        <p:grpSp>
          <p:nvGrpSpPr>
            <p:cNvPr id="246" name="Shape 246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247" name="Shape 247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8" name="Shape 248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49" name="Shape 249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" name="Shape 250"/>
          <p:cNvSpPr txBox="1"/>
          <p:nvPr/>
        </p:nvSpPr>
        <p:spPr>
          <a:xfrm>
            <a:off x="1767050" y="1336713"/>
            <a:ext cx="16359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MOBILE APP</a:t>
            </a:r>
            <a:r>
              <a:rPr lang="en-GB"/>
              <a:t> 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1824350" y="2342225"/>
            <a:ext cx="12852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WEB APP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182300" y="343750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1824350" y="3375375"/>
            <a:ext cx="10830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REPORTS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1824350" y="4460850"/>
            <a:ext cx="1635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ANALYSIS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55" name="Shape 255"/>
          <p:cNvCxnSpPr/>
          <p:nvPr/>
        </p:nvCxnSpPr>
        <p:spPr>
          <a:xfrm>
            <a:off x="3109550" y="4672700"/>
            <a:ext cx="162206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Shape 256"/>
          <p:cNvCxnSpPr/>
          <p:nvPr/>
        </p:nvCxnSpPr>
        <p:spPr>
          <a:xfrm rot="10800000" flipH="1">
            <a:off x="4719912" y="2864286"/>
            <a:ext cx="11700" cy="1848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flipV="1">
            <a:off x="4719911" y="2864286"/>
            <a:ext cx="812100" cy="251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98" name="Picture 2" descr="C:\Users\mohoith\Desktop\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31" y="1082266"/>
            <a:ext cx="2352356" cy="199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ohoith\Desktop\plo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31" y="3183346"/>
            <a:ext cx="2421951" cy="181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2024450" y="1883200"/>
            <a:ext cx="50139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>
                <a:latin typeface="Oswald"/>
                <a:ea typeface="Oswald"/>
                <a:cs typeface="Oswald"/>
                <a:sym typeface="Oswald"/>
              </a:rPr>
              <a:t>DEMO</a:t>
            </a:r>
            <a:endParaRPr sz="6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6" name="Picture 2" descr="Image result for app 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98" y="2897155"/>
            <a:ext cx="3993502" cy="224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145</Words>
  <Application>Microsoft Office PowerPoint</Application>
  <PresentationFormat>On-screen Show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Lato</vt:lpstr>
      <vt:lpstr>Roboto</vt:lpstr>
      <vt:lpstr>Montserrat</vt:lpstr>
      <vt:lpstr>Oswald</vt:lpstr>
      <vt:lpstr>Roboto Medium</vt:lpstr>
      <vt:lpstr>Focus</vt:lpstr>
      <vt:lpstr>PowerPoint Presentation</vt:lpstr>
      <vt:lpstr>PROBLEM STATEMENT</vt:lpstr>
      <vt:lpstr>CURRENT TRENDS</vt:lpstr>
      <vt:lpstr>NEED ASSESSMENT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 STACK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bhel</dc:creator>
  <cp:lastModifiedBy>mohoith</cp:lastModifiedBy>
  <cp:revision>14</cp:revision>
  <dcterms:modified xsi:type="dcterms:W3CDTF">2018-07-08T04:29:24Z</dcterms:modified>
</cp:coreProperties>
</file>