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9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7"/>
  </p:normalViewPr>
  <p:slideViewPr>
    <p:cSldViewPr snapToGrid="0" snapToObjects="1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0360-6C2E-4443-883A-99AABB872CBA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2BC7-801A-2842-A547-C11B750A8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0360-6C2E-4443-883A-99AABB872CBA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2BC7-801A-2842-A547-C11B750A8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52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0360-6C2E-4443-883A-99AABB872CBA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2BC7-801A-2842-A547-C11B750A860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9506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0360-6C2E-4443-883A-99AABB872CBA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2BC7-801A-2842-A547-C11B750A8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81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0360-6C2E-4443-883A-99AABB872CBA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2BC7-801A-2842-A547-C11B750A860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6791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0360-6C2E-4443-883A-99AABB872CBA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2BC7-801A-2842-A547-C11B750A8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97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0360-6C2E-4443-883A-99AABB872CBA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2BC7-801A-2842-A547-C11B750A8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14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0360-6C2E-4443-883A-99AABB872CBA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2BC7-801A-2842-A547-C11B750A8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22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0360-6C2E-4443-883A-99AABB872CBA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2BC7-801A-2842-A547-C11B750A8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17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0360-6C2E-4443-883A-99AABB872CBA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2BC7-801A-2842-A547-C11B750A8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78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0360-6C2E-4443-883A-99AABB872CBA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2BC7-801A-2842-A547-C11B750A8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63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0360-6C2E-4443-883A-99AABB872CBA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2BC7-801A-2842-A547-C11B750A8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90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0360-6C2E-4443-883A-99AABB872CBA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2BC7-801A-2842-A547-C11B750A8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97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0360-6C2E-4443-883A-99AABB872CBA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2BC7-801A-2842-A547-C11B750A8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6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0360-6C2E-4443-883A-99AABB872CBA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2BC7-801A-2842-A547-C11B750A8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87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0360-6C2E-4443-883A-99AABB872CBA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2BC7-801A-2842-A547-C11B750A8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9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F0360-6C2E-4443-883A-99AABB872CBA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212BC7-801A-2842-A547-C11B750A8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0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891" r:id="rId12"/>
    <p:sldLayoutId id="2147483892" r:id="rId13"/>
    <p:sldLayoutId id="2147483893" r:id="rId14"/>
    <p:sldLayoutId id="2147483894" r:id="rId15"/>
    <p:sldLayoutId id="214748389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B7317-99B2-0649-88CF-C6515D538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9108F-07E6-734B-830B-78BDD1B47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19026"/>
            <a:ext cx="8596668" cy="3880773"/>
          </a:xfrm>
        </p:spPr>
        <p:txBody>
          <a:bodyPr/>
          <a:lstStyle/>
          <a:p>
            <a:pPr algn="just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Careworks Foundation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an application to facilitate the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required to conduct a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‘Need Assessment’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the government schools they visit. The ‘Need Assessment’ is the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performed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the Foundation, based on which, a decision is made to either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accept or reject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project.</a:t>
            </a:r>
          </a:p>
          <a:p>
            <a:pPr marL="0" indent="0" algn="just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project is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accepted,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application should allow the Foundation to add, view and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each individual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within a project through an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 Plan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62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BB2B5-B881-2549-B1C3-8414DEF65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27171"/>
            <a:ext cx="8596668" cy="892029"/>
          </a:xfrm>
        </p:spPr>
        <p:txBody>
          <a:bodyPr/>
          <a:lstStyle/>
          <a:p>
            <a:r>
              <a:rPr lang="en-US" dirty="0"/>
              <a:t>APPROACH TO PROBLEM STATEMENT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B7A4C-707F-BB46-93B9-B600795CF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516" y="1246909"/>
            <a:ext cx="9256376" cy="5153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USER </a:t>
            </a:r>
            <a:r>
              <a:rPr lang="en-US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LEVEL: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CSS,JAVASCRIPT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BOOTSTRAP USED FOR FRONT END DEVELOPMENT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u="sng" dirty="0" smtClean="0">
                <a:solidFill>
                  <a:schemeClr val="accent1"/>
                </a:solidFill>
              </a:rPr>
              <a:t>SYSTEM LEVEL:</a:t>
            </a:r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USED FOR DATABASE DEVELOPMENT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u="sng" dirty="0" smtClean="0">
                <a:solidFill>
                  <a:schemeClr val="accent1"/>
                </a:solidFill>
              </a:rPr>
              <a:t>MIDDLE LEVEL:</a:t>
            </a:r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USED FOR CONNECTION BETWEEN BACKEND AND FRONTEND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INTERACE PROVIDED TO ADMINISTRATOR FOR 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ASSESSMENT:-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Review Applications submitted by NGO’s employees.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View Accepted School Applications.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Resource Allocation for Accepted Projects.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Report Generation.</a:t>
            </a:r>
          </a:p>
        </p:txBody>
      </p:sp>
    </p:spTree>
    <p:extLst>
      <p:ext uri="{BB962C8B-B14F-4D97-AF65-F5344CB8AC3E}">
        <p14:creationId xmlns:p14="http://schemas.microsoft.com/office/powerpoint/2010/main" val="258611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92416-9740-A04C-9712-CEFD8F996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75E08-2365-074D-9ACA-3AF6097AC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17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5E86E-65ED-DB46-871D-F0E9B52D2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BENEFITS AND SCALABILITY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05A56-5951-9D41-A681-19AABEAA3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sz="2400" b="1" u="sng" dirty="0"/>
              <a:t>BENEFITS:-</a:t>
            </a:r>
          </a:p>
          <a:p>
            <a:r>
              <a:rPr lang="en-US" dirty="0"/>
              <a:t>PORTABILITY</a:t>
            </a:r>
          </a:p>
          <a:p>
            <a:r>
              <a:rPr lang="en-US" dirty="0"/>
              <a:t>DYNAMICITY</a:t>
            </a:r>
          </a:p>
          <a:p>
            <a:r>
              <a:rPr lang="en-US" dirty="0"/>
              <a:t>REDUCE PAPERWORK</a:t>
            </a:r>
          </a:p>
          <a:p>
            <a:r>
              <a:rPr lang="en-US" dirty="0"/>
              <a:t>REDUCE MANPOWER</a:t>
            </a:r>
          </a:p>
          <a:p>
            <a:r>
              <a:rPr lang="en-US" dirty="0"/>
              <a:t>ANALYSIS  OF DATA FOR REPORT GENERATION</a:t>
            </a:r>
          </a:p>
          <a:p>
            <a:r>
              <a:rPr lang="en-US" sz="2400" b="1" u="sng" dirty="0"/>
              <a:t>SCALABILITY:-</a:t>
            </a:r>
          </a:p>
          <a:p>
            <a:r>
              <a:rPr lang="en-US" dirty="0"/>
              <a:t>SAVING THE DATA INTO LOCAL CACHE STORAGE IF INTERNET CONNECTION IS LOST.</a:t>
            </a:r>
          </a:p>
          <a:p>
            <a:r>
              <a:rPr lang="en-US" dirty="0"/>
              <a:t>COMPARISON BEFORE AND AFTER</a:t>
            </a:r>
          </a:p>
        </p:txBody>
      </p:sp>
    </p:spTree>
    <p:extLst>
      <p:ext uri="{BB962C8B-B14F-4D97-AF65-F5344CB8AC3E}">
        <p14:creationId xmlns:p14="http://schemas.microsoft.com/office/powerpoint/2010/main" val="208193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{56EC30AE-2832-D045-A7F1-03859381DC54}tf10001060</Template>
  <TotalTime>197</TotalTime>
  <Words>200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Times New Roman</vt:lpstr>
      <vt:lpstr>Trebuchet MS</vt:lpstr>
      <vt:lpstr>Wingdings 3</vt:lpstr>
      <vt:lpstr>Facet</vt:lpstr>
      <vt:lpstr>PROBLEM STATEMENT</vt:lpstr>
      <vt:lpstr>APPROACH TO PROBLEM STATEMENT </vt:lpstr>
      <vt:lpstr>ARCHITECTURE</vt:lpstr>
      <vt:lpstr>BENEFITS AND SCALABILITY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CAREWORKS FOUNDATION</dc:title>
  <dc:creator>Microsoft Office User</dc:creator>
  <cp:lastModifiedBy>Abhishek</cp:lastModifiedBy>
  <cp:revision>12</cp:revision>
  <dcterms:created xsi:type="dcterms:W3CDTF">2018-07-07T21:47:52Z</dcterms:created>
  <dcterms:modified xsi:type="dcterms:W3CDTF">2018-07-08T03:39:24Z</dcterms:modified>
</cp:coreProperties>
</file>