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0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79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0360-6C2E-4443-883A-99AABB872CB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317-99B2-0649-88CF-C6515D5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108F-07E6-734B-830B-78BDD1B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algn="just"/>
            <a:r>
              <a:rPr lang="en-IN" dirty="0" err="1"/>
              <a:t>Careworks</a:t>
            </a:r>
            <a:r>
              <a:rPr lang="en-IN" dirty="0"/>
              <a:t> Foundation requires an application to facilitate the collection of the data required to conduct a ‘Need Assessment’ on the government schools they visit. The ‘Need Assessment’ is the evaluation performed by the Foundation, based on which, a decision is made to either accept or reject the project.</a:t>
            </a:r>
          </a:p>
          <a:p>
            <a:pPr algn="just"/>
            <a:r>
              <a:rPr lang="en-IN" dirty="0"/>
              <a:t>Once a project is accepted, the application should allow the Foundation to add, view and track each individual activity within a project through an Action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B2B5-B881-2549-B1C3-8414DEF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TO 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7A4C-707F-BB46-93B9-B600795C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 AND BOOTSTRAP USED FOR FRONT END DEVELOPMENT.</a:t>
            </a:r>
          </a:p>
          <a:p>
            <a:r>
              <a:rPr lang="en-US" dirty="0"/>
              <a:t>MySQL USED FOR DATABASE DEVELOPMENT.</a:t>
            </a:r>
          </a:p>
          <a:p>
            <a:r>
              <a:rPr lang="en-US" dirty="0"/>
              <a:t>PHP USED FOR CONNECTION BETWEEN BACKEND AND FRONTEND.</a:t>
            </a:r>
          </a:p>
          <a:p>
            <a:r>
              <a:rPr lang="en-US" dirty="0"/>
              <a:t>USER INTERFACE FOR ASSESSMENT FORM PROVIDED TO NGO’s Employees TO SURVEY DETAILS FOR DIFFERENT SCHOOLS IN KARNATAKA.</a:t>
            </a:r>
          </a:p>
          <a:p>
            <a:r>
              <a:rPr lang="en-US" dirty="0"/>
              <a:t>USER INTERACE PROVIDED TO ADMINISTRATOR FOR FOLLOWING OPERATIONS:-</a:t>
            </a:r>
          </a:p>
          <a:p>
            <a:pPr marL="0" indent="0">
              <a:buNone/>
            </a:pPr>
            <a:r>
              <a:rPr lang="en-US" dirty="0"/>
              <a:t>	1. Review Applications submitted by NGO’s employees.</a:t>
            </a:r>
          </a:p>
          <a:p>
            <a:pPr marL="0" indent="0">
              <a:buNone/>
            </a:pPr>
            <a:r>
              <a:rPr lang="en-US" dirty="0"/>
              <a:t>	2. View Accepted School Applications.</a:t>
            </a:r>
          </a:p>
          <a:p>
            <a:pPr marL="0" indent="0">
              <a:buNone/>
            </a:pPr>
            <a:r>
              <a:rPr lang="en-US" dirty="0"/>
              <a:t>	3. Resource Allocation for Accepted Projects.</a:t>
            </a:r>
          </a:p>
          <a:p>
            <a:pPr marL="0" indent="0">
              <a:buNone/>
            </a:pPr>
            <a:r>
              <a:rPr lang="en-US" dirty="0"/>
              <a:t>	4.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25861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416-9740-A04C-9712-CEFD8F9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02E7-5018-436C-9349-8ECC7D72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996" y="1365883"/>
            <a:ext cx="6344529" cy="5376572"/>
          </a:xfrm>
        </p:spPr>
      </p:pic>
    </p:spTree>
    <p:extLst>
      <p:ext uri="{BB962C8B-B14F-4D97-AF65-F5344CB8AC3E}">
        <p14:creationId xmlns:p14="http://schemas.microsoft.com/office/powerpoint/2010/main" val="7081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86E-65ED-DB46-871D-F0E9B52D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BENEFITS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5A56-5951-9D41-A681-19AABEAA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9521743" cy="432461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BENEFITS:-</a:t>
            </a:r>
          </a:p>
          <a:p>
            <a:pPr marL="0" indent="0">
              <a:buNone/>
            </a:pPr>
            <a:r>
              <a:rPr lang="en-US" dirty="0"/>
              <a:t>	1. PORTABILITY</a:t>
            </a:r>
          </a:p>
          <a:p>
            <a:pPr marL="0" indent="0">
              <a:buNone/>
            </a:pPr>
            <a:r>
              <a:rPr lang="en-US" dirty="0"/>
              <a:t>	2. DYNAMICITY</a:t>
            </a:r>
          </a:p>
          <a:p>
            <a:pPr marL="0" indent="0">
              <a:buNone/>
            </a:pPr>
            <a:r>
              <a:rPr lang="en-US" dirty="0"/>
              <a:t>	3. REDUCE PAPERWORK</a:t>
            </a:r>
          </a:p>
          <a:p>
            <a:pPr marL="0" indent="0">
              <a:buNone/>
            </a:pPr>
            <a:r>
              <a:rPr lang="en-US" dirty="0"/>
              <a:t>	4. REDUCE MANPOWER</a:t>
            </a:r>
          </a:p>
          <a:p>
            <a:pPr marL="0" indent="0">
              <a:buNone/>
            </a:pPr>
            <a:r>
              <a:rPr lang="en-US" dirty="0"/>
              <a:t>	5. ANALYSIS  OF DATA FOR REPORT GENERATION</a:t>
            </a:r>
          </a:p>
          <a:p>
            <a:r>
              <a:rPr lang="en-US" sz="2400" b="1" u="sng" dirty="0"/>
              <a:t>SCALABILITY:-</a:t>
            </a:r>
          </a:p>
          <a:p>
            <a:pPr marL="0" indent="0">
              <a:buNone/>
            </a:pPr>
            <a:r>
              <a:rPr lang="en-US" dirty="0"/>
              <a:t>	1. SAVING THE DATA INTO LOCAL CACHE STORAGE IF INTERNET CONNECTION IS LOST.</a:t>
            </a:r>
          </a:p>
          <a:p>
            <a:pPr marL="0" indent="0">
              <a:buNone/>
            </a:pPr>
            <a:r>
              <a:rPr lang="en-US" dirty="0"/>
              <a:t>	2. COMPARISON BEFORE AND AFTER.</a:t>
            </a:r>
          </a:p>
        </p:txBody>
      </p:sp>
    </p:spTree>
    <p:extLst>
      <p:ext uri="{BB962C8B-B14F-4D97-AF65-F5344CB8AC3E}">
        <p14:creationId xmlns:p14="http://schemas.microsoft.com/office/powerpoint/2010/main" val="208193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FA7D-68EA-4967-800C-2A44CBF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A155-1E94-486A-AA37-A2EFD0A4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4F5DB-8092-449C-A588-AFD0A2A291F6}"/>
              </a:ext>
            </a:extLst>
          </p:cNvPr>
          <p:cNvSpPr/>
          <p:nvPr/>
        </p:nvSpPr>
        <p:spPr>
          <a:xfrm>
            <a:off x="4037429" y="956603"/>
            <a:ext cx="2944836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8717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{56EC30AE-2832-D045-A7F1-03859381DC54}tf10001060</Template>
  <TotalTime>207</TotalTime>
  <Words>156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PROBLEM STATEMENT</vt:lpstr>
      <vt:lpstr>APPROACH TO PROBLEM STATEMENT </vt:lpstr>
      <vt:lpstr>THE ARCHITECTURE</vt:lpstr>
      <vt:lpstr>BENEFITS AND SCALABILITY</vt:lpstr>
      <vt:lpstr>Q &amp; 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CAREWORKS FOUNDATION </dc:title>
  <dc:creator>Microsoft Office User</dc:creator>
  <cp:lastModifiedBy>SUJAY SHETTAR</cp:lastModifiedBy>
  <cp:revision>22</cp:revision>
  <dcterms:created xsi:type="dcterms:W3CDTF">2018-07-07T21:47:52Z</dcterms:created>
  <dcterms:modified xsi:type="dcterms:W3CDTF">2018-07-08T03:52:24Z</dcterms:modified>
</cp:coreProperties>
</file>