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57" r:id="rId5"/>
    <p:sldId id="258" r:id="rId6"/>
    <p:sldId id="259" r:id="rId7"/>
    <p:sldId id="268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CA48-B18E-4FF9-9B6C-49401BA70909}" type="datetimeFigureOut">
              <a:rPr lang="en-US" smtClean="0"/>
              <a:t>7/10/2016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C678-008B-4C73-B7F8-948C9A1CBE3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CA48-B18E-4FF9-9B6C-49401BA70909}" type="datetimeFigureOut">
              <a:rPr lang="en-US" smtClean="0"/>
              <a:t>7/10/2016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C678-008B-4C73-B7F8-948C9A1CBE3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CA48-B18E-4FF9-9B6C-49401BA70909}" type="datetimeFigureOut">
              <a:rPr lang="en-US" smtClean="0"/>
              <a:t>7/10/2016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C678-008B-4C73-B7F8-948C9A1CBE3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CA48-B18E-4FF9-9B6C-49401BA70909}" type="datetimeFigureOut">
              <a:rPr lang="en-US" smtClean="0"/>
              <a:t>7/10/2016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C678-008B-4C73-B7F8-948C9A1CBE3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CA48-B18E-4FF9-9B6C-49401BA70909}" type="datetimeFigureOut">
              <a:rPr lang="en-US" smtClean="0"/>
              <a:t>7/10/2016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C678-008B-4C73-B7F8-948C9A1CBE3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CA48-B18E-4FF9-9B6C-49401BA70909}" type="datetimeFigureOut">
              <a:rPr lang="en-US" smtClean="0"/>
              <a:t>7/10/2016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C678-008B-4C73-B7F8-948C9A1CBE3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CA48-B18E-4FF9-9B6C-49401BA70909}" type="datetimeFigureOut">
              <a:rPr lang="en-US" smtClean="0"/>
              <a:t>7/10/2016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C678-008B-4C73-B7F8-948C9A1CBE3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CA48-B18E-4FF9-9B6C-49401BA70909}" type="datetimeFigureOut">
              <a:rPr lang="en-US" smtClean="0"/>
              <a:t>7/10/2016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C678-008B-4C73-B7F8-948C9A1CBE3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CA48-B18E-4FF9-9B6C-49401BA70909}" type="datetimeFigureOut">
              <a:rPr lang="en-US" smtClean="0"/>
              <a:t>7/10/2016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C678-008B-4C73-B7F8-948C9A1CBE3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CA48-B18E-4FF9-9B6C-49401BA70909}" type="datetimeFigureOut">
              <a:rPr lang="en-US" smtClean="0"/>
              <a:t>7/10/2016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C678-008B-4C73-B7F8-948C9A1CBE3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CA48-B18E-4FF9-9B6C-49401BA70909}" type="datetimeFigureOut">
              <a:rPr lang="en-US" smtClean="0"/>
              <a:t>7/10/2016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C678-008B-4C73-B7F8-948C9A1CBE3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ECA48-B18E-4FF9-9B6C-49401BA70909}" type="datetimeFigureOut">
              <a:rPr lang="en-US" smtClean="0"/>
              <a:t>7/10/2016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6C678-008B-4C73-B7F8-948C9A1CBE3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422_normal_Villgro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642918"/>
            <a:ext cx="6786610" cy="45005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8596" y="5500702"/>
            <a:ext cx="7572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b="1" dirty="0" smtClean="0"/>
              <a:t>     </a:t>
            </a:r>
            <a:r>
              <a:rPr lang="en-IN" sz="2800" b="1" dirty="0" err="1" smtClean="0">
                <a:solidFill>
                  <a:srgbClr val="006600"/>
                </a:solidFill>
              </a:rPr>
              <a:t>Mentoring+Talent+Funding+Networks</a:t>
            </a:r>
            <a:r>
              <a:rPr lang="en-IN" sz="2800" b="1" dirty="0" smtClean="0">
                <a:solidFill>
                  <a:srgbClr val="006600"/>
                </a:solidFill>
              </a:rPr>
              <a:t>=Possible</a:t>
            </a:r>
            <a:endParaRPr lang="en-IN" sz="2800" b="1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</a:t>
            </a:r>
            <a:endParaRPr lang="en-IN" dirty="0"/>
          </a:p>
        </p:txBody>
      </p:sp>
      <p:pic>
        <p:nvPicPr>
          <p:cNvPr id="14" name="Content Placeholder 13" descr="user tabl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28" y="1643050"/>
            <a:ext cx="6072230" cy="1571636"/>
          </a:xfrm>
        </p:spPr>
      </p:pic>
      <p:pic>
        <p:nvPicPr>
          <p:cNvPr id="15" name="Picture 14" descr="course tab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66" y="3643314"/>
            <a:ext cx="6143668" cy="2143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Effective Learning </a:t>
            </a:r>
            <a:r>
              <a:rPr lang="en-IN" dirty="0" err="1" smtClean="0"/>
              <a:t>Managament</a:t>
            </a:r>
            <a:r>
              <a:rPr lang="en-IN" dirty="0" smtClean="0"/>
              <a:t> Systems.</a:t>
            </a:r>
          </a:p>
          <a:p>
            <a:r>
              <a:rPr lang="en-IN" dirty="0" smtClean="0"/>
              <a:t>Needs a </a:t>
            </a:r>
            <a:r>
              <a:rPr lang="en-IN" dirty="0" err="1" smtClean="0"/>
              <a:t>Gamified</a:t>
            </a:r>
            <a:r>
              <a:rPr lang="en-IN" dirty="0" smtClean="0"/>
              <a:t> platform.</a:t>
            </a:r>
          </a:p>
          <a:p>
            <a:r>
              <a:rPr lang="en-IN" dirty="0" smtClean="0"/>
              <a:t>Effective individual Assessments.</a:t>
            </a:r>
          </a:p>
          <a:p>
            <a:r>
              <a:rPr lang="en-IN" dirty="0" smtClean="0"/>
              <a:t>Add to the </a:t>
            </a:r>
            <a:r>
              <a:rPr lang="en-IN" dirty="0" err="1" smtClean="0"/>
              <a:t>Knowledgebase,ideas</a:t>
            </a:r>
            <a:r>
              <a:rPr lang="en-IN" dirty="0" smtClean="0"/>
              <a:t>.</a:t>
            </a:r>
          </a:p>
          <a:p>
            <a:r>
              <a:rPr lang="en-IN" dirty="0" smtClean="0"/>
              <a:t>Automatic E-mail generation regarding progress.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</a:t>
            </a:r>
            <a:r>
              <a:rPr lang="en-IN" dirty="0"/>
              <a:t>W</a:t>
            </a:r>
            <a:r>
              <a:rPr lang="en-IN" dirty="0" smtClean="0"/>
              <a:t>e Have Done??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Web Application-Managers</a:t>
            </a:r>
          </a:p>
          <a:p>
            <a:r>
              <a:rPr lang="en-IN" dirty="0" smtClean="0"/>
              <a:t>Android Application-Users</a:t>
            </a:r>
            <a:endParaRPr lang="en-IN" dirty="0" smtClean="0"/>
          </a:p>
          <a:p>
            <a:r>
              <a:rPr lang="en-IN" dirty="0" smtClean="0"/>
              <a:t>Common </a:t>
            </a:r>
            <a:r>
              <a:rPr lang="en-IN" dirty="0" err="1" smtClean="0"/>
              <a:t>DataBase</a:t>
            </a:r>
            <a:r>
              <a:rPr lang="en-IN" dirty="0" smtClean="0"/>
              <a:t> for both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HOME PAGE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ENERGY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MANAGING TEAM</a:t>
            </a:r>
            <a:endParaRPr lang="en-IN" dirty="0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PROGRESS</a:t>
            </a:r>
            <a:endParaRPr lang="en-IN" dirty="0"/>
          </a:p>
        </p:txBody>
      </p:sp>
      <p:pic>
        <p:nvPicPr>
          <p:cNvPr id="7" name="Content Placeholder 6" descr="prgr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Android Application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To choose the type of user-Mentor or Staff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Allows us to choose the name of the course.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Attempt the tests.</a:t>
            </a:r>
          </a:p>
          <a:p>
            <a:r>
              <a:rPr lang="en-IN" dirty="0" smtClean="0"/>
              <a:t>Assess yourself.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76</Words>
  <Application>Microsoft Office PowerPoint</Application>
  <PresentationFormat>On-screen Show (4:3)</PresentationFormat>
  <Paragraphs>40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PROBLEM STATEMENT</vt:lpstr>
      <vt:lpstr>What We Have Done??</vt:lpstr>
      <vt:lpstr>HOME PAGE</vt:lpstr>
      <vt:lpstr>ENERGY</vt:lpstr>
      <vt:lpstr>MANAGING TEAM</vt:lpstr>
      <vt:lpstr>PROGRESS</vt:lpstr>
      <vt:lpstr>Android Application</vt:lpstr>
      <vt:lpstr>Slide 9</vt:lpstr>
      <vt:lpstr>DATABASE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bdl</dc:creator>
  <cp:lastModifiedBy>bdl</cp:lastModifiedBy>
  <cp:revision>38</cp:revision>
  <dcterms:created xsi:type="dcterms:W3CDTF">2016-07-09T18:53:56Z</dcterms:created>
  <dcterms:modified xsi:type="dcterms:W3CDTF">2016-07-10T04:03:34Z</dcterms:modified>
</cp:coreProperties>
</file>