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2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6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924B-43F9-4963-A4D1-0F5BACB00301}" type="datetimeFigureOut">
              <a:rPr lang="en-IN" smtClean="0"/>
              <a:t>09-07-2016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1360" y="2844800"/>
            <a:ext cx="1413325" cy="1573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312228" y="2844800"/>
            <a:ext cx="1712686" cy="157360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0171" y="3149600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79207" y="3375017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9207" y="3631603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9207" y="3849318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9207" y="4067032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1360" y="2569028"/>
            <a:ext cx="30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	Gallery roll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4571" y="255177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signup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8720"/>
              </p:ext>
            </p:extLst>
          </p:nvPr>
        </p:nvGraphicFramePr>
        <p:xfrm>
          <a:off x="7286171" y="3077028"/>
          <a:ext cx="1233714" cy="14514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4278532417"/>
                    </a:ext>
                  </a:extLst>
                </a:gridCol>
              </a:tblGrid>
              <a:tr h="1451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03108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7286171" y="337501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2254" y="3631603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62254" y="391040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2254" y="4131154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62254" y="4305326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86171" y="3077028"/>
            <a:ext cx="13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Navigation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43361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114" y="2598057"/>
            <a:ext cx="1509486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8962" y="2975429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  <a:p>
            <a:r>
              <a:rPr lang="en-IN" dirty="0"/>
              <a:t>Password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64619" y="308534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64618" y="336837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64618" y="3846232"/>
            <a:ext cx="165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     signup</a:t>
            </a:r>
          </a:p>
        </p:txBody>
      </p:sp>
      <p:sp>
        <p:nvSpPr>
          <p:cNvPr id="13" name="Oval 12"/>
          <p:cNvSpPr/>
          <p:nvPr/>
        </p:nvSpPr>
        <p:spPr>
          <a:xfrm>
            <a:off x="5664618" y="3846232"/>
            <a:ext cx="622090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409068" y="3846232"/>
            <a:ext cx="783771" cy="3773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4122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SIGN UP PAGE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9885" y="2510971"/>
            <a:ext cx="4644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Sign up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User type:        staff       mentor        admin</a:t>
            </a:r>
          </a:p>
          <a:p>
            <a:r>
              <a:rPr lang="en-IN" dirty="0"/>
              <a:t>User name</a:t>
            </a:r>
          </a:p>
          <a:p>
            <a:r>
              <a:rPr lang="en-IN" dirty="0"/>
              <a:t>Password</a:t>
            </a:r>
          </a:p>
          <a:p>
            <a:r>
              <a:rPr lang="en-IN" dirty="0"/>
              <a:t>Re-enter password</a:t>
            </a:r>
          </a:p>
          <a:p>
            <a:pPr algn="ctr"/>
            <a:r>
              <a:rPr lang="en-IN" dirty="0"/>
              <a:t>Sign up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72693" y="2867633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265435" y="3115629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754265" y="367886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4754265" y="3952947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376355" y="422702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586515" y="3425371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432999" y="3432578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536661" y="3450239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376355" y="4528457"/>
            <a:ext cx="777702" cy="2026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3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sravya nimmala</dc:creator>
  <cp:lastModifiedBy>sravya nimmala</cp:lastModifiedBy>
  <cp:revision>6</cp:revision>
  <dcterms:created xsi:type="dcterms:W3CDTF">2016-07-09T10:18:53Z</dcterms:created>
  <dcterms:modified xsi:type="dcterms:W3CDTF">2016-07-09T10:41:38Z</dcterms:modified>
</cp:coreProperties>
</file>