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9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32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6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31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5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56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924B-43F9-4963-A4D1-0F5BACB00301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608A-04CA-4FD7-A71A-966C3C9F9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8118" y="2221747"/>
            <a:ext cx="742774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ill</a:t>
            </a:r>
            <a:r>
              <a:rPr lang="en-US" sz="150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BLANCA" panose="02000000000000000000" pitchFamily="2" charset="0"/>
              </a:rPr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411692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149739" y="2599285"/>
            <a:ext cx="1814732" cy="140676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6217920" y="2430474"/>
            <a:ext cx="1392701" cy="13786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134708" y="4061433"/>
            <a:ext cx="1392701" cy="13786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149739" y="4646360"/>
            <a:ext cx="1392701" cy="13786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334378" y="3118003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65167" y="2933338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Admin Login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34708" y="4566084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Mentor Login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9851" y="5151011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Staff Login</a:t>
            </a:r>
          </a:p>
        </p:txBody>
      </p:sp>
      <p:sp>
        <p:nvSpPr>
          <p:cNvPr id="12" name="Oval 11"/>
          <p:cNvSpPr/>
          <p:nvPr/>
        </p:nvSpPr>
        <p:spPr>
          <a:xfrm>
            <a:off x="1446628" y="1554704"/>
            <a:ext cx="1392701" cy="13786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446628" y="2059355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User Signup</a:t>
            </a:r>
          </a:p>
        </p:txBody>
      </p:sp>
      <p:sp>
        <p:nvSpPr>
          <p:cNvPr id="15" name="Curved Down Arrow 14"/>
          <p:cNvSpPr/>
          <p:nvPr/>
        </p:nvSpPr>
        <p:spPr>
          <a:xfrm rot="20760656">
            <a:off x="4779832" y="2428687"/>
            <a:ext cx="1564697" cy="504651"/>
          </a:xfrm>
          <a:prstGeom prst="curvedDownArrow">
            <a:avLst>
              <a:gd name="adj1" fmla="val 25000"/>
              <a:gd name="adj2" fmla="val 50000"/>
              <a:gd name="adj3" fmla="val 45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rot="2495537">
            <a:off x="4536815" y="3514510"/>
            <a:ext cx="1247517" cy="491696"/>
          </a:xfrm>
          <a:prstGeom prst="curvedDownArrow">
            <a:avLst>
              <a:gd name="adj1" fmla="val 25000"/>
              <a:gd name="adj2" fmla="val 50000"/>
              <a:gd name="adj3" fmla="val 45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rot="15324796" flipH="1">
            <a:off x="2588247" y="4135431"/>
            <a:ext cx="1400151" cy="445721"/>
          </a:xfrm>
          <a:prstGeom prst="curvedDownArrow">
            <a:avLst>
              <a:gd name="adj1" fmla="val 25000"/>
              <a:gd name="adj2" fmla="val 50000"/>
              <a:gd name="adj3" fmla="val 45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flipH="1">
            <a:off x="2744775" y="1874689"/>
            <a:ext cx="1006760" cy="873983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692812" y="2873941"/>
            <a:ext cx="450166" cy="112809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loud 19"/>
          <p:cNvSpPr/>
          <p:nvPr/>
        </p:nvSpPr>
        <p:spPr>
          <a:xfrm>
            <a:off x="878367" y="3907753"/>
            <a:ext cx="1897714" cy="182198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046000" y="4637151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AWS</a:t>
            </a:r>
          </a:p>
        </p:txBody>
      </p:sp>
      <p:cxnSp>
        <p:nvCxnSpPr>
          <p:cNvPr id="23" name="Curved Connector 22"/>
          <p:cNvCxnSpPr>
            <a:stCxn id="20" idx="1"/>
            <a:endCxn id="11" idx="1"/>
          </p:cNvCxnSpPr>
          <p:nvPr/>
        </p:nvCxnSpPr>
        <p:spPr>
          <a:xfrm rot="5400000" flipH="1" flipV="1">
            <a:off x="2312474" y="4850426"/>
            <a:ext cx="392125" cy="1362627"/>
          </a:xfrm>
          <a:prstGeom prst="curvedConnector4">
            <a:avLst>
              <a:gd name="adj1" fmla="val -58298"/>
              <a:gd name="adj2" fmla="val 848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0" idx="1"/>
            <a:endCxn id="6" idx="4"/>
          </p:cNvCxnSpPr>
          <p:nvPr/>
        </p:nvCxnSpPr>
        <p:spPr>
          <a:xfrm rot="5400000" flipH="1" flipV="1">
            <a:off x="3685273" y="3582017"/>
            <a:ext cx="287735" cy="4003835"/>
          </a:xfrm>
          <a:prstGeom prst="curvedConnector3">
            <a:avLst>
              <a:gd name="adj1" fmla="val -20235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0" idx="1"/>
            <a:endCxn id="5" idx="5"/>
          </p:cNvCxnSpPr>
          <p:nvPr/>
        </p:nvCxnSpPr>
        <p:spPr>
          <a:xfrm rot="5400000" flipH="1" flipV="1">
            <a:off x="3556649" y="1877786"/>
            <a:ext cx="2120590" cy="5579441"/>
          </a:xfrm>
          <a:prstGeom prst="curvedConnector3">
            <a:avLst>
              <a:gd name="adj1" fmla="val -447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1311914">
            <a:off x="3563405" y="6161319"/>
            <a:ext cx="172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Authentication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155102" y="1426097"/>
            <a:ext cx="2082018" cy="14401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>
            <a:off x="9039940" y="3259013"/>
            <a:ext cx="2082018" cy="14401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ounded Rectangle 34"/>
          <p:cNvSpPr/>
          <p:nvPr/>
        </p:nvSpPr>
        <p:spPr>
          <a:xfrm>
            <a:off x="8046720" y="5091929"/>
            <a:ext cx="2082018" cy="14401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8246693" y="1581572"/>
            <a:ext cx="1920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Admin Dashboard</a:t>
            </a:r>
          </a:p>
          <a:p>
            <a:pPr algn="ctr"/>
            <a:r>
              <a:rPr lang="en-IN" dirty="0"/>
              <a:t>--Add content</a:t>
            </a:r>
          </a:p>
          <a:p>
            <a:pPr algn="ctr"/>
            <a:r>
              <a:rPr lang="en-IN" dirty="0"/>
              <a:t>--Modify content</a:t>
            </a:r>
          </a:p>
          <a:p>
            <a:pPr algn="ctr"/>
            <a:r>
              <a:rPr lang="en-IN" dirty="0"/>
              <a:t>--view progress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86502" y="3519542"/>
            <a:ext cx="2035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Mentor Dashboard</a:t>
            </a:r>
          </a:p>
          <a:p>
            <a:pPr algn="ctr"/>
            <a:r>
              <a:rPr lang="en-IN" dirty="0"/>
              <a:t>--Take quiz</a:t>
            </a:r>
          </a:p>
          <a:p>
            <a:pPr algn="ctr"/>
            <a:r>
              <a:rPr lang="en-IN" dirty="0"/>
              <a:t>--view leader board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84926" y="5255401"/>
            <a:ext cx="2043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Staff Dashboard</a:t>
            </a:r>
          </a:p>
          <a:p>
            <a:pPr algn="ctr"/>
            <a:r>
              <a:rPr lang="en-IN" dirty="0"/>
              <a:t>--View courses</a:t>
            </a:r>
          </a:p>
          <a:p>
            <a:pPr algn="ctr"/>
            <a:r>
              <a:rPr lang="en-IN" dirty="0"/>
              <a:t>--Take Quiz</a:t>
            </a:r>
          </a:p>
          <a:p>
            <a:pPr algn="ctr"/>
            <a:r>
              <a:rPr lang="en-IN" dirty="0"/>
              <a:t>--view leader board</a:t>
            </a:r>
          </a:p>
        </p:txBody>
      </p:sp>
      <p:sp>
        <p:nvSpPr>
          <p:cNvPr id="42" name="Curved Right Arrow 41"/>
          <p:cNvSpPr/>
          <p:nvPr/>
        </p:nvSpPr>
        <p:spPr>
          <a:xfrm rot="3868740" flipV="1">
            <a:off x="7168108" y="930533"/>
            <a:ext cx="686721" cy="1736144"/>
          </a:xfrm>
          <a:prstGeom prst="curvedRightArrow">
            <a:avLst>
              <a:gd name="adj1" fmla="val 25000"/>
              <a:gd name="adj2" fmla="val 75994"/>
              <a:gd name="adj3" fmla="val 475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Curved Right Arrow 42"/>
          <p:cNvSpPr/>
          <p:nvPr/>
        </p:nvSpPr>
        <p:spPr>
          <a:xfrm rot="18632089">
            <a:off x="7212154" y="3554115"/>
            <a:ext cx="648740" cy="2336082"/>
          </a:xfrm>
          <a:prstGeom prst="curvedRightArrow">
            <a:avLst>
              <a:gd name="adj1" fmla="val 23984"/>
              <a:gd name="adj2" fmla="val 54289"/>
              <a:gd name="adj3" fmla="val 303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1378513">
            <a:off x="7491921" y="3467143"/>
            <a:ext cx="1723246" cy="30905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829140" y="393721"/>
            <a:ext cx="3884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>
                <a:ln/>
                <a:solidFill>
                  <a:schemeClr val="accent3"/>
                </a:solidFill>
                <a:effectLst/>
              </a:rPr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118831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9674" y="1009189"/>
            <a:ext cx="6007240" cy="42808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439885" y="1727200"/>
            <a:ext cx="5268686" cy="586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272693" y="1730299"/>
            <a:ext cx="360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VillLearn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1360" y="2844800"/>
            <a:ext cx="1413325" cy="1573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5312228" y="2844800"/>
            <a:ext cx="1712686" cy="157360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3730171" y="3149600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79207" y="3375017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79207" y="3631603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9207" y="3849318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79207" y="4067032"/>
            <a:ext cx="98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01360" y="2569028"/>
            <a:ext cx="304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Description	Gallery roll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84571" y="2551779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signup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68720"/>
              </p:ext>
            </p:extLst>
          </p:nvPr>
        </p:nvGraphicFramePr>
        <p:xfrm>
          <a:off x="7286171" y="3077028"/>
          <a:ext cx="1233714" cy="145142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33714">
                  <a:extLst>
                    <a:ext uri="{9D8B030D-6E8A-4147-A177-3AD203B41FA5}">
                      <a16:colId xmlns:a16="http://schemas.microsoft.com/office/drawing/2014/main" val="4278532417"/>
                    </a:ext>
                  </a:extLst>
                </a:gridCol>
              </a:tblGrid>
              <a:tr h="14514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103108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7286171" y="3375017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62254" y="3631603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262254" y="3910407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262254" y="4131154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62254" y="4305326"/>
            <a:ext cx="12337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86171" y="3077028"/>
            <a:ext cx="13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Navigation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88322" y="1451428"/>
            <a:ext cx="5529943" cy="33963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3288322" y="348343"/>
            <a:ext cx="542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43361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9674" y="1009189"/>
            <a:ext cx="6007240" cy="42808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288322" y="1451428"/>
            <a:ext cx="5529943" cy="33963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439885" y="1727200"/>
            <a:ext cx="5268686" cy="586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272693" y="1730299"/>
            <a:ext cx="360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VillLearn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96114" y="2598057"/>
            <a:ext cx="1509486" cy="3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8962" y="2975429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Username</a:t>
            </a:r>
          </a:p>
          <a:p>
            <a:r>
              <a:rPr lang="en-IN" dirty="0"/>
              <a:t>Password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64619" y="3085348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664618" y="3368376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664618" y="3846232"/>
            <a:ext cx="165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      signup</a:t>
            </a:r>
          </a:p>
        </p:txBody>
      </p:sp>
      <p:sp>
        <p:nvSpPr>
          <p:cNvPr id="13" name="Oval 12"/>
          <p:cNvSpPr/>
          <p:nvPr/>
        </p:nvSpPr>
        <p:spPr>
          <a:xfrm>
            <a:off x="5664618" y="3846232"/>
            <a:ext cx="622090" cy="3693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6409068" y="3846232"/>
            <a:ext cx="783771" cy="37737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288322" y="348343"/>
            <a:ext cx="542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41229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8322" y="348343"/>
            <a:ext cx="542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PAGE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49674" y="1009189"/>
            <a:ext cx="6007240" cy="42808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288322" y="1451428"/>
            <a:ext cx="5529943" cy="33963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439885" y="1727200"/>
            <a:ext cx="5268686" cy="586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272693" y="1730299"/>
            <a:ext cx="360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VillLearn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9885" y="2510971"/>
            <a:ext cx="4644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Sign up</a:t>
            </a:r>
          </a:p>
          <a:p>
            <a:r>
              <a:rPr lang="en-IN" dirty="0"/>
              <a:t>Name</a:t>
            </a:r>
          </a:p>
          <a:p>
            <a:r>
              <a:rPr lang="en-IN" dirty="0"/>
              <a:t>ID</a:t>
            </a:r>
          </a:p>
          <a:p>
            <a:r>
              <a:rPr lang="en-IN" dirty="0"/>
              <a:t>User type:        staff       mentor        admin</a:t>
            </a:r>
          </a:p>
          <a:p>
            <a:r>
              <a:rPr lang="en-IN" dirty="0"/>
              <a:t>User name</a:t>
            </a:r>
          </a:p>
          <a:p>
            <a:r>
              <a:rPr lang="en-IN" dirty="0"/>
              <a:t>Password</a:t>
            </a:r>
          </a:p>
          <a:p>
            <a:r>
              <a:rPr lang="en-IN" dirty="0"/>
              <a:t>Re-enter password</a:t>
            </a:r>
          </a:p>
          <a:p>
            <a:pPr algn="ctr"/>
            <a:r>
              <a:rPr lang="en-IN" dirty="0"/>
              <a:t>Sign up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72693" y="2867633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265435" y="3115629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4754265" y="3678866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4754265" y="3952947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5376355" y="4227028"/>
            <a:ext cx="1244181" cy="1741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4586515" y="3425371"/>
            <a:ext cx="167750" cy="130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5432999" y="3432578"/>
            <a:ext cx="167750" cy="130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6536661" y="3450239"/>
            <a:ext cx="167750" cy="130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5376355" y="4528457"/>
            <a:ext cx="777702" cy="20264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3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7609" y="387320"/>
            <a:ext cx="542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42878" y="1253411"/>
            <a:ext cx="54202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SELECTION: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18932" y="1919448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4457929" y="1919447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6396926" y="1919447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8335923" y="1919447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687745" y="2262319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Health Care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2335" y="2262319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Education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1332" y="2262319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Agri-business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20329" y="2262319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Energy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326066" y="2974525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61813" y="2974524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26066" y="3652259"/>
            <a:ext cx="5835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65063" y="2974524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75925" y="2974524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2196" y="3652259"/>
            <a:ext cx="0" cy="71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26066" y="4369712"/>
            <a:ext cx="5835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32462" y="4369712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72196" y="4369712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145885" y="4369712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525328" y="5043661"/>
            <a:ext cx="1614267" cy="1055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5265062" y="5050207"/>
            <a:ext cx="1614267" cy="1055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8330085" y="5035535"/>
            <a:ext cx="1614267" cy="1055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2609734" y="5269419"/>
            <a:ext cx="144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Content Addition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78546" y="5269418"/>
            <a:ext cx="144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Content Modification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14490" y="5269418"/>
            <a:ext cx="144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Track course </a:t>
            </a:r>
          </a:p>
          <a:p>
            <a:pPr algn="ctr"/>
            <a:r>
              <a:rPr lang="en-IN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18416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9976" y="387831"/>
            <a:ext cx="588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MENTOR/STAFF’S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95887" y="1670707"/>
            <a:ext cx="54202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SELECTION: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32184" y="2304616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4471181" y="2304615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6410178" y="2304615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8349175" y="2304615"/>
            <a:ext cx="1614267" cy="1055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700997" y="2647487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Health Care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5587" y="2647487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Education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94584" y="2647487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Agri-business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33581" y="2647487"/>
            <a:ext cx="14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Energy</a:t>
            </a:r>
          </a:p>
        </p:txBody>
      </p:sp>
      <p:cxnSp>
        <p:nvCxnSpPr>
          <p:cNvPr id="14" name="Straight Connector 13"/>
          <p:cNvCxnSpPr>
            <a:stCxn id="4" idx="2"/>
          </p:cNvCxnSpPr>
          <p:nvPr/>
        </p:nvCxnSpPr>
        <p:spPr>
          <a:xfrm>
            <a:off x="3339318" y="3359693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75065" y="3359692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39318" y="4037427"/>
            <a:ext cx="5835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78315" y="3359692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189177" y="3359692"/>
            <a:ext cx="0" cy="67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85448" y="4037427"/>
            <a:ext cx="0" cy="71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01638" y="4771433"/>
            <a:ext cx="1167619" cy="11676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5362720" y="4941582"/>
            <a:ext cx="1445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Quiz on </a:t>
            </a:r>
          </a:p>
          <a:p>
            <a:pPr algn="ctr"/>
            <a:r>
              <a:rPr lang="en-IN" dirty="0"/>
              <a:t>Selected </a:t>
            </a:r>
          </a:p>
          <a:p>
            <a:pPr algn="ctr"/>
            <a:r>
              <a:rPr lang="en-IN" dirty="0"/>
              <a:t>topic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214237" y="4586068"/>
            <a:ext cx="2710125" cy="17865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2371034" y="4734870"/>
            <a:ext cx="234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Reward Points</a:t>
            </a:r>
          </a:p>
          <a:p>
            <a:pPr algn="ctr"/>
            <a:r>
              <a:rPr lang="en-IN" dirty="0"/>
              <a:t>Leader board position</a:t>
            </a:r>
          </a:p>
        </p:txBody>
      </p:sp>
      <p:pic>
        <p:nvPicPr>
          <p:cNvPr id="1026" name="Picture 2" descr="http://www.clker.com/cliparts/I/a/h/T/2/J/2-column-4-row-table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34" y="5403247"/>
            <a:ext cx="886947" cy="88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ight Arrow 28"/>
          <p:cNvSpPr/>
          <p:nvPr/>
        </p:nvSpPr>
        <p:spPr>
          <a:xfrm flipH="1">
            <a:off x="4924362" y="5233182"/>
            <a:ext cx="577276" cy="379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http://iconbug.com/download/size/256/icon/96/pie-char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10" y="4609655"/>
            <a:ext cx="1614266" cy="161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ight Arrow 31"/>
          <p:cNvSpPr/>
          <p:nvPr/>
        </p:nvSpPr>
        <p:spPr>
          <a:xfrm>
            <a:off x="6640035" y="5233182"/>
            <a:ext cx="577276" cy="379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6930640" y="4370780"/>
            <a:ext cx="179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Graphical report</a:t>
            </a:r>
          </a:p>
        </p:txBody>
      </p:sp>
    </p:spTree>
    <p:extLst>
      <p:ext uri="{BB962C8B-B14F-4D97-AF65-F5344CB8AC3E}">
        <p14:creationId xmlns:p14="http://schemas.microsoft.com/office/powerpoint/2010/main" val="209711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121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 BLANCA</vt:lpstr>
      <vt:lpstr>Arial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sravya nimmala</dc:creator>
  <cp:lastModifiedBy>sravya nimmala</cp:lastModifiedBy>
  <cp:revision>19</cp:revision>
  <dcterms:created xsi:type="dcterms:W3CDTF">2016-07-09T10:18:53Z</dcterms:created>
  <dcterms:modified xsi:type="dcterms:W3CDTF">2016-07-09T23:11:39Z</dcterms:modified>
</cp:coreProperties>
</file>