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E1F83-3233-412E-9929-44B44C0F1FE3}" type="datetimeFigureOut">
              <a:rPr lang="en-US"/>
              <a:pPr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4DDED-FC71-409A-978E-FA46FD236A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138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4DDED-FC71-409A-978E-FA46FD236AB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198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4DDED-FC71-409A-978E-FA46FD236AB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74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4DDED-FC71-409A-978E-FA46FD236AB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166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4DDED-FC71-409A-978E-FA46FD236AB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8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Organize and represent the data visually.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solidFill>
                  <a:srgbClr val="FFFFFF"/>
                </a:solidFill>
                <a:latin typeface="Century Gothic" charset="0"/>
              </a:rPr>
              <a:t>Provide an engaging and interactive platform.</a:t>
            </a:r>
          </a:p>
          <a:p>
            <a:pPr marL="0" indent="0">
              <a:buNone/>
            </a:pPr>
            <a:endParaRPr lang="en-US" dirty="0">
              <a:solidFill>
                <a:srgbClr val="666666"/>
              </a:solidFill>
              <a:latin typeface="Century Gothic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Century Gothic" charset="0"/>
              </a:rPr>
              <a:t>Enhance viewing of the employee progress.  </a:t>
            </a:r>
          </a:p>
        </p:txBody>
      </p:sp>
    </p:spTree>
    <p:extLst>
      <p:ext uri="{BB962C8B-B14F-4D97-AF65-F5344CB8AC3E}">
        <p14:creationId xmlns:p14="http://schemas.microsoft.com/office/powerpoint/2010/main" xmlns="" val="21191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1EEFF"/>
                </a:solidFill>
                <a:latin typeface="Consolas" charset="0"/>
              </a:rP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D6ECFF"/>
                </a:solidFill>
                <a:latin typeface="Corbel" charset="0"/>
                <a:sym typeface="Wingdings" charset="0"/>
              </a:rPr>
              <a:t>Cross Platform Hybrid App</a:t>
            </a:r>
          </a:p>
          <a:p>
            <a:pPr marL="0" indent="0"/>
            <a:endParaRPr lang="en-US" dirty="0">
              <a:solidFill>
                <a:srgbClr val="D6ECFF"/>
              </a:solidFill>
              <a:latin typeface="Corbel" charset="0"/>
              <a:sym typeface="Wingdings" charset="0"/>
            </a:endParaRPr>
          </a:p>
          <a:p>
            <a:r>
              <a:rPr lang="en-US" sz="2800" dirty="0">
                <a:solidFill>
                  <a:srgbClr val="D6ECFF"/>
                </a:solidFill>
                <a:latin typeface="Corbel" charset="0"/>
                <a:sym typeface="Wingdings" charset="0"/>
              </a:rPr>
              <a:t>Pop-Up Quiz </a:t>
            </a:r>
          </a:p>
          <a:p>
            <a:pPr marL="0" indent="0"/>
            <a:endParaRPr lang="en-US" sz="2800" dirty="0">
              <a:solidFill>
                <a:srgbClr val="D6ECFF"/>
              </a:solidFill>
              <a:latin typeface="Corbel" charset="0"/>
              <a:sym typeface="Wingdings" charset="0"/>
            </a:endParaRPr>
          </a:p>
          <a:p>
            <a:r>
              <a:rPr lang="en-US" sz="2800" dirty="0">
                <a:solidFill>
                  <a:srgbClr val="D6ECFF"/>
                </a:solidFill>
                <a:latin typeface="Corbel"/>
                <a:sym typeface="Wingdings" charset="0"/>
              </a:rPr>
              <a:t>Competitive </a:t>
            </a:r>
            <a:r>
              <a:rPr lang="en-US" sz="2800" dirty="0">
                <a:solidFill>
                  <a:srgbClr val="D6ECFF"/>
                </a:solidFill>
                <a:latin typeface="Corbel" charset="0"/>
                <a:sym typeface="Wingdings" charset="0"/>
              </a:rPr>
              <a:t>environment</a:t>
            </a:r>
          </a:p>
          <a:p>
            <a:pPr marL="411480" indent="0">
              <a:buNone/>
            </a:pPr>
            <a:endParaRPr lang="en-US" dirty="0">
              <a:solidFill>
                <a:srgbClr val="D6ECFF"/>
              </a:solidFill>
              <a:latin typeface="Corbel" charset="0"/>
              <a:sym typeface="Wingdings" charset="0"/>
            </a:endParaRPr>
          </a:p>
          <a:p>
            <a:r>
              <a:rPr lang="en-US" sz="2800" dirty="0">
                <a:latin typeface="Corbel" charset="0"/>
              </a:rPr>
              <a:t>Redeem points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90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Cross Platform Hybrid App. </a:t>
            </a:r>
          </a:p>
          <a:p>
            <a:pPr marL="0" indent="0"/>
            <a:endParaRPr lang="en-US" dirty="0"/>
          </a:p>
          <a:p>
            <a:r>
              <a:rPr lang="en-US" dirty="0"/>
              <a:t>Technology leveraged :</a:t>
            </a:r>
          </a:p>
          <a:p>
            <a:pPr marL="0" indent="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Intel XDK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Cordova Plugin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JavaScript, HTML, CSS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JQuery</a:t>
            </a:r>
            <a:r>
              <a:rPr lang="en-US" dirty="0"/>
              <a:t> 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434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1EEFF"/>
                </a:solidFill>
                <a:latin typeface="Consolas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5679369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orbel" charset="0"/>
                <a:sym typeface="Wingdings" charset="0"/>
              </a:rPr>
              <a:t>Provide more platforms. </a:t>
            </a:r>
          </a:p>
          <a:p>
            <a:endParaRPr lang="en-US" sz="3200" dirty="0">
              <a:solidFill>
                <a:srgbClr val="FFFFFF"/>
              </a:solidFill>
              <a:latin typeface="Corbel" charset="0"/>
              <a:sym typeface="Wingdings" charset="0"/>
            </a:endParaRPr>
          </a:p>
          <a:p>
            <a:r>
              <a:rPr lang="en-US" sz="3200" dirty="0">
                <a:latin typeface="Corbel" charset="0"/>
              </a:rPr>
              <a:t>Avatar. </a:t>
            </a:r>
          </a:p>
          <a:p>
            <a:pPr marL="0" indent="0"/>
            <a:endParaRPr lang="en-US" dirty="0"/>
          </a:p>
          <a:p>
            <a:r>
              <a:rPr lang="en-US" sz="3200" dirty="0">
                <a:latin typeface="Corbel"/>
              </a:rPr>
              <a:t>Low Data Consumption.</a:t>
            </a:r>
          </a:p>
          <a:p>
            <a:pPr marL="0" indent="0"/>
            <a:endParaRPr lang="en-US" dirty="0"/>
          </a:p>
        </p:txBody>
      </p:sp>
      <p:pic>
        <p:nvPicPr>
          <p:cNvPr id="5" name="Content Placeholder 4" descr="assi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3381" y="1274670"/>
            <a:ext cx="4422182" cy="4424455"/>
          </a:xfrm>
        </p:spPr>
      </p:pic>
    </p:spTree>
    <p:extLst>
      <p:ext uri="{BB962C8B-B14F-4D97-AF65-F5344CB8AC3E}">
        <p14:creationId xmlns:p14="http://schemas.microsoft.com/office/powerpoint/2010/main" xmlns="" val="134982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73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Approach to Problem Statement</vt:lpstr>
      <vt:lpstr>Key Highlights</vt:lpstr>
      <vt:lpstr>Technology</vt:lpstr>
      <vt:lpstr>Future Enhancements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kshamitha loka</dc:creator>
  <cp:lastModifiedBy>HP</cp:lastModifiedBy>
  <cp:revision>33</cp:revision>
  <dcterms:created xsi:type="dcterms:W3CDTF">2014-09-12T17:24:29Z</dcterms:created>
  <dcterms:modified xsi:type="dcterms:W3CDTF">2016-07-10T05:08:37Z</dcterms:modified>
</cp:coreProperties>
</file>