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Ben Loeng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$\mathbb{PART} \space \mathbf{3}$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病例分析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Analysis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机制上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$\mathbb{PART} \space \mathbf{4}$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问题讨论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慢性输尿管炎病例汇报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基本情况</a:t>
            </a:r>
          </a:p>
          <a:p>
            <a:pPr lvl="0"/>
            <a:r>
              <a:rPr/>
              <a:t>诊疗经过</a:t>
            </a:r>
          </a:p>
          <a:p>
            <a:pPr lvl="0"/>
            <a:r>
              <a:rPr/>
              <a:t>病例分析</a:t>
            </a:r>
          </a:p>
          <a:p>
            <a:pPr lvl="0"/>
            <a:r>
              <a:rPr/>
              <a:t>问题讨论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$\mathbb{PART} \space \mathbf{1}$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基本情况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Information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基本信息</a:t>
            </a:r>
          </a:p>
          <a:p>
            <a:pPr lvl="0"/>
            <a:r>
              <a:rPr/>
              <a:t>彭珍英, 女, 91岁</a:t>
            </a:r>
          </a:p>
          <a:p>
            <a:pPr lvl="0"/>
            <a:r>
              <a:rPr/>
              <a:t>上海市静安区</a:t>
            </a:r>
          </a:p>
          <a:p>
            <a:pPr lvl="0"/>
            <a:r>
              <a:rPr/>
              <a:t>离退休人员</a:t>
            </a:r>
          </a:p>
          <a:p>
            <a:pPr lvl="0"/>
            <a:r>
              <a:rPr b="1"/>
              <a:t>意识模糊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既往史</a:t>
            </a:r>
          </a:p>
          <a:p>
            <a:pPr lvl="0"/>
            <a:r>
              <a:rPr/>
              <a:t>高血压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就医记录</a:t>
            </a:r>
          </a:p>
          <a:p>
            <a:pPr lvl="0"/>
            <a:r>
              <a:rPr/>
              <a:t>3年前: 门诊</a:t>
            </a:r>
          </a:p>
          <a:p>
            <a:pPr lvl="0"/>
            <a:r>
              <a:rPr/>
              <a:t>半年前: 社区卫生服务中心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$\mathbb{PART} \space \mathbf{2}$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诊疗经过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Diagnosis and Treatment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患者在我科就诊记录摘要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门诊及入院</a:t>
            </a:r>
          </a:p>
          <a:p>
            <a:pPr lvl="0"/>
            <a:r>
              <a:rPr/>
              <a:t>检查数据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Report</dc:title>
  <dc:creator>Ben Loeng</dc:creator>
  <cp:keywords/>
  <dcterms:created xsi:type="dcterms:W3CDTF">2023-12-25T07:21:51Z</dcterms:created>
  <dcterms:modified xsi:type="dcterms:W3CDTF">2023-12-25T07:21:51Z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