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E41C-9DED-454A-BA86-B1FB0F2E11DD}" type="datetimeFigureOut">
              <a:rPr lang="fr-FR" smtClean="0"/>
              <a:pPr/>
              <a:t>01/12/2009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158C-6F51-44C6-AF6F-10E4C34981B1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48AD5-F262-4221-8058-E449AA51B277}" type="datetimeFigureOut">
              <a:rPr lang="fr-FR" smtClean="0"/>
              <a:pPr/>
              <a:t>01/12/2009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F6394-A603-432F-BA01-014ADB97624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keph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book.cakephp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071810"/>
            <a:ext cx="6858000" cy="180499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Mif16 : Gestion de Projet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PROUT : Projet Réunissant des Outils Utiles à Tous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14752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Benjamin Guillon, Rémi Auduon, Emmanuel Gaude, </a:t>
            </a:r>
          </a:p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Adrian Gaudebert, Emmanuel Halter &amp; Mamy Raminosoa</a:t>
            </a:r>
            <a:endParaRPr lang="fr-FR" sz="14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429132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3 Décembre 2009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(4)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10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Logiciel d’assistance à distance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Possibilité de prendre le contrôle à distance d’un PC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Simplicité d’utilisation extrême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Mise en pratique de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l’extreme programming »</a:t>
            </a:r>
            <a:r>
              <a:rPr lang="fr-FR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(XP)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Deux développeurs sur le même code en même temps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code – vision proche du code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supervise – vision globale de l’application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Echange des rôles régulier</a:t>
            </a:r>
          </a:p>
          <a:p>
            <a:pPr lvl="2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Ben\Desktop\teamvie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214422"/>
            <a:ext cx="2214578" cy="549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(5)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d’échange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Permet d’obtenir une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mailing list »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pour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Organisation des séances de travail et des réunions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Moyen efficace pour dialoguer de façon asynchrone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Espace privé pour diffuser les informations sensibles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Accès serveurs notamment</a:t>
            </a:r>
          </a:p>
        </p:txBody>
      </p:sp>
      <p:pic>
        <p:nvPicPr>
          <p:cNvPr id="5122" name="Picture 2" descr="C:\Users\Ben\Desktop\group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357298"/>
            <a:ext cx="1762125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	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12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 pratique du PHP via un framework populaire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Utilisation de l’architecture MVC sur 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Bonnes facultés d’abstraction nécessaires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Tout au long du développement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Pour les évolutions futures du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571876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1090" y="2643182"/>
            <a:ext cx="384194" cy="384194"/>
          </a:xfrm>
          <a:prstGeom prst="rect">
            <a:avLst/>
          </a:prstGeom>
          <a:noFill/>
        </p:spPr>
      </p:pic>
      <p:pic>
        <p:nvPicPr>
          <p:cNvPr id="10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71448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 (2)</a:t>
            </a: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13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interagir avec la base de données de façon efficace pour les requêtes complexes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Limites du framework atteintes ?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concevoir un schéma de base de données optimal lors des premières phases du développement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Langage PHP + CakePHP déstabilisants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Impression d’avoir affaire à un nouveau langage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Abstraction MVC peu évidente au départ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4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285860"/>
            <a:ext cx="339738" cy="339738"/>
          </a:xfrm>
          <a:prstGeom prst="rect">
            <a:avLst/>
          </a:prstGeom>
          <a:noFill/>
        </p:spPr>
      </p:pic>
      <p:pic>
        <p:nvPicPr>
          <p:cNvPr id="11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900" y="3071810"/>
            <a:ext cx="339738" cy="339738"/>
          </a:xfrm>
          <a:prstGeom prst="rect">
            <a:avLst/>
          </a:prstGeom>
          <a:noFill/>
        </p:spPr>
      </p:pic>
      <p:pic>
        <p:nvPicPr>
          <p:cNvPr id="12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4357694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Et l’aspect organisationnel</a:t>
            </a:r>
            <a:r>
              <a:rPr lang="fr-F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14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Apprendre à travailler avec des outils inhabituels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Collaboration au sein d’une équipe conséquente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Complémentarité des compétences de chacun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Savoir être polyvalents</a:t>
            </a: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1714488"/>
            <a:ext cx="384194" cy="384194"/>
          </a:xfrm>
          <a:prstGeom prst="rect">
            <a:avLst/>
          </a:prstGeom>
          <a:noFill/>
        </p:spPr>
      </p:pic>
      <p:pic>
        <p:nvPicPr>
          <p:cNvPr id="7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2714620"/>
            <a:ext cx="384194" cy="384194"/>
          </a:xfrm>
          <a:prstGeom prst="rect">
            <a:avLst/>
          </a:prstGeom>
          <a:noFill/>
        </p:spPr>
      </p:pic>
      <p:pic>
        <p:nvPicPr>
          <p:cNvPr id="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3643314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457200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→ Et l’aspect organisationnel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tenir un planning concret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Travail discontinu sur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Facteur temps handicapant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572008"/>
            <a:ext cx="339738" cy="339738"/>
          </a:xfrm>
          <a:prstGeom prst="rect">
            <a:avLst/>
          </a:prstGeom>
          <a:noFill/>
        </p:spPr>
      </p:pic>
      <p:pic>
        <p:nvPicPr>
          <p:cNvPr id="7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143248"/>
            <a:ext cx="339738" cy="339738"/>
          </a:xfrm>
          <a:prstGeom prst="rect">
            <a:avLst/>
          </a:prstGeom>
          <a:noFill/>
        </p:spPr>
      </p:pic>
      <p:pic>
        <p:nvPicPr>
          <p:cNvPr id="8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714488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sz="4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Tous les objectifs n’ont pas été atteints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Mais la base est fonctionnelle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 terme, utilisable pour nos propres projets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Sommaire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projet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Description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L’équipe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Boite à outils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framework : cakePHP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Les outils collaboratifs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Retour sur expérience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côté technique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Et l’aspect organisationnel</a:t>
            </a:r>
          </a:p>
          <a:p>
            <a:pPr lvl="1"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85778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 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Description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3</a:t>
            </a:fld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d’un gestionnaire de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Sous forme d’une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Destiné à un public d’amateurs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Projets « non professionnels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L’Équipe de développement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3929090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4</a:t>
            </a:fld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Chef du projet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Benjamin « Is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There A Pilot On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Board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?! » Guillon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Développeurs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Rémi « Rising Sun » Auduon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Geek Touch » Gaude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Adrian « 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Two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Times In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Better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Than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One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 » Gaudebert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The Kid » Halter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Mamy « Dying from starvation » Raminosoa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14340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Basé sur le modèle MVC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Framework PHP assez récent …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… mais puissant !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Facilite grandement la création d’applications web</a:t>
            </a:r>
          </a:p>
        </p:txBody>
      </p:sp>
      <p:pic>
        <p:nvPicPr>
          <p:cNvPr id="6" name="Picture 2" descr="C:\Users\Ben\Desktop\cak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78634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site officiel cakePHP :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  <a:hlinkClick r:id="rId3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http://cakephp.org/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documentation de référence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4"/>
              </a:rPr>
              <a:t>http://book.cakephp.org/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Ben\Desktop\cake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7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en grande partie réalisé « à distance »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Nécessité d’utiliser des outils adaptés 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Plateforme Google Code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Skype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TeamViewer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Google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(2)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8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de développement  </a:t>
            </a:r>
            <a:endParaRPr lang="fr-FR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serveur SVN pour la gestion du code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wiki interne pour la documentation et l’organisation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système de suivi du développement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Gestion « d’issues » à l’aide du « bug tracker » intégré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Assignation de tâches facilitée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Une plateforme d’hébergement pour notre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Ben\Desktop\google_cod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285860"/>
            <a:ext cx="1590675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(3)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9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logiciel de conférence audio 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Améliore l’efficacité des communications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Gratuit pour la VoIP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Système de conférences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Ben\Desktop\skype_logo_onlin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714488"/>
            <a:ext cx="1071569" cy="493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217</TotalTime>
  <Words>561</Words>
  <Application>Microsoft Office PowerPoint</Application>
  <PresentationFormat>On-screen Show (4:3)</PresentationFormat>
  <Paragraphs>214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Mif16 : Gestion de Projet</vt:lpstr>
      <vt:lpstr>Sommaire</vt:lpstr>
      <vt:lpstr>Présentation du Projet    → Description</vt:lpstr>
      <vt:lpstr>Présentation du Projet   → L’Équipe de développement</vt:lpstr>
      <vt:lpstr>Boite à Outils   → Le framework : cakePHP</vt:lpstr>
      <vt:lpstr>Boite à Outils   → Le framework : cakePHP (2)</vt:lpstr>
      <vt:lpstr>Boite à Outils   → Les outils collaboratifs</vt:lpstr>
      <vt:lpstr>Boite à Outils   → Les outils collaboratifs (2)</vt:lpstr>
      <vt:lpstr>Boite à Outils   → Les outils collaboratifs (3)</vt:lpstr>
      <vt:lpstr>Boite à Outils   → Les outils collaboratifs (4)</vt:lpstr>
      <vt:lpstr>Boite à Outils   → Les outils collaboratifs (5)</vt:lpstr>
      <vt:lpstr>Retour sur expérience   → Le côté technique </vt:lpstr>
      <vt:lpstr>Retour sur expérience   → Le côté technique (2) </vt:lpstr>
      <vt:lpstr>Retour sur expérience   → Et l’aspect organisationnel </vt:lpstr>
      <vt:lpstr>Retour sur expérience  → Et l’aspect organisationnel (2)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Mif16 : Gestion de Projet</dc:title>
  <dc:creator>Benjamin Guillon</dc:creator>
  <cp:lastModifiedBy>Benjamin Guillon</cp:lastModifiedBy>
  <cp:revision>52</cp:revision>
  <dcterms:created xsi:type="dcterms:W3CDTF">2009-11-27T20:23:40Z</dcterms:created>
  <dcterms:modified xsi:type="dcterms:W3CDTF">2009-12-01T20:27:25Z</dcterms:modified>
</cp:coreProperties>
</file>