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résoudre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234</TotalTime>
  <Words>638</Words>
  <Application>Microsoft Office PowerPoint</Application>
  <PresentationFormat>Affichage à l'écran (4:3)</PresentationFormat>
  <Paragraphs>220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57</cp:revision>
  <dcterms:created xsi:type="dcterms:W3CDTF">2009-11-27T20:23:40Z</dcterms:created>
  <dcterms:modified xsi:type="dcterms:W3CDTF">2009-12-02T20:34:21Z</dcterms:modified>
</cp:coreProperties>
</file>