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3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</a:t>
            </a:r>
            <a:r>
              <a:rPr lang="fr-FR" baseline="0" dirty="0" smtClean="0"/>
              <a:t>résoudre pouvoir passer un </a:t>
            </a:r>
            <a:r>
              <a:rPr lang="fr-FR" baseline="0" dirty="0" err="1" smtClean="0"/>
              <a:t>dév</a:t>
            </a:r>
            <a:r>
              <a:rPr lang="fr-FR" baseline="0" dirty="0" smtClean="0"/>
              <a:t> à un autre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</TotalTime>
  <Words>645</Words>
  <Application>Microsoft Office PowerPoint</Application>
  <PresentationFormat>Affichage à l'écran (4:3)</PresentationFormat>
  <Paragraphs>220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58</cp:revision>
  <dcterms:created xsi:type="dcterms:W3CDTF">2009-11-27T20:23:40Z</dcterms:created>
  <dcterms:modified xsi:type="dcterms:W3CDTF">2009-12-02T22:06:30Z</dcterms:modified>
</cp:coreProperties>
</file>