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03/12/2009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03/12/2009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Savoir</a:t>
            </a:r>
            <a:r>
              <a:rPr lang="fr-FR" baseline="0" dirty="0" smtClean="0"/>
              <a:t> communiquer et partager des informations avec tout le monde</a:t>
            </a:r>
            <a:endParaRPr lang="fr-FR" dirty="0" smtClean="0"/>
          </a:p>
          <a:p>
            <a:r>
              <a:rPr lang="fr-FR" dirty="0" smtClean="0"/>
              <a:t>Chacun apporte ses propres</a:t>
            </a:r>
            <a:r>
              <a:rPr lang="fr-FR" baseline="0" dirty="0" smtClean="0"/>
              <a:t> compétences ce qui permet de s’entre-aider et d’avancer plus efficacement</a:t>
            </a:r>
          </a:p>
          <a:p>
            <a:r>
              <a:rPr lang="fr-FR" baseline="0" dirty="0" smtClean="0"/>
              <a:t>Polyvalence </a:t>
            </a:r>
            <a:r>
              <a:rPr lang="fr-FR" baseline="0" dirty="0" err="1" smtClean="0"/>
              <a:t>cad</a:t>
            </a:r>
            <a:r>
              <a:rPr lang="fr-FR" baseline="0" dirty="0" smtClean="0"/>
              <a:t> s’adapter à toutes types de situation et savoir les résoudre et passer d’un </a:t>
            </a:r>
            <a:r>
              <a:rPr lang="fr-FR" baseline="0" dirty="0" err="1" smtClean="0"/>
              <a:t>dév</a:t>
            </a:r>
            <a:r>
              <a:rPr lang="fr-FR" baseline="0" dirty="0" smtClean="0"/>
              <a:t> à </a:t>
            </a:r>
            <a:r>
              <a:rPr lang="fr-FR" baseline="0" smtClean="0"/>
              <a:t>un autre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</a:p>
          <a:p>
            <a:r>
              <a:rPr lang="fr-FR" dirty="0" smtClean="0"/>
              <a:t>Planning</a:t>
            </a:r>
            <a:r>
              <a:rPr lang="fr-FR" baseline="0" dirty="0" smtClean="0"/>
              <a:t> =&gt; toujours un imprévu qui fait qu’on rentre pas dans les temps. Trop d’inconnu lors de sa création</a:t>
            </a:r>
          </a:p>
          <a:p>
            <a:r>
              <a:rPr lang="fr-FR" baseline="0" dirty="0" smtClean="0"/>
              <a:t>Travail discontinu =&gt; autres UE en // donc pas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dessus au même rythme</a:t>
            </a:r>
          </a:p>
          <a:p>
            <a:r>
              <a:rPr lang="fr-FR" baseline="0" dirty="0" smtClean="0"/>
              <a:t>Temps = quantité de temps </a:t>
            </a:r>
            <a:r>
              <a:rPr lang="fr-FR" baseline="0" smtClean="0"/>
              <a:t>peu favorable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5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f16p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keph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book.cakephp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d’obtenir 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Disponible librement sur Google Code :</a:t>
            </a: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http://code.google.com/p/mif16pm/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Board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Rémi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Rising Sun </a:t>
            </a:r>
            <a:r>
              <a:rPr lang="fr-FR" b="1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Auduon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Emmanuel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Geek Touch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Gaude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Adrian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Times In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Better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Than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One »</a:t>
            </a:r>
            <a:r>
              <a:rPr lang="fr-FR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Gaudebert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Emmanuel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The Kid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Halter</a:t>
            </a:r>
          </a:p>
          <a:p>
            <a:pPr lvl="1"/>
            <a:r>
              <a:rPr lang="fr-FR" b="1" dirty="0" smtClean="0">
                <a:latin typeface="Calibri" pitchFamily="34" charset="0"/>
                <a:cs typeface="Calibri" pitchFamily="34" charset="0"/>
              </a:rPr>
              <a:t>Mamy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i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« Dying from starvation » </a:t>
            </a:r>
            <a:r>
              <a:rPr lang="fr-FR" b="1" dirty="0" smtClean="0">
                <a:latin typeface="Calibri" pitchFamily="34" charset="0"/>
                <a:cs typeface="Calibri" pitchFamily="34" charset="0"/>
              </a:rPr>
              <a:t>Raminosoa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3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4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238</TotalTime>
  <Words>655</Words>
  <Application>Microsoft Office PowerPoint</Application>
  <PresentationFormat>Affichage à l'écran (4:3)</PresentationFormat>
  <Paragraphs>221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62</cp:revision>
  <dcterms:created xsi:type="dcterms:W3CDTF">2009-11-27T20:23:40Z</dcterms:created>
  <dcterms:modified xsi:type="dcterms:W3CDTF">2009-12-03T12:19:49Z</dcterms:modified>
</cp:coreProperties>
</file>