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17" r:id="rId3"/>
    <p:sldId id="318" r:id="rId4"/>
    <p:sldId id="321" r:id="rId5"/>
    <p:sldId id="319" r:id="rId6"/>
    <p:sldId id="320" r:id="rId7"/>
    <p:sldId id="322" r:id="rId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5984429-F614-502D-8349-64BC65966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3E3366A9-72E6-7BC5-A65B-469ED14DAA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BBB8E91-D3F0-BD05-138B-AF101C981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DDBFD00-6074-6584-F61E-B7E9B3268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F532BFC-16B5-F4B5-E9FD-8E02BFCCF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5054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B12FEAC-B4B0-F5EF-1AE1-98561E12D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ED558638-C70E-FCD5-1D4B-587710497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EDCE3CE-3F27-1108-F409-27FCA03DD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F8C10E47-29B9-B23C-3CEB-3F048973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4979DFE-B245-BEEE-63BF-1E4142CA3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4984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78026820-F257-2A47-DDCF-CDB31E971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2F92785F-3560-598D-1959-9AA1086E2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1A2EA35-EF21-5922-63E2-5AE512F40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FB46E96-39D4-9460-E3E4-833E28F7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63B7C828-743F-FA20-3848-176A4B13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1098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397A508-BEAB-E472-A0BA-277796FE6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8059B59-91A6-7BC5-CB16-C5AAE2FE3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8442DD3D-49EB-351E-8756-C7A1C4E57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9CF898E3-DE5E-C31A-95FC-1FC53DECF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03E405F8-A204-A5DC-F5A6-5B29C9E6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6053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F5C3A63-FC32-A61F-7CAA-159D7F1C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12DAD5DB-A542-02F5-3238-C90FDAB305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6B4F557-30AA-0CB9-626A-D755720B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4E7445B-ADD7-E92A-CBAE-E5D343742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1EE8B8A4-B6FA-A71F-6E59-9DB5FCC7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6032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48BB2D-1A84-ED60-E4EF-AB0A0646D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32015D4-907F-787A-275F-A2150A5BED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D0604F8-3F05-584F-8A72-2534A322E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8C9DD815-DC23-395F-6D93-7707DBF1C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1759032-4253-3876-82D0-EACC6C6EB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7CD9DDF-3873-30BA-09BC-8373280D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921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5B9F4A3-96B1-8C57-6389-D9AF0435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CB779B31-9EAA-C8F3-D9E6-69D5EC131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98B06402-6C77-330B-7BEE-9B063519BA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635B9312-69C0-5426-56AB-B09AB7F5C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E8E72476-EF47-F3ED-EEF3-17022D8B97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A8E99C26-ABFE-CABF-6D93-C8F9FDBB9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9E9FDFD8-8AAB-FA54-23FB-07DE81415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47BA825E-21B3-CDB0-0E89-CF901D4EC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7797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0E8C505-C1D5-39AB-119A-4180A8B7D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036B791B-9717-0543-3B36-FE4008AF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65654DB8-E38E-5991-4E05-2B0B52459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89734513-2A69-D08B-4C53-1DC39C543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6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AFDEEB65-4635-E5D5-9DA6-69659506E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F8544BCB-529F-C77C-8AE0-CB1AD403C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49D2E2E-9811-52AE-82FF-FCC1855D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37498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B59CAA90-3C2C-7B32-4526-A11127563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43BE285-931F-6D73-CFEE-27DD77A9F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1C293F83-4D03-AF5B-F3EC-CD25E72781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20C542-ED01-B669-01D9-345B63DA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B2CD45A-B1FB-D25F-0608-1D965EBA4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43D2FB4-2C62-69DA-3887-17BEA4D4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1854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269D984-56F2-737B-D773-DDB7EF677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90DB82F1-7F33-8BDE-277A-BEDEA65306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678742A-8165-9F4D-DEC4-7520C693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06CD7B3-F256-11A8-2E91-528CE7065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8A9CC-90B0-405F-B188-F97B0984D6DC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9E54E02E-7A14-B91B-872A-64076F18E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E8DF1CAC-ADD7-B897-ED35-E505B482C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8474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601B0888-411D-A651-E1D1-C3EA77477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LID4096"/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7C153ABA-FF29-2205-BBC5-C9A53348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LID4096"/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7CA9AC8-453A-1C73-297B-3DFBBFD9D4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A9CC-90B0-405F-B188-F97B0984D6DC}" type="datetimeFigureOut">
              <a:rPr lang="LID4096" smtClean="0"/>
              <a:t>10/28/2022</a:t>
            </a:fld>
            <a:endParaRPr lang="LID4096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C2A6AD1-06F0-1D30-B69A-94D9BD81D0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6CFD3FA-2C54-6114-CCC8-26511D40C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7D495-A8D5-4001-B74C-F6B3C5BC3B6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70567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70EEAE08-B977-7D00-F691-1E21DA5303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sv-SE" sz="4800" dirty="0">
                <a:solidFill>
                  <a:srgbClr val="FFFFFF"/>
                </a:solidFill>
              </a:rPr>
              <a:t>P2665R0</a:t>
            </a:r>
            <a:endParaRPr lang="LID4096" sz="4800" dirty="0">
              <a:solidFill>
                <a:srgbClr val="FFFFFF"/>
              </a:solidFill>
            </a:endParaRP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AE0C694-5902-4F94-1355-702E3F0653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Autofit/>
          </a:bodyPr>
          <a:lstStyle/>
          <a:p>
            <a:pPr algn="l"/>
            <a:r>
              <a:rPr lang="sv-SE" sz="3200" dirty="0" err="1"/>
              <a:t>Overloading</a:t>
            </a:r>
            <a:r>
              <a:rPr lang="sv-SE" sz="3200" dirty="0"/>
              <a:t> T </a:t>
            </a:r>
            <a:r>
              <a:rPr lang="sv-SE" sz="3200" dirty="0" err="1"/>
              <a:t>with</a:t>
            </a:r>
            <a:r>
              <a:rPr lang="sv-SE" sz="3200" dirty="0"/>
              <a:t> </a:t>
            </a:r>
            <a:r>
              <a:rPr lang="sv-SE" sz="3200" dirty="0" err="1"/>
              <a:t>const</a:t>
            </a:r>
            <a:r>
              <a:rPr lang="sv-SE" sz="3200" dirty="0"/>
              <a:t> T&amp;</a:t>
            </a:r>
          </a:p>
          <a:p>
            <a:pPr algn="l"/>
            <a:r>
              <a:rPr lang="sv-SE" sz="3200" dirty="0"/>
              <a:t>Bengt Gustafsson</a:t>
            </a:r>
          </a:p>
          <a:p>
            <a:pPr algn="l"/>
            <a:r>
              <a:rPr lang="sv-SE" sz="3200" dirty="0"/>
              <a:t>Kona - 2022</a:t>
            </a:r>
            <a:endParaRPr lang="LID4096" sz="3200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BCD887FC-71E1-34A2-DADF-909F1F296E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170" y="528918"/>
            <a:ext cx="2851162" cy="320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8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Presentation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Rationale</a:t>
            </a:r>
            <a:endParaRPr lang="sv-SE" sz="3200" dirty="0"/>
          </a:p>
          <a:p>
            <a:r>
              <a:rPr lang="sv-SE" sz="3200" dirty="0" err="1"/>
              <a:t>Proposal</a:t>
            </a:r>
            <a:r>
              <a:rPr lang="sv-SE" sz="3200" dirty="0"/>
              <a:t> </a:t>
            </a:r>
            <a:r>
              <a:rPr lang="sv-SE" sz="3200" dirty="0" err="1"/>
              <a:t>contents</a:t>
            </a:r>
            <a:endParaRPr lang="sv-SE" sz="3200" dirty="0"/>
          </a:p>
          <a:p>
            <a:r>
              <a:rPr lang="sv-SE" sz="3200" dirty="0" err="1"/>
              <a:t>Rules</a:t>
            </a:r>
            <a:r>
              <a:rPr lang="sv-SE" sz="3200" dirty="0"/>
              <a:t> for </a:t>
            </a:r>
            <a:r>
              <a:rPr lang="sv-SE" sz="3200" dirty="0" err="1"/>
              <a:t>compilers</a:t>
            </a:r>
            <a:endParaRPr lang="sv-SE" sz="3200" dirty="0"/>
          </a:p>
          <a:p>
            <a:r>
              <a:rPr lang="sv-SE" sz="3200" dirty="0" err="1"/>
              <a:t>Rules</a:t>
            </a:r>
            <a:r>
              <a:rPr lang="sv-SE" sz="3200" dirty="0"/>
              <a:t> for </a:t>
            </a:r>
            <a:r>
              <a:rPr lang="sv-SE" sz="3200" dirty="0" err="1"/>
              <a:t>programmers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67853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Rationale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There</a:t>
            </a:r>
            <a:r>
              <a:rPr lang="sv-SE" sz="3200" dirty="0"/>
              <a:t> is no </a:t>
            </a:r>
            <a:r>
              <a:rPr lang="sv-SE" sz="3200" dirty="0" err="1"/>
              <a:t>one</a:t>
            </a:r>
            <a:r>
              <a:rPr lang="sv-SE" sz="3200" dirty="0"/>
              <a:t> best </a:t>
            </a:r>
            <a:r>
              <a:rPr lang="sv-SE" sz="3200" dirty="0" err="1"/>
              <a:t>calling</a:t>
            </a:r>
            <a:r>
              <a:rPr lang="sv-SE" sz="3200" dirty="0"/>
              <a:t> </a:t>
            </a:r>
            <a:r>
              <a:rPr lang="sv-SE" sz="3200" dirty="0" err="1"/>
              <a:t>convention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This</a:t>
            </a:r>
            <a:r>
              <a:rPr lang="sv-SE" sz="3200" dirty="0"/>
              <a:t> </a:t>
            </a:r>
            <a:r>
              <a:rPr lang="sv-SE" sz="3200" dirty="0" err="1"/>
              <a:t>varies</a:t>
            </a:r>
            <a:r>
              <a:rPr lang="sv-SE" sz="3200" dirty="0"/>
              <a:t> by the </a:t>
            </a:r>
            <a:r>
              <a:rPr lang="sv-SE" sz="3200" dirty="0" err="1"/>
              <a:t>type</a:t>
            </a:r>
            <a:r>
              <a:rPr lang="sv-SE" sz="3200" dirty="0"/>
              <a:t>, the </a:t>
            </a:r>
            <a:r>
              <a:rPr lang="sv-SE" sz="3200" dirty="0" err="1"/>
              <a:t>compiler</a:t>
            </a:r>
            <a:r>
              <a:rPr lang="sv-SE" sz="3200" dirty="0"/>
              <a:t>, the ABI and the </a:t>
            </a:r>
            <a:r>
              <a:rPr lang="sv-SE" sz="3200" dirty="0" err="1"/>
              <a:t>platform</a:t>
            </a:r>
            <a:r>
              <a:rPr lang="sv-SE" sz="3200" dirty="0"/>
              <a:t>.</a:t>
            </a:r>
          </a:p>
          <a:p>
            <a:r>
              <a:rPr lang="sv-SE" sz="3200" dirty="0"/>
              <a:t>The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knows</a:t>
            </a:r>
            <a:r>
              <a:rPr lang="sv-SE" sz="3200" dirty="0"/>
              <a:t> </a:t>
            </a:r>
            <a:r>
              <a:rPr lang="sv-SE" sz="3200" dirty="0" err="1"/>
              <a:t>which</a:t>
            </a:r>
            <a:r>
              <a:rPr lang="sv-SE" sz="3200" dirty="0"/>
              <a:t> is </a:t>
            </a:r>
            <a:r>
              <a:rPr lang="sv-SE" sz="3200" dirty="0" err="1"/>
              <a:t>most</a:t>
            </a:r>
            <a:r>
              <a:rPr lang="sv-SE" sz="3200" dirty="0"/>
              <a:t> </a:t>
            </a:r>
            <a:r>
              <a:rPr lang="sv-SE" sz="3200" dirty="0" err="1"/>
              <a:t>efficient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Allowing</a:t>
            </a:r>
            <a:r>
              <a:rPr lang="sv-SE" sz="3200" dirty="0"/>
              <a:t> the </a:t>
            </a:r>
            <a:r>
              <a:rPr lang="sv-SE" sz="3200" dirty="0" err="1"/>
              <a:t>compiler</a:t>
            </a:r>
            <a:r>
              <a:rPr lang="sv-SE" sz="3200" dirty="0"/>
              <a:t> to </a:t>
            </a:r>
            <a:r>
              <a:rPr lang="sv-SE" sz="3200" dirty="0" err="1"/>
              <a:t>select</a:t>
            </a:r>
            <a:r>
              <a:rPr lang="sv-SE" sz="3200" dirty="0"/>
              <a:t> </a:t>
            </a:r>
            <a:r>
              <a:rPr lang="sv-SE" sz="3200" dirty="0" err="1"/>
              <a:t>allows</a:t>
            </a:r>
            <a:r>
              <a:rPr lang="sv-SE" sz="3200" dirty="0"/>
              <a:t> </a:t>
            </a:r>
            <a:r>
              <a:rPr lang="sv-SE" sz="3200" dirty="0" err="1"/>
              <a:t>optimizing</a:t>
            </a:r>
            <a:r>
              <a:rPr lang="sv-SE" sz="3200" dirty="0"/>
              <a:t> </a:t>
            </a:r>
            <a:r>
              <a:rPr lang="sv-SE" sz="3200" dirty="0" err="1"/>
              <a:t>each</a:t>
            </a:r>
            <a:r>
              <a:rPr lang="sv-SE" sz="3200" dirty="0"/>
              <a:t> call site.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2539997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Proposal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contents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Today</a:t>
            </a:r>
            <a:r>
              <a:rPr lang="sv-SE" sz="3200" dirty="0"/>
              <a:t> it is </a:t>
            </a:r>
            <a:r>
              <a:rPr lang="sv-SE" sz="3200" dirty="0" err="1"/>
              <a:t>allowed</a:t>
            </a:r>
            <a:r>
              <a:rPr lang="sv-SE" sz="3200" dirty="0"/>
              <a:t> to </a:t>
            </a:r>
            <a:r>
              <a:rPr lang="sv-SE" sz="3200" dirty="0" err="1"/>
              <a:t>create</a:t>
            </a:r>
            <a:r>
              <a:rPr lang="sv-SE" sz="3200" dirty="0"/>
              <a:t> </a:t>
            </a:r>
            <a:r>
              <a:rPr lang="sv-SE" sz="3200" dirty="0" err="1"/>
              <a:t>overload</a:t>
            </a:r>
            <a:r>
              <a:rPr lang="sv-SE" sz="3200" dirty="0"/>
              <a:t> sets </a:t>
            </a:r>
            <a:r>
              <a:rPr lang="sv-SE" sz="3200" dirty="0" err="1"/>
              <a:t>containing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template&lt;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typename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T&gt;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{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(T </a:t>
            </a:r>
            <a:r>
              <a:rPr lang="sv-SE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sv-SE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const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T&amp;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b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void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push_back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(T&amp;&amp; </a:t>
            </a:r>
            <a:r>
              <a:rPr lang="sv-SE" sz="1600" dirty="0" err="1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0" indent="0">
              <a:buNone/>
            </a:pPr>
            <a:r>
              <a:rPr lang="sv-SE" sz="1600" dirty="0">
                <a:latin typeface="Arial" panose="020B0604020202020204" pitchFamily="34" charset="0"/>
                <a:cs typeface="Arial" panose="020B0604020202020204" pitchFamily="34" charset="0"/>
              </a:rPr>
              <a:t>};</a:t>
            </a:r>
          </a:p>
          <a:p>
            <a:r>
              <a:rPr lang="sv-SE" sz="3200" dirty="0" err="1">
                <a:cs typeface="Arial" panose="020B0604020202020204" pitchFamily="34" charset="0"/>
              </a:rPr>
              <a:t>What’s</a:t>
            </a:r>
            <a:r>
              <a:rPr lang="sv-SE" sz="3200" dirty="0">
                <a:cs typeface="Arial" panose="020B0604020202020204" pitchFamily="34" charset="0"/>
              </a:rPr>
              <a:t> new is </a:t>
            </a:r>
            <a:r>
              <a:rPr lang="sv-SE" sz="3200" dirty="0" err="1">
                <a:cs typeface="Arial" panose="020B0604020202020204" pitchFamily="34" charset="0"/>
              </a:rPr>
              <a:t>that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b="1" dirty="0" err="1">
                <a:cs typeface="Arial" panose="020B0604020202020204" pitchFamily="34" charset="0"/>
              </a:rPr>
              <a:t>push_back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can</a:t>
            </a:r>
            <a:r>
              <a:rPr lang="sv-SE" sz="3200" dirty="0">
                <a:cs typeface="Arial" panose="020B0604020202020204" pitchFamily="34" charset="0"/>
              </a:rPr>
              <a:t> still be </a:t>
            </a:r>
            <a:r>
              <a:rPr lang="sv-SE" sz="3200" dirty="0" err="1">
                <a:cs typeface="Arial" panose="020B0604020202020204" pitchFamily="34" charset="0"/>
              </a:rPr>
              <a:t>called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  <a:p>
            <a:r>
              <a:rPr lang="sv-SE" sz="3200" dirty="0">
                <a:cs typeface="Arial" panose="020B0604020202020204" pitchFamily="34" charset="0"/>
              </a:rPr>
              <a:t>The </a:t>
            </a:r>
            <a:r>
              <a:rPr lang="sv-SE" sz="3200" dirty="0" err="1">
                <a:cs typeface="Arial" panose="020B0604020202020204" pitchFamily="34" charset="0"/>
              </a:rPr>
              <a:t>compiler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selects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any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callable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function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  <a:p>
            <a:r>
              <a:rPr lang="sv-SE" sz="3200" dirty="0" err="1">
                <a:cs typeface="Arial" panose="020B0604020202020204" pitchFamily="34" charset="0"/>
              </a:rPr>
              <a:t>Here</a:t>
            </a:r>
            <a:r>
              <a:rPr lang="sv-SE" sz="3200" dirty="0">
                <a:cs typeface="Arial" panose="020B0604020202020204" pitchFamily="34" charset="0"/>
              </a:rPr>
              <a:t>: </a:t>
            </a:r>
            <a:r>
              <a:rPr lang="sv-SE" sz="3200" b="1" dirty="0">
                <a:cs typeface="Arial" panose="020B0604020202020204" pitchFamily="34" charset="0"/>
              </a:rPr>
              <a:t>T</a:t>
            </a:r>
            <a:r>
              <a:rPr lang="sv-SE" sz="3200" dirty="0">
                <a:cs typeface="Arial" panose="020B0604020202020204" pitchFamily="34" charset="0"/>
              </a:rPr>
              <a:t> or </a:t>
            </a:r>
            <a:r>
              <a:rPr lang="sv-SE" sz="3200" b="1" dirty="0" err="1">
                <a:cs typeface="Arial" panose="020B0604020202020204" pitchFamily="34" charset="0"/>
              </a:rPr>
              <a:t>const</a:t>
            </a:r>
            <a:r>
              <a:rPr lang="sv-SE" sz="3200" b="1" dirty="0">
                <a:cs typeface="Arial" panose="020B0604020202020204" pitchFamily="34" charset="0"/>
              </a:rPr>
              <a:t> T&amp;</a:t>
            </a:r>
            <a:r>
              <a:rPr lang="sv-SE" sz="3200" dirty="0">
                <a:cs typeface="Arial" panose="020B0604020202020204" pitchFamily="34" charset="0"/>
              </a:rPr>
              <a:t> for </a:t>
            </a:r>
            <a:r>
              <a:rPr lang="sv-SE" sz="3200" i="1" dirty="0" err="1">
                <a:cs typeface="Arial" panose="020B0604020202020204" pitchFamily="34" charset="0"/>
              </a:rPr>
              <a:t>lvalues</a:t>
            </a:r>
            <a:r>
              <a:rPr lang="sv-SE" sz="3200" dirty="0">
                <a:cs typeface="Arial" panose="020B0604020202020204" pitchFamily="34" charset="0"/>
              </a:rPr>
              <a:t> and </a:t>
            </a:r>
            <a:r>
              <a:rPr lang="sv-SE" sz="3200" b="1" dirty="0">
                <a:cs typeface="Arial" panose="020B0604020202020204" pitchFamily="34" charset="0"/>
              </a:rPr>
              <a:t>T</a:t>
            </a:r>
            <a:r>
              <a:rPr lang="sv-SE" sz="3200" dirty="0">
                <a:cs typeface="Arial" panose="020B0604020202020204" pitchFamily="34" charset="0"/>
              </a:rPr>
              <a:t> or </a:t>
            </a:r>
            <a:r>
              <a:rPr lang="sv-SE" sz="3200" b="1" dirty="0">
                <a:cs typeface="Arial" panose="020B0604020202020204" pitchFamily="34" charset="0"/>
              </a:rPr>
              <a:t>T&amp;&amp; </a:t>
            </a:r>
            <a:r>
              <a:rPr lang="sv-SE" sz="3200" dirty="0">
                <a:cs typeface="Arial" panose="020B0604020202020204" pitchFamily="34" charset="0"/>
              </a:rPr>
              <a:t>for </a:t>
            </a:r>
            <a:r>
              <a:rPr lang="sv-SE" sz="3200" i="1" dirty="0" err="1">
                <a:cs typeface="Arial" panose="020B0604020202020204" pitchFamily="34" charset="0"/>
              </a:rPr>
              <a:t>rvalues</a:t>
            </a:r>
            <a:r>
              <a:rPr lang="sv-SE" sz="3200" dirty="0">
                <a:cs typeface="Arial" panose="020B0604020202020204" pitchFamily="34" charset="0"/>
              </a:rPr>
              <a:t>.</a:t>
            </a:r>
          </a:p>
          <a:p>
            <a:r>
              <a:rPr lang="sv-SE" sz="3200" dirty="0" err="1">
                <a:cs typeface="Arial" panose="020B0604020202020204" pitchFamily="34" charset="0"/>
              </a:rPr>
              <a:t>With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multiple</a:t>
            </a:r>
            <a:r>
              <a:rPr lang="sv-SE" sz="3200" dirty="0">
                <a:cs typeface="Arial" panose="020B0604020202020204" pitchFamily="34" charset="0"/>
              </a:rPr>
              <a:t> parameters </a:t>
            </a:r>
            <a:r>
              <a:rPr lang="sv-SE" sz="3200" dirty="0" err="1">
                <a:cs typeface="Arial" panose="020B0604020202020204" pitchFamily="34" charset="0"/>
              </a:rPr>
              <a:t>you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can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overload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even</a:t>
            </a:r>
            <a:r>
              <a:rPr lang="sv-SE" sz="3200" dirty="0">
                <a:cs typeface="Arial" panose="020B0604020202020204" pitchFamily="34" charset="0"/>
              </a:rPr>
              <a:t> </a:t>
            </a:r>
            <a:r>
              <a:rPr lang="sv-SE" sz="3200" dirty="0" err="1">
                <a:cs typeface="Arial" panose="020B0604020202020204" pitchFamily="34" charset="0"/>
              </a:rPr>
              <a:t>more</a:t>
            </a:r>
            <a:r>
              <a:rPr lang="sv-SE" sz="3200" dirty="0">
                <a:cs typeface="Arial" panose="020B0604020202020204" pitchFamily="34" charset="0"/>
              </a:rPr>
              <a:t>!</a:t>
            </a:r>
            <a:endParaRPr lang="LID4096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04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compilers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The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selects</a:t>
            </a:r>
            <a:r>
              <a:rPr lang="sv-SE" sz="3200" dirty="0"/>
              <a:t> </a:t>
            </a:r>
            <a:r>
              <a:rPr lang="sv-SE" sz="3200" dirty="0" err="1"/>
              <a:t>freely</a:t>
            </a:r>
            <a:r>
              <a:rPr lang="sv-SE" sz="3200" dirty="0"/>
              <a:t> </a:t>
            </a:r>
            <a:r>
              <a:rPr lang="sv-SE" sz="3200" dirty="0" err="1"/>
              <a:t>between</a:t>
            </a:r>
            <a:r>
              <a:rPr lang="sv-SE" sz="3200" dirty="0"/>
              <a:t> T and </a:t>
            </a:r>
            <a:r>
              <a:rPr lang="sv-SE" sz="3200" dirty="0" err="1"/>
              <a:t>const</a:t>
            </a:r>
            <a:r>
              <a:rPr lang="sv-SE" sz="3200" dirty="0"/>
              <a:t> T&amp; for </a:t>
            </a:r>
            <a:r>
              <a:rPr lang="sv-SE" sz="3200" dirty="0" err="1"/>
              <a:t>each</a:t>
            </a:r>
            <a:r>
              <a:rPr lang="sv-SE" sz="3200" dirty="0"/>
              <a:t> call site.</a:t>
            </a:r>
          </a:p>
          <a:p>
            <a:r>
              <a:rPr lang="sv-SE" sz="3200" dirty="0"/>
              <a:t>In </a:t>
            </a:r>
            <a:r>
              <a:rPr lang="sv-SE" sz="3200" dirty="0" err="1"/>
              <a:t>reality</a:t>
            </a:r>
            <a:r>
              <a:rPr lang="sv-SE" sz="3200" dirty="0"/>
              <a:t> </a:t>
            </a:r>
            <a:r>
              <a:rPr lang="sv-SE" sz="3200" dirty="0" err="1"/>
              <a:t>there</a:t>
            </a:r>
            <a:r>
              <a:rPr lang="sv-SE" sz="3200" dirty="0"/>
              <a:t> </a:t>
            </a:r>
            <a:r>
              <a:rPr lang="sv-SE" sz="3200" dirty="0" err="1"/>
              <a:t>will</a:t>
            </a:r>
            <a:r>
              <a:rPr lang="sv-SE" sz="3200" dirty="0"/>
              <a:t> be </a:t>
            </a:r>
            <a:r>
              <a:rPr lang="sv-SE" sz="3200" dirty="0" err="1"/>
              <a:t>more</a:t>
            </a:r>
            <a:r>
              <a:rPr lang="sv-SE" sz="3200" dirty="0"/>
              <a:t> or less </a:t>
            </a:r>
            <a:r>
              <a:rPr lang="sv-SE" sz="3200" dirty="0" err="1"/>
              <a:t>advanced</a:t>
            </a:r>
            <a:r>
              <a:rPr lang="sv-SE" sz="3200" dirty="0"/>
              <a:t> </a:t>
            </a:r>
            <a:r>
              <a:rPr lang="sv-SE" sz="3200" dirty="0" err="1"/>
              <a:t>heuristics</a:t>
            </a:r>
            <a:r>
              <a:rPr lang="sv-SE" sz="3200" dirty="0"/>
              <a:t> </a:t>
            </a:r>
            <a:r>
              <a:rPr lang="sv-SE" sz="3200" dirty="0" err="1"/>
              <a:t>which</a:t>
            </a:r>
            <a:r>
              <a:rPr lang="sv-SE" sz="3200" dirty="0"/>
              <a:t> </a:t>
            </a:r>
            <a:r>
              <a:rPr lang="sv-SE" sz="3200" dirty="0" err="1"/>
              <a:t>can</a:t>
            </a:r>
            <a:r>
              <a:rPr lang="sv-SE" sz="3200" dirty="0"/>
              <a:t> </a:t>
            </a:r>
            <a:r>
              <a:rPr lang="sv-SE" sz="3200" dirty="0" err="1"/>
              <a:t>evolve</a:t>
            </a:r>
            <a:r>
              <a:rPr lang="sv-SE" sz="3200" dirty="0"/>
              <a:t> </a:t>
            </a:r>
            <a:r>
              <a:rPr lang="sv-SE" sz="3200" dirty="0" err="1"/>
              <a:t>between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versions.</a:t>
            </a:r>
          </a:p>
          <a:p>
            <a:r>
              <a:rPr lang="sv-SE" sz="3200" dirty="0"/>
              <a:t>No ABI </a:t>
            </a:r>
            <a:r>
              <a:rPr lang="sv-SE" sz="3200" dirty="0" err="1"/>
              <a:t>issues</a:t>
            </a:r>
            <a:r>
              <a:rPr lang="sv-SE" sz="3200" dirty="0"/>
              <a:t>: The </a:t>
            </a:r>
            <a:r>
              <a:rPr lang="sv-SE" sz="3200" dirty="0" err="1"/>
              <a:t>only</a:t>
            </a:r>
            <a:r>
              <a:rPr lang="sv-SE" sz="3200" dirty="0"/>
              <a:t> </a:t>
            </a:r>
            <a:r>
              <a:rPr lang="sv-SE" sz="3200" dirty="0" err="1"/>
              <a:t>difference</a:t>
            </a:r>
            <a:r>
              <a:rPr lang="sv-SE" sz="3200" dirty="0"/>
              <a:t> is </a:t>
            </a:r>
            <a:r>
              <a:rPr lang="sv-SE" sz="3200" dirty="0" err="1"/>
              <a:t>which</a:t>
            </a:r>
            <a:r>
              <a:rPr lang="sv-SE" sz="3200" dirty="0"/>
              <a:t> </a:t>
            </a:r>
            <a:r>
              <a:rPr lang="sv-SE" sz="3200" dirty="0" err="1"/>
              <a:t>function</a:t>
            </a:r>
            <a:r>
              <a:rPr lang="sv-SE" sz="3200" dirty="0"/>
              <a:t> gets </a:t>
            </a:r>
            <a:r>
              <a:rPr lang="sv-SE" sz="3200" dirty="0" err="1"/>
              <a:t>called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19621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 err="1">
                <a:solidFill>
                  <a:srgbClr val="FFFFFF"/>
                </a:solidFill>
              </a:rPr>
              <a:t>Rules</a:t>
            </a:r>
            <a:r>
              <a:rPr lang="sv-SE" sz="4000" dirty="0">
                <a:solidFill>
                  <a:srgbClr val="FFFFFF"/>
                </a:solidFill>
              </a:rPr>
              <a:t> for </a:t>
            </a:r>
            <a:r>
              <a:rPr lang="sv-SE" sz="4000" dirty="0" err="1">
                <a:solidFill>
                  <a:srgbClr val="FFFFFF"/>
                </a:solidFill>
              </a:rPr>
              <a:t>programmers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 err="1"/>
              <a:t>Overloads</a:t>
            </a:r>
            <a:r>
              <a:rPr lang="sv-SE" sz="3200" dirty="0"/>
              <a:t> must </a:t>
            </a:r>
            <a:r>
              <a:rPr lang="sv-SE" sz="3200" b="1" dirty="0"/>
              <a:t>do the same </a:t>
            </a:r>
            <a:r>
              <a:rPr lang="sv-SE" sz="3200" b="1" dirty="0" err="1"/>
              <a:t>thing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rely</a:t>
            </a:r>
            <a:r>
              <a:rPr lang="sv-SE" sz="3200" dirty="0"/>
              <a:t> on the </a:t>
            </a:r>
            <a:r>
              <a:rPr lang="sv-SE" sz="3200" dirty="0" err="1"/>
              <a:t>next</a:t>
            </a:r>
            <a:r>
              <a:rPr lang="sv-SE" sz="3200" dirty="0"/>
              <a:t> version </a:t>
            </a:r>
            <a:r>
              <a:rPr lang="sv-SE" sz="3200" dirty="0" err="1"/>
              <a:t>of</a:t>
            </a:r>
            <a:r>
              <a:rPr lang="sv-SE" sz="3200" dirty="0"/>
              <a:t> the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making</a:t>
            </a:r>
            <a:r>
              <a:rPr lang="sv-SE" sz="3200" dirty="0"/>
              <a:t> the same </a:t>
            </a:r>
            <a:r>
              <a:rPr lang="sv-SE" sz="3200" dirty="0" err="1"/>
              <a:t>choices</a:t>
            </a:r>
            <a:r>
              <a:rPr lang="sv-SE" sz="3200" dirty="0"/>
              <a:t> for the same source </a:t>
            </a:r>
            <a:r>
              <a:rPr lang="sv-SE" sz="3200" dirty="0" err="1"/>
              <a:t>code</a:t>
            </a:r>
            <a:r>
              <a:rPr lang="sv-SE" sz="3200" dirty="0"/>
              <a:t>.</a:t>
            </a:r>
          </a:p>
          <a:p>
            <a:r>
              <a:rPr lang="sv-SE" sz="3200" dirty="0" err="1"/>
              <a:t>Don’t</a:t>
            </a:r>
            <a:r>
              <a:rPr lang="sv-SE" sz="3200" dirty="0"/>
              <a:t> </a:t>
            </a:r>
            <a:r>
              <a:rPr lang="sv-SE" sz="3200" dirty="0" err="1"/>
              <a:t>rely</a:t>
            </a:r>
            <a:r>
              <a:rPr lang="sv-SE" sz="3200" dirty="0"/>
              <a:t> on </a:t>
            </a:r>
            <a:r>
              <a:rPr lang="sv-SE" sz="3200" dirty="0" err="1"/>
              <a:t>another</a:t>
            </a:r>
            <a:r>
              <a:rPr lang="sv-SE" sz="3200" dirty="0"/>
              <a:t> </a:t>
            </a:r>
            <a:r>
              <a:rPr lang="sv-SE" sz="3200" dirty="0" err="1"/>
              <a:t>platform’s</a:t>
            </a:r>
            <a:r>
              <a:rPr lang="sv-SE" sz="3200" dirty="0"/>
              <a:t> </a:t>
            </a:r>
            <a:r>
              <a:rPr lang="sv-SE" sz="3200" dirty="0" err="1"/>
              <a:t>compiler</a:t>
            </a:r>
            <a:r>
              <a:rPr lang="sv-SE" sz="3200" dirty="0"/>
              <a:t> </a:t>
            </a:r>
            <a:r>
              <a:rPr lang="sv-SE" sz="3200" dirty="0" err="1"/>
              <a:t>making</a:t>
            </a:r>
            <a:r>
              <a:rPr lang="sv-SE" sz="3200" dirty="0"/>
              <a:t> the same </a:t>
            </a:r>
            <a:r>
              <a:rPr lang="sv-SE" sz="3200" dirty="0" err="1"/>
              <a:t>choices</a:t>
            </a:r>
            <a:r>
              <a:rPr lang="sv-SE" sz="3200" dirty="0"/>
              <a:t> for the same source </a:t>
            </a:r>
            <a:r>
              <a:rPr lang="sv-SE" sz="3200" dirty="0" err="1"/>
              <a:t>code</a:t>
            </a:r>
            <a:r>
              <a:rPr lang="sv-SE" sz="3200" dirty="0"/>
              <a:t>.</a:t>
            </a:r>
            <a:endParaRPr lang="LID4096" sz="3200" dirty="0"/>
          </a:p>
        </p:txBody>
      </p:sp>
    </p:spTree>
    <p:extLst>
      <p:ext uri="{BB962C8B-B14F-4D97-AF65-F5344CB8AC3E}">
        <p14:creationId xmlns:p14="http://schemas.microsoft.com/office/powerpoint/2010/main" val="92124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ubrik 1">
            <a:extLst>
              <a:ext uri="{FF2B5EF4-FFF2-40B4-BE49-F238E27FC236}">
                <a16:creationId xmlns:a16="http://schemas.microsoft.com/office/drawing/2014/main" id="{5061A874-0FDA-27C5-E207-92E7659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sv-SE" sz="4000" dirty="0">
                <a:solidFill>
                  <a:srgbClr val="FFFFFF"/>
                </a:solidFill>
              </a:rPr>
              <a:t>Relation to </a:t>
            </a:r>
            <a:r>
              <a:rPr lang="sv-SE" sz="4000" dirty="0" err="1">
                <a:solidFill>
                  <a:srgbClr val="FFFFFF"/>
                </a:solidFill>
              </a:rPr>
              <a:t>other</a:t>
            </a:r>
            <a:r>
              <a:rPr lang="sv-SE" sz="4000" dirty="0">
                <a:solidFill>
                  <a:srgbClr val="FFFFFF"/>
                </a:solidFill>
              </a:rPr>
              <a:t> </a:t>
            </a:r>
            <a:r>
              <a:rPr lang="sv-SE" sz="4000" dirty="0" err="1">
                <a:solidFill>
                  <a:srgbClr val="FFFFFF"/>
                </a:solidFill>
              </a:rPr>
              <a:t>proposals</a:t>
            </a:r>
            <a:endParaRPr lang="LID4096" sz="4000" dirty="0">
              <a:solidFill>
                <a:srgbClr val="FFFFFF"/>
              </a:solidFill>
            </a:endParaRP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A4FF5C8-FFF5-6199-97CC-74043C45F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569462"/>
          </a:xfrm>
        </p:spPr>
        <p:txBody>
          <a:bodyPr anchor="ctr">
            <a:normAutofit/>
          </a:bodyPr>
          <a:lstStyle/>
          <a:p>
            <a:r>
              <a:rPr lang="sv-SE" sz="3200" dirty="0"/>
              <a:t>P2667: </a:t>
            </a:r>
            <a:r>
              <a:rPr lang="sv-SE" sz="3200" dirty="0" err="1"/>
              <a:t>Rule</a:t>
            </a:r>
            <a:r>
              <a:rPr lang="sv-SE" sz="3200" dirty="0"/>
              <a:t> </a:t>
            </a:r>
            <a:r>
              <a:rPr lang="sv-SE" sz="3200" dirty="0" err="1"/>
              <a:t>based</a:t>
            </a:r>
            <a:r>
              <a:rPr lang="sv-SE" sz="3200" dirty="0"/>
              <a:t> parameter </a:t>
            </a:r>
            <a:r>
              <a:rPr lang="sv-SE" sz="3200" dirty="0" err="1"/>
              <a:t>passing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Provides</a:t>
            </a:r>
            <a:r>
              <a:rPr lang="sv-SE" sz="3200" i="1" dirty="0"/>
              <a:t> a </a:t>
            </a:r>
            <a:r>
              <a:rPr lang="sv-SE" sz="3200" i="1" dirty="0" err="1"/>
              <a:t>way</a:t>
            </a:r>
            <a:r>
              <a:rPr lang="sv-SE" sz="3200" i="1" dirty="0"/>
              <a:t> to </a:t>
            </a:r>
            <a:r>
              <a:rPr lang="sv-SE" sz="3200" i="1" dirty="0" err="1"/>
              <a:t>implement</a:t>
            </a:r>
            <a:r>
              <a:rPr lang="sv-SE" sz="3200" i="1" dirty="0"/>
              <a:t> all </a:t>
            </a:r>
            <a:r>
              <a:rPr lang="sv-SE" sz="3200" i="1" dirty="0" err="1"/>
              <a:t>overloads</a:t>
            </a:r>
            <a:r>
              <a:rPr lang="sv-SE" sz="3200" i="1" dirty="0"/>
              <a:t> at </a:t>
            </a:r>
            <a:r>
              <a:rPr lang="sv-SE" sz="3200" i="1" dirty="0" err="1"/>
              <a:t>once</a:t>
            </a:r>
            <a:r>
              <a:rPr lang="sv-SE" sz="3200" i="1" dirty="0"/>
              <a:t>.</a:t>
            </a:r>
          </a:p>
          <a:p>
            <a:r>
              <a:rPr lang="sv-SE" sz="3200" dirty="0"/>
              <a:t>P2666: Last </a:t>
            </a:r>
            <a:r>
              <a:rPr lang="sv-SE" sz="3200" dirty="0" err="1"/>
              <a:t>use</a:t>
            </a:r>
            <a:r>
              <a:rPr lang="sv-SE" sz="3200" dirty="0"/>
              <a:t> </a:t>
            </a:r>
            <a:r>
              <a:rPr lang="sv-SE" sz="3200" dirty="0" err="1"/>
              <a:t>optimization</a:t>
            </a:r>
            <a:r>
              <a:rPr lang="sv-SE" sz="3200" dirty="0"/>
              <a:t>:</a:t>
            </a:r>
          </a:p>
          <a:p>
            <a:pPr marL="0" indent="0">
              <a:buNone/>
            </a:pPr>
            <a:r>
              <a:rPr lang="sv-SE" sz="3200" dirty="0"/>
              <a:t>       </a:t>
            </a:r>
            <a:r>
              <a:rPr lang="sv-SE" sz="3200" i="1" dirty="0" err="1"/>
              <a:t>Simplifies</a:t>
            </a:r>
            <a:r>
              <a:rPr lang="sv-SE" sz="3200" i="1" dirty="0"/>
              <a:t> </a:t>
            </a:r>
            <a:r>
              <a:rPr lang="sv-SE" sz="3200" i="1" dirty="0" err="1"/>
              <a:t>finding</a:t>
            </a:r>
            <a:r>
              <a:rPr lang="sv-SE" sz="3200" i="1" dirty="0"/>
              <a:t> </a:t>
            </a:r>
            <a:r>
              <a:rPr lang="sv-SE" sz="3200" i="1" dirty="0" err="1"/>
              <a:t>rvalues</a:t>
            </a:r>
            <a:r>
              <a:rPr lang="sv-SE" sz="3200" i="1" dirty="0"/>
              <a:t> </a:t>
            </a:r>
            <a:r>
              <a:rPr lang="sv-SE" sz="3200" i="1" dirty="0" err="1"/>
              <a:t>when</a:t>
            </a:r>
            <a:r>
              <a:rPr lang="sv-SE" sz="3200" i="1" dirty="0"/>
              <a:t> </a:t>
            </a:r>
            <a:r>
              <a:rPr lang="sv-SE" sz="3200" i="1" dirty="0" err="1"/>
              <a:t>calling</a:t>
            </a:r>
            <a:r>
              <a:rPr lang="sv-SE" sz="3200" i="1" dirty="0"/>
              <a:t> </a:t>
            </a:r>
            <a:r>
              <a:rPr lang="sv-SE" sz="3200" i="1" dirty="0" err="1"/>
              <a:t>functions</a:t>
            </a:r>
            <a:r>
              <a:rPr lang="sv-SE" sz="3200" i="1" dirty="0"/>
              <a:t>.</a:t>
            </a:r>
          </a:p>
          <a:p>
            <a:r>
              <a:rPr lang="sv-SE" sz="3200" dirty="0"/>
              <a:t>Coming </a:t>
            </a:r>
            <a:r>
              <a:rPr lang="sv-SE" sz="3200" dirty="0" err="1"/>
              <a:t>up</a:t>
            </a:r>
            <a:r>
              <a:rPr lang="sv-SE" sz="3200" dirty="0"/>
              <a:t> later:</a:t>
            </a:r>
            <a:br>
              <a:rPr lang="sv-SE" sz="3200" dirty="0"/>
            </a:br>
            <a:r>
              <a:rPr lang="sv-SE" sz="3200" dirty="0"/>
              <a:t>    </a:t>
            </a:r>
            <a:r>
              <a:rPr lang="sv-SE" sz="3200" i="1" dirty="0" err="1"/>
              <a:t>Labelled</a:t>
            </a:r>
            <a:r>
              <a:rPr lang="sv-SE" sz="3200" i="1" dirty="0"/>
              <a:t> </a:t>
            </a:r>
            <a:r>
              <a:rPr lang="sv-SE" sz="3200" i="1" dirty="0" err="1"/>
              <a:t>types</a:t>
            </a:r>
            <a:r>
              <a:rPr lang="sv-SE" sz="3200" i="1" dirty="0"/>
              <a:t> </a:t>
            </a:r>
            <a:r>
              <a:rPr lang="sv-SE" sz="3200" i="1" dirty="0" err="1"/>
              <a:t>provides</a:t>
            </a:r>
            <a:r>
              <a:rPr lang="sv-SE" sz="3200" i="1" dirty="0"/>
              <a:t> </a:t>
            </a:r>
            <a:r>
              <a:rPr lang="sv-SE" sz="3200" i="1" dirty="0" err="1"/>
              <a:t>named</a:t>
            </a:r>
            <a:r>
              <a:rPr lang="sv-SE" sz="3200" i="1" dirty="0"/>
              <a:t> parameters.</a:t>
            </a:r>
            <a:br>
              <a:rPr lang="sv-SE" sz="3200" i="1" dirty="0"/>
            </a:br>
            <a:r>
              <a:rPr lang="sv-SE" sz="3200" i="1" dirty="0"/>
              <a:t>    </a:t>
            </a:r>
            <a:r>
              <a:rPr lang="sv-SE" sz="3200" i="1" dirty="0" err="1"/>
              <a:t>Simplified</a:t>
            </a:r>
            <a:r>
              <a:rPr lang="sv-SE" sz="3200" i="1" dirty="0"/>
              <a:t> </a:t>
            </a:r>
            <a:r>
              <a:rPr lang="sv-SE" sz="3200" i="1" dirty="0" err="1"/>
              <a:t>declarators</a:t>
            </a:r>
            <a:r>
              <a:rPr lang="sv-SE" sz="3200" i="1" dirty="0"/>
              <a:t> </a:t>
            </a:r>
            <a:r>
              <a:rPr lang="sv-SE" sz="3200" i="1" dirty="0" err="1"/>
              <a:t>with</a:t>
            </a:r>
            <a:r>
              <a:rPr lang="sv-SE" sz="3200" i="1" dirty="0"/>
              <a:t> all </a:t>
            </a:r>
            <a:r>
              <a:rPr lang="sv-SE" sz="3200" i="1" dirty="0" err="1"/>
              <a:t>of</a:t>
            </a:r>
            <a:r>
              <a:rPr lang="sv-SE" sz="3200" i="1" dirty="0"/>
              <a:t> the </a:t>
            </a:r>
            <a:r>
              <a:rPr lang="sv-SE" sz="3200" i="1" dirty="0" err="1"/>
              <a:t>type</a:t>
            </a:r>
            <a:r>
              <a:rPr lang="sv-SE" sz="3200" i="1" dirty="0"/>
              <a:t> </a:t>
            </a:r>
            <a:r>
              <a:rPr lang="sv-SE" sz="3200" i="1" dirty="0" err="1"/>
              <a:t>first</a:t>
            </a:r>
            <a:r>
              <a:rPr lang="sv-SE" sz="3200" i="1" dirty="0"/>
              <a:t>.</a:t>
            </a:r>
            <a:endParaRPr lang="sv-SE" sz="3200" dirty="0"/>
          </a:p>
        </p:txBody>
      </p:sp>
    </p:spTree>
    <p:extLst>
      <p:ext uri="{BB962C8B-B14F-4D97-AF65-F5344CB8AC3E}">
        <p14:creationId xmlns:p14="http://schemas.microsoft.com/office/powerpoint/2010/main" val="3863634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7505</TotalTime>
  <Words>316</Words>
  <Application>Microsoft Office PowerPoint</Application>
  <PresentationFormat>Bredbild</PresentationFormat>
  <Paragraphs>37</Paragraphs>
  <Slides>7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Office-tema</vt:lpstr>
      <vt:lpstr>P2665R0</vt:lpstr>
      <vt:lpstr>Presentation contents</vt:lpstr>
      <vt:lpstr>Rationale</vt:lpstr>
      <vt:lpstr>Proposal contents</vt:lpstr>
      <vt:lpstr>Rules for compilers</vt:lpstr>
      <vt:lpstr>Rules for programmers</vt:lpstr>
      <vt:lpstr>Relation to other proposals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P2665R0</dc:title>
  <dc:creator>Bengt Gustafsson</dc:creator>
  <cp:lastModifiedBy>Bengt Gustafsson</cp:lastModifiedBy>
  <cp:revision>3</cp:revision>
  <dcterms:created xsi:type="dcterms:W3CDTF">2022-10-28T17:01:27Z</dcterms:created>
  <dcterms:modified xsi:type="dcterms:W3CDTF">2022-11-02T22:06:58Z</dcterms:modified>
</cp:coreProperties>
</file>