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7" r:id="rId3"/>
    <p:sldId id="318" r:id="rId4"/>
    <p:sldId id="319" r:id="rId5"/>
    <p:sldId id="320" r:id="rId6"/>
    <p:sldId id="321" r:id="rId7"/>
    <p:sldId id="322" r:id="rId8"/>
    <p:sldId id="323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A1500D-7324-2D87-6A13-A8C2B3EE2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9234E2E8-EEAC-9DF3-FE7E-097D1ADB6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69BB707-943B-7066-B604-C493FAE4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0596EB-8F9E-DE3C-3208-E6652BD4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2D7DC85-0FF4-B243-115D-44EAFE90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1517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3258B7-C882-BB62-7339-B80189AA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BFAE8C3-9346-9190-8BF4-14F6827A5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7F4389C-51C6-E69E-DF0C-89610C35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F66E5F8-0217-E411-DC39-7FD8AC696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2525DC-32C7-78E2-0F71-25113799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2289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48CEA13-799D-CC1F-4262-188F6BF7E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4301C82-C1D1-A234-48EF-95FDEACF8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493A3E-BB25-9451-2910-77A126C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4DE3DCD-FAEE-2E2A-F057-30704107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AAFE27B-84C8-8BA6-D4A4-473A1F85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7245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02761F1-0DF4-C996-6072-F91E9C32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DD41D4-26E3-A804-D267-B2C6F799C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71F054F-56C1-A899-EAC2-E109FA9AC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DF28B75-E606-D219-8D34-B30C5036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453C946-8E88-7C94-E2D3-EFA5E08F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377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01A2EE-13C8-CCF7-C284-3A8F73C8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2EE34F0-6486-90FA-1407-BC51DB1B4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4552798-A89B-B18F-A6BE-79DC86A9B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320D5E-5EE8-3459-82E2-57A31F445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502B58C-6CB1-C35E-15D2-C31F9A7AD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998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35F827-FD24-A6DC-AE32-CD51DDEF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995E71D-9AC8-8E7B-AF77-98B5F78D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C2F68C6-1081-E4A7-D821-3FF3DC959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125D9AD-D8F1-3323-A120-323F58EAD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4133532D-D12D-7AA9-BAE0-DD4B97A5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145E0B2-768A-D3C7-D3ED-7B0A7A60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8149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9C416F8-0A97-B794-978F-4D4D0894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69B6E0E-529B-87C3-DFA2-428424E08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5DB724B-16F1-34E2-9811-0D4A7C537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9FE6C40-FAE2-4D32-5CC1-72889D2B6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E7AB15D-4F77-5BC0-599A-4629207B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7086B3A-AAAD-E193-3D35-92AC0E1F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C7A5006A-8B7E-76B6-54F1-718209BE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86B15A7F-E29F-E97C-9198-887CBE0B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560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44448D-E6BA-8078-0C27-8905AE89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2BD5F439-69F3-8C65-2FFF-9F85759E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969C1042-339A-D316-E30C-28D6EAA44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0476D7BA-A251-21B9-A95A-9201BF34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71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765E5A9-8FEE-8DE9-93C5-BB66FFC4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CBAD11E-35B4-C64E-C927-5BEC6E0B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64FD1212-BEF6-3E92-9DEC-4DD3F929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378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1F1AB4-1B2E-4FEC-63CC-341328D1F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9FBB18C-BE7E-E0FD-7B24-9E3119C4C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15A0F64-A043-3B7A-707E-6BF6DFD69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C229DF0-1E95-D60E-D1F6-ABF9265C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DC53636-9255-CE11-3BAF-F1968BBD7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68CDD1D-3583-138E-3602-8185CDAC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855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AD4CBA8-D7A5-23D0-3922-9B40310C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425B71E-31BA-9491-C298-86E4E00135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444EC3D-734E-288D-FF83-0ADC678A0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95B3AB8-DCEF-A050-B3CB-2FCDB8FD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889277B-F56C-D6BE-3B2A-86674719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70AD709-7F13-B1C9-408D-8DAC0C0BA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807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9406267-9CE3-25FD-3080-012358C7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06009BA-37DF-2ACF-D29F-57F998058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A2E4C28-F586-C430-A770-30DE8FB585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07709-FAF6-4D95-9CDB-C0F3B77923FF}" type="datetimeFigureOut">
              <a:rPr lang="LID4096" smtClean="0"/>
              <a:t>10/29/2022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C3F230D-26DE-3FE5-A607-AD3AE6B13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4A6CC27-38FA-1F29-BF56-1849B4AE1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EA30A-9A3E-4C7D-A8FA-F7F86BAACA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3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P2666R0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/>
              <a:t>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compilers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programmers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guaranteed</a:t>
            </a:r>
            <a:r>
              <a:rPr lang="sv-SE" sz="3200" dirty="0"/>
              <a:t> </a:t>
            </a:r>
            <a:r>
              <a:rPr lang="sv-SE" sz="3200" dirty="0" err="1"/>
              <a:t>demotion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Whenever</a:t>
            </a:r>
            <a:r>
              <a:rPr lang="sv-SE" sz="3200" dirty="0"/>
              <a:t> a </a:t>
            </a:r>
            <a:r>
              <a:rPr lang="sv-SE" sz="3200" dirty="0" err="1"/>
              <a:t>variable</a:t>
            </a:r>
            <a:r>
              <a:rPr lang="sv-SE" sz="3200" dirty="0"/>
              <a:t> is </a:t>
            </a:r>
            <a:r>
              <a:rPr lang="sv-SE" sz="3200" dirty="0" err="1"/>
              <a:t>used</a:t>
            </a:r>
            <a:r>
              <a:rPr lang="sv-SE" sz="3200" dirty="0"/>
              <a:t> for the last </a:t>
            </a:r>
            <a:r>
              <a:rPr lang="sv-SE" sz="3200" dirty="0" err="1"/>
              <a:t>time</a:t>
            </a:r>
            <a:r>
              <a:rPr lang="sv-SE" sz="3200" dirty="0"/>
              <a:t> it </a:t>
            </a:r>
            <a:r>
              <a:rPr lang="sv-SE" sz="3200" dirty="0" err="1"/>
              <a:t>can</a:t>
            </a:r>
            <a:r>
              <a:rPr lang="sv-SE" sz="3200" dirty="0"/>
              <a:t> be </a:t>
            </a:r>
            <a:r>
              <a:rPr lang="sv-SE" sz="3200" dirty="0" err="1"/>
              <a:t>moved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easily</a:t>
            </a:r>
            <a:r>
              <a:rPr lang="sv-SE" sz="3200" dirty="0"/>
              <a:t> </a:t>
            </a:r>
            <a:r>
              <a:rPr lang="sv-SE" sz="3200" dirty="0" err="1"/>
              <a:t>figures</a:t>
            </a:r>
            <a:r>
              <a:rPr lang="sv-SE" sz="3200" dirty="0"/>
              <a:t> </a:t>
            </a:r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out</a:t>
            </a:r>
            <a:r>
              <a:rPr lang="sv-SE" sz="3200" dirty="0"/>
              <a:t> in </a:t>
            </a:r>
            <a:r>
              <a:rPr lang="sv-SE" sz="3200" dirty="0" err="1"/>
              <a:t>many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With</a:t>
            </a:r>
            <a:r>
              <a:rPr lang="sv-SE" sz="3200" dirty="0"/>
              <a:t> (N)RVO </a:t>
            </a: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already</a:t>
            </a:r>
            <a:r>
              <a:rPr lang="sv-SE" sz="3200" dirty="0"/>
              <a:t> </a:t>
            </a:r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/copy </a:t>
            </a:r>
            <a:r>
              <a:rPr lang="sv-SE" sz="3200" dirty="0" err="1"/>
              <a:t>differences</a:t>
            </a:r>
            <a:r>
              <a:rPr lang="sv-SE" sz="3200" dirty="0"/>
              <a:t> to be </a:t>
            </a:r>
            <a:r>
              <a:rPr lang="sv-SE" sz="3200" dirty="0" err="1"/>
              <a:t>visible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Generalize</a:t>
            </a:r>
            <a:r>
              <a:rPr lang="sv-SE" sz="3200" dirty="0"/>
              <a:t> to </a:t>
            </a:r>
            <a:r>
              <a:rPr lang="sv-SE" sz="3200" dirty="0" err="1"/>
              <a:t>any</a:t>
            </a:r>
            <a:r>
              <a:rPr lang="sv-SE" sz="3200" dirty="0"/>
              <a:t> last-</a:t>
            </a:r>
            <a:r>
              <a:rPr lang="sv-SE" sz="3200" dirty="0" err="1"/>
              <a:t>uses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 </a:t>
            </a:r>
            <a:r>
              <a:rPr lang="sv-SE" sz="3200" dirty="0" err="1"/>
              <a:t>improves</a:t>
            </a:r>
            <a:r>
              <a:rPr lang="sv-SE" sz="3200" dirty="0"/>
              <a:t> </a:t>
            </a:r>
            <a:r>
              <a:rPr lang="sv-SE" sz="3200" dirty="0" err="1"/>
              <a:t>performance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Mandatory</a:t>
            </a:r>
            <a:r>
              <a:rPr lang="sv-SE" sz="3200" dirty="0"/>
              <a:t> for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to </a:t>
            </a:r>
            <a:r>
              <a:rPr lang="sv-SE" sz="3200" dirty="0" err="1"/>
              <a:t>reduce</a:t>
            </a:r>
            <a:r>
              <a:rPr lang="sv-SE" sz="3200" dirty="0"/>
              <a:t> </a:t>
            </a:r>
            <a:r>
              <a:rPr lang="sv-SE" sz="3200" dirty="0" err="1"/>
              <a:t>cognitive</a:t>
            </a:r>
            <a:r>
              <a:rPr lang="sv-SE" sz="3200" dirty="0"/>
              <a:t> </a:t>
            </a:r>
            <a:r>
              <a:rPr lang="sv-SE" sz="3200" dirty="0" err="1"/>
              <a:t>load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357378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Allow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demote</a:t>
            </a:r>
            <a:r>
              <a:rPr lang="sv-SE" sz="3200" dirty="0"/>
              <a:t> copy to </a:t>
            </a:r>
            <a:r>
              <a:rPr lang="sv-SE" sz="3200" dirty="0" err="1"/>
              <a:t>move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a last </a:t>
            </a:r>
            <a:r>
              <a:rPr lang="sv-SE" sz="3200" dirty="0" err="1"/>
              <a:t>use</a:t>
            </a:r>
            <a:r>
              <a:rPr lang="sv-SE" sz="3200" dirty="0"/>
              <a:t> has </a:t>
            </a:r>
            <a:r>
              <a:rPr lang="sv-SE" sz="3200" dirty="0" err="1"/>
              <a:t>been</a:t>
            </a:r>
            <a:r>
              <a:rPr lang="sv-SE" sz="3200" dirty="0"/>
              <a:t> </a:t>
            </a:r>
            <a:r>
              <a:rPr lang="sv-SE" sz="3200" dirty="0" err="1"/>
              <a:t>detected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Includes</a:t>
            </a:r>
            <a:r>
              <a:rPr lang="sv-SE" sz="3200" dirty="0"/>
              <a:t> </a:t>
            </a:r>
            <a:r>
              <a:rPr lang="sv-SE" sz="3200" dirty="0" err="1"/>
              <a:t>local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, parameters, </a:t>
            </a:r>
            <a:r>
              <a:rPr lang="sv-SE" sz="3200" dirty="0" err="1"/>
              <a:t>rvalue</a:t>
            </a:r>
            <a:r>
              <a:rPr lang="sv-SE" sz="3200" dirty="0"/>
              <a:t> </a:t>
            </a:r>
            <a:r>
              <a:rPr lang="sv-SE" sz="3200" dirty="0" err="1"/>
              <a:t>reference</a:t>
            </a:r>
            <a:r>
              <a:rPr lang="sv-SE" sz="3200" dirty="0"/>
              <a:t> parameters and </a:t>
            </a:r>
            <a:r>
              <a:rPr lang="sv-SE" sz="3200" dirty="0" err="1"/>
              <a:t>members</a:t>
            </a:r>
            <a:r>
              <a:rPr lang="sv-SE" sz="3200" dirty="0"/>
              <a:t> in </a:t>
            </a:r>
            <a:r>
              <a:rPr lang="sv-SE" sz="3200" dirty="0" err="1"/>
              <a:t>rvalue</a:t>
            </a:r>
            <a:r>
              <a:rPr lang="sv-SE" sz="3200" dirty="0"/>
              <a:t> </a:t>
            </a:r>
            <a:r>
              <a:rPr lang="sv-SE" sz="3200" dirty="0" err="1"/>
              <a:t>qualified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Includes</a:t>
            </a:r>
            <a:r>
              <a:rPr lang="sv-SE" sz="3200" dirty="0"/>
              <a:t> </a:t>
            </a:r>
            <a:r>
              <a:rPr lang="sv-SE" sz="3200" dirty="0" err="1"/>
              <a:t>variables</a:t>
            </a:r>
            <a:r>
              <a:rPr lang="sv-SE" sz="3200" dirty="0"/>
              <a:t> provably </a:t>
            </a:r>
            <a:r>
              <a:rPr lang="sv-SE" sz="3200" dirty="0" err="1"/>
              <a:t>assigned</a:t>
            </a:r>
            <a:r>
              <a:rPr lang="sv-SE" sz="3200" dirty="0"/>
              <a:t> </a:t>
            </a:r>
            <a:r>
              <a:rPr lang="sv-SE" sz="3200" dirty="0" err="1"/>
              <a:t>before</a:t>
            </a:r>
            <a:r>
              <a:rPr lang="sv-SE" sz="3200" dirty="0"/>
              <a:t> </a:t>
            </a:r>
            <a:r>
              <a:rPr lang="sv-SE" sz="3200" dirty="0" err="1"/>
              <a:t>next</a:t>
            </a:r>
            <a:r>
              <a:rPr lang="sv-SE" sz="3200" dirty="0"/>
              <a:t> </a:t>
            </a:r>
            <a:r>
              <a:rPr lang="sv-SE" sz="3200" dirty="0" err="1"/>
              <a:t>use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Require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some</a:t>
            </a:r>
            <a:r>
              <a:rPr lang="sv-SE" sz="3200" dirty="0"/>
              <a:t> </a:t>
            </a:r>
            <a:r>
              <a:rPr lang="sv-SE" sz="3200" dirty="0" err="1"/>
              <a:t>basic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72887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compilers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</a:t>
            </a:r>
            <a:r>
              <a:rPr lang="sv-SE" sz="3200" dirty="0" err="1"/>
              <a:t>find</a:t>
            </a:r>
            <a:r>
              <a:rPr lang="sv-SE" sz="3200" dirty="0"/>
              <a:t> and </a:t>
            </a:r>
            <a:r>
              <a:rPr lang="sv-SE" sz="3200" dirty="0" err="1"/>
              <a:t>demote</a:t>
            </a:r>
            <a:r>
              <a:rPr lang="sv-SE" sz="3200" dirty="0"/>
              <a:t> </a:t>
            </a:r>
            <a:r>
              <a:rPr lang="sv-SE" sz="3200" dirty="0" err="1"/>
              <a:t>basic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</a:p>
          <a:p>
            <a:r>
              <a:rPr lang="sv-SE" sz="3200" dirty="0"/>
              <a:t>May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any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it </a:t>
            </a:r>
            <a:r>
              <a:rPr lang="sv-SE" sz="3200" dirty="0" err="1"/>
              <a:t>can.</a:t>
            </a:r>
            <a:endParaRPr lang="sv-SE" sz="3200" dirty="0"/>
          </a:p>
          <a:p>
            <a:r>
              <a:rPr lang="sv-SE" sz="3200" dirty="0"/>
              <a:t>Must not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not </a:t>
            </a:r>
            <a:r>
              <a:rPr lang="sv-SE" sz="3200" dirty="0" err="1"/>
              <a:t>truly</a:t>
            </a:r>
            <a:r>
              <a:rPr lang="sv-SE" sz="3200" dirty="0"/>
              <a:t> last </a:t>
            </a:r>
            <a:r>
              <a:rPr lang="sv-SE" sz="3200" dirty="0" err="1"/>
              <a:t>uses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52309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programmers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not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copies</a:t>
            </a:r>
            <a:r>
              <a:rPr lang="sv-SE" sz="3200" dirty="0"/>
              <a:t> being </a:t>
            </a:r>
            <a:r>
              <a:rPr lang="sv-SE" sz="3200" dirty="0" err="1"/>
              <a:t>done</a:t>
            </a:r>
            <a:r>
              <a:rPr lang="sv-SE" sz="3200" dirty="0"/>
              <a:t>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moves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possible</a:t>
            </a:r>
            <a:r>
              <a:rPr lang="sv-SE" sz="3200" dirty="0"/>
              <a:t> – same as for RVO </a:t>
            </a:r>
            <a:r>
              <a:rPr lang="sv-SE" sz="3200" dirty="0" err="1"/>
              <a:t>but</a:t>
            </a:r>
            <a:r>
              <a:rPr lang="sv-SE" sz="3200" dirty="0"/>
              <a:t> for </a:t>
            </a:r>
            <a:r>
              <a:rPr lang="sv-SE" sz="3200" dirty="0" err="1"/>
              <a:t>types</a:t>
            </a:r>
            <a:r>
              <a:rPr lang="sv-SE" sz="3200" dirty="0"/>
              <a:t> </a:t>
            </a:r>
            <a:r>
              <a:rPr lang="sv-SE" sz="3200" dirty="0" err="1"/>
              <a:t>that</a:t>
            </a:r>
            <a:r>
              <a:rPr lang="sv-SE" sz="3200" dirty="0"/>
              <a:t> </a:t>
            </a:r>
            <a:r>
              <a:rPr lang="sv-SE" sz="3200" dirty="0" err="1"/>
              <a:t>are</a:t>
            </a:r>
            <a:r>
              <a:rPr lang="sv-SE" sz="3200" dirty="0"/>
              <a:t> never </a:t>
            </a:r>
            <a:r>
              <a:rPr lang="sv-SE" sz="3200" dirty="0" err="1"/>
              <a:t>returned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Should</a:t>
            </a:r>
            <a:r>
              <a:rPr lang="sv-SE" sz="3200" dirty="0"/>
              <a:t> not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moves</a:t>
            </a:r>
            <a:r>
              <a:rPr lang="sv-SE" sz="3200" dirty="0"/>
              <a:t> being </a:t>
            </a:r>
            <a:r>
              <a:rPr lang="sv-SE" sz="3200" dirty="0" err="1"/>
              <a:t>demoted</a:t>
            </a:r>
            <a:r>
              <a:rPr lang="sv-SE" sz="3200" dirty="0"/>
              <a:t> to </a:t>
            </a:r>
            <a:r>
              <a:rPr lang="sv-SE" sz="3200" dirty="0" err="1"/>
              <a:t>copies</a:t>
            </a:r>
            <a:r>
              <a:rPr lang="sv-SE" sz="3200" dirty="0"/>
              <a:t>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mandated</a:t>
            </a:r>
            <a:r>
              <a:rPr lang="sv-SE" sz="3200" dirty="0"/>
              <a:t> </a:t>
            </a:r>
            <a:r>
              <a:rPr lang="sv-SE" sz="3200" dirty="0" err="1"/>
              <a:t>cases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19388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guaranteed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demotion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Must be </a:t>
            </a:r>
            <a:r>
              <a:rPr lang="sv-SE" sz="3200" dirty="0" err="1"/>
              <a:t>defined</a:t>
            </a:r>
            <a:r>
              <a:rPr lang="sv-SE" sz="3200" dirty="0"/>
              <a:t> </a:t>
            </a:r>
            <a:r>
              <a:rPr lang="sv-SE" sz="3200" dirty="0" err="1"/>
              <a:t>together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vendors</a:t>
            </a:r>
            <a:endParaRPr lang="sv-SE" sz="3200" dirty="0"/>
          </a:p>
          <a:p>
            <a:r>
              <a:rPr lang="sv-SE" sz="3200" dirty="0"/>
              <a:t>If </a:t>
            </a:r>
            <a:r>
              <a:rPr lang="sv-SE" sz="3200" dirty="0" err="1"/>
              <a:t>too</a:t>
            </a:r>
            <a:r>
              <a:rPr lang="sv-SE" sz="3200" dirty="0"/>
              <a:t> </a:t>
            </a:r>
            <a:r>
              <a:rPr lang="sv-SE" sz="3200" dirty="0" err="1"/>
              <a:t>complicated</a:t>
            </a:r>
            <a:r>
              <a:rPr lang="sv-SE" sz="3200" dirty="0"/>
              <a:t> </a:t>
            </a:r>
            <a:r>
              <a:rPr lang="sv-SE" sz="3200" dirty="0" err="1"/>
              <a:t>programmers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not </a:t>
            </a:r>
            <a:r>
              <a:rPr lang="sv-SE" sz="3200" dirty="0" err="1"/>
              <a:t>feel</a:t>
            </a:r>
            <a:r>
              <a:rPr lang="sv-SE" sz="3200" dirty="0"/>
              <a:t> </a:t>
            </a:r>
            <a:r>
              <a:rPr lang="sv-SE" sz="3200" dirty="0" err="1"/>
              <a:t>safe</a:t>
            </a:r>
            <a:r>
              <a:rPr lang="sv-SE" sz="3200" dirty="0"/>
              <a:t> to </a:t>
            </a:r>
            <a:r>
              <a:rPr lang="sv-SE" sz="3200" dirty="0" err="1"/>
              <a:t>remove</a:t>
            </a:r>
            <a:r>
              <a:rPr lang="sv-SE" sz="3200" dirty="0"/>
              <a:t> </a:t>
            </a:r>
            <a:r>
              <a:rPr lang="sv-SE" sz="3200" dirty="0" err="1"/>
              <a:t>move</a:t>
            </a:r>
            <a:r>
              <a:rPr lang="sv-SE" sz="3200" dirty="0"/>
              <a:t>/forward.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has no </a:t>
            </a:r>
            <a:r>
              <a:rPr lang="sv-SE" sz="3200" dirty="0" err="1"/>
              <a:t>branches</a:t>
            </a:r>
            <a:r>
              <a:rPr lang="sv-SE" sz="3200" dirty="0"/>
              <a:t>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when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has no loops”.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loops”.</a:t>
            </a:r>
          </a:p>
          <a:p>
            <a:r>
              <a:rPr lang="sv-SE" sz="3200" dirty="0"/>
              <a:t>Alternative: ”Always </a:t>
            </a:r>
            <a:r>
              <a:rPr lang="sv-SE" sz="3200" dirty="0" err="1"/>
              <a:t>outside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loops,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reassigned</a:t>
            </a:r>
            <a:r>
              <a:rPr lang="sv-SE" sz="3200" dirty="0"/>
              <a:t>.”.</a:t>
            </a:r>
          </a:p>
          <a:p>
            <a:r>
              <a:rPr lang="sv-SE" sz="3200" dirty="0"/>
              <a:t>Alternative: ”Always, </a:t>
            </a:r>
            <a:r>
              <a:rPr lang="sv-SE" sz="3200" dirty="0" err="1"/>
              <a:t>even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reassigned</a:t>
            </a:r>
            <a:r>
              <a:rPr lang="sv-SE" sz="3200" dirty="0"/>
              <a:t>”.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37194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P2667: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Provides</a:t>
            </a:r>
            <a:r>
              <a:rPr lang="sv-SE" sz="3200" i="1" dirty="0"/>
              <a:t> a </a:t>
            </a:r>
            <a:r>
              <a:rPr lang="sv-SE" sz="3200" i="1" dirty="0" err="1"/>
              <a:t>way</a:t>
            </a:r>
            <a:r>
              <a:rPr lang="sv-SE" sz="3200" i="1" dirty="0"/>
              <a:t> to </a:t>
            </a:r>
            <a:r>
              <a:rPr lang="sv-SE" sz="3200" i="1" dirty="0" err="1"/>
              <a:t>implement</a:t>
            </a:r>
            <a:r>
              <a:rPr lang="sv-SE" sz="3200" i="1" dirty="0"/>
              <a:t> all </a:t>
            </a:r>
            <a:r>
              <a:rPr lang="sv-SE" sz="3200" i="1" dirty="0" err="1"/>
              <a:t>overloads</a:t>
            </a:r>
            <a:r>
              <a:rPr lang="sv-SE" sz="3200" i="1" dirty="0"/>
              <a:t> at </a:t>
            </a:r>
            <a:r>
              <a:rPr lang="sv-SE" sz="3200" i="1" dirty="0" err="1"/>
              <a:t>once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P2665: </a:t>
            </a:r>
            <a:r>
              <a:rPr lang="sv-SE" sz="3200" dirty="0" err="1"/>
              <a:t>Overload</a:t>
            </a:r>
            <a:r>
              <a:rPr lang="sv-SE" sz="3200" dirty="0"/>
              <a:t> </a:t>
            </a:r>
            <a:r>
              <a:rPr lang="sv-SE" sz="3200" dirty="0" err="1"/>
              <a:t>selection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Let</a:t>
            </a:r>
            <a:r>
              <a:rPr lang="sv-SE" sz="3200" i="1" dirty="0"/>
              <a:t> </a:t>
            </a:r>
            <a:r>
              <a:rPr lang="sv-SE" sz="3200" i="1" dirty="0" err="1"/>
              <a:t>compiler</a:t>
            </a:r>
            <a:r>
              <a:rPr lang="sv-SE" sz="3200" i="1" dirty="0"/>
              <a:t> </a:t>
            </a:r>
            <a:r>
              <a:rPr lang="sv-SE" sz="3200" i="1" dirty="0" err="1"/>
              <a:t>select</a:t>
            </a:r>
            <a:r>
              <a:rPr lang="sv-SE" sz="3200" i="1" dirty="0"/>
              <a:t> by </a:t>
            </a:r>
            <a:r>
              <a:rPr lang="sv-SE" sz="3200" i="1" dirty="0" err="1"/>
              <a:t>value</a:t>
            </a:r>
            <a:r>
              <a:rPr lang="sv-SE" sz="3200" i="1" dirty="0"/>
              <a:t> or by </a:t>
            </a:r>
            <a:r>
              <a:rPr lang="sv-SE" sz="3200" i="1" dirty="0" err="1"/>
              <a:t>reference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Coming </a:t>
            </a:r>
            <a:r>
              <a:rPr lang="sv-SE" sz="3200" dirty="0" err="1"/>
              <a:t>up</a:t>
            </a:r>
            <a:r>
              <a:rPr lang="sv-SE" sz="3200" dirty="0"/>
              <a:t> later: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6363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6114</TotalTime>
  <Words>337</Words>
  <Application>Microsoft Office PowerPoint</Application>
  <PresentationFormat>Bredbild</PresentationFormat>
  <Paragraphs>42</Paragraphs>
  <Slides>8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P2666R0</vt:lpstr>
      <vt:lpstr>Presentation contents</vt:lpstr>
      <vt:lpstr>Rationale</vt:lpstr>
      <vt:lpstr>Proposal contents</vt:lpstr>
      <vt:lpstr>Rules for compilers</vt:lpstr>
      <vt:lpstr>Rules for programmers</vt:lpstr>
      <vt:lpstr>Rules for guaranteed demotion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Bengt Gustafsson</dc:creator>
  <cp:lastModifiedBy>Bengt Gustafsson</cp:lastModifiedBy>
  <cp:revision>5</cp:revision>
  <dcterms:created xsi:type="dcterms:W3CDTF">2022-10-29T16:12:44Z</dcterms:created>
  <dcterms:modified xsi:type="dcterms:W3CDTF">2022-11-02T22:07:18Z</dcterms:modified>
</cp:coreProperties>
</file>