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57" r:id="rId4"/>
    <p:sldId id="314" r:id="rId5"/>
    <p:sldId id="322" r:id="rId6"/>
    <p:sldId id="315" r:id="rId7"/>
    <p:sldId id="320" r:id="rId8"/>
    <p:sldId id="316" r:id="rId9"/>
    <p:sldId id="321" r:id="rId10"/>
    <p:sldId id="318" r:id="rId11"/>
    <p:sldId id="319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5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8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5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5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2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0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8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6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3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P2667R0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For SBO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Concerns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freestanding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3984"/>
            <a:ext cx="9724031" cy="4871259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 err="1"/>
              <a:t>static_vector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easily</a:t>
            </a:r>
            <a:r>
              <a:rPr lang="sv-SE" sz="3200" dirty="0"/>
              <a:t> be part </a:t>
            </a:r>
            <a:r>
              <a:rPr lang="sv-SE" sz="3200" dirty="0" err="1"/>
              <a:t>of</a:t>
            </a:r>
            <a:r>
              <a:rPr lang="sv-SE" sz="3200" dirty="0"/>
              <a:t> ’</a:t>
            </a:r>
            <a:r>
              <a:rPr lang="sv-SE" sz="3200" dirty="0" err="1"/>
              <a:t>freestanding</a:t>
            </a:r>
            <a:r>
              <a:rPr lang="sv-SE" sz="3200" dirty="0"/>
              <a:t>’.</a:t>
            </a:r>
          </a:p>
          <a:p>
            <a:r>
              <a:rPr lang="sv-SE" sz="3200" dirty="0"/>
              <a:t>It is </a:t>
            </a:r>
            <a:r>
              <a:rPr lang="sv-SE" sz="3200" dirty="0" err="1"/>
              <a:t>unclear</a:t>
            </a:r>
            <a:r>
              <a:rPr lang="sv-SE" sz="3200" dirty="0"/>
              <a:t> </a:t>
            </a:r>
            <a:r>
              <a:rPr lang="sv-SE" sz="3200" dirty="0" err="1"/>
              <a:t>whether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is </a:t>
            </a:r>
            <a:r>
              <a:rPr lang="sv-SE" sz="3200" dirty="0" err="1"/>
              <a:t>possible</a:t>
            </a:r>
            <a:r>
              <a:rPr lang="sv-SE" sz="3200" dirty="0"/>
              <a:t> for </a:t>
            </a:r>
            <a:r>
              <a:rPr lang="sv-SE" sz="3200" dirty="0" err="1"/>
              <a:t>vector</a:t>
            </a:r>
            <a:r>
              <a:rPr lang="sv-SE" sz="3200" dirty="0"/>
              <a:t>, </a:t>
            </a:r>
            <a:r>
              <a:rPr lang="sv-SE" sz="3200" dirty="0" err="1"/>
              <a:t>even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(and T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doesn’t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 </a:t>
            </a:r>
            <a:r>
              <a:rPr lang="sv-SE" sz="3200" dirty="0" err="1"/>
              <a:t>during</a:t>
            </a:r>
            <a:r>
              <a:rPr lang="sv-SE" sz="3200" dirty="0"/>
              <a:t> copy).</a:t>
            </a:r>
          </a:p>
          <a:p>
            <a:r>
              <a:rPr lang="sv-SE" sz="3200" dirty="0"/>
              <a:t>It </a:t>
            </a:r>
            <a:r>
              <a:rPr lang="sv-SE" sz="3200" dirty="0" err="1"/>
              <a:t>seems</a:t>
            </a:r>
            <a:r>
              <a:rPr lang="sv-SE" sz="3200" dirty="0"/>
              <a:t> like ”</a:t>
            </a:r>
            <a:r>
              <a:rPr lang="sv-SE" sz="3200" dirty="0" err="1"/>
              <a:t>conditionally</a:t>
            </a:r>
            <a:r>
              <a:rPr lang="sv-SE" sz="3200" dirty="0"/>
              <a:t> </a:t>
            </a:r>
            <a:r>
              <a:rPr lang="sv-SE" sz="3200" dirty="0" err="1"/>
              <a:t>freestanding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” </a:t>
            </a:r>
            <a:r>
              <a:rPr lang="sv-SE" sz="3200" dirty="0" err="1"/>
              <a:t>may</a:t>
            </a:r>
            <a:r>
              <a:rPr lang="sv-SE" sz="3200" dirty="0"/>
              <a:t> be hard as </a:t>
            </a:r>
            <a:r>
              <a:rPr lang="sv-SE" sz="3200" dirty="0" err="1"/>
              <a:t>there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be </a:t>
            </a:r>
            <a:r>
              <a:rPr lang="sv-SE" sz="3200" dirty="0" err="1"/>
              <a:t>throw</a:t>
            </a:r>
            <a:r>
              <a:rPr lang="sv-SE" sz="3200" dirty="0"/>
              <a:t>/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constructs</a:t>
            </a:r>
            <a:r>
              <a:rPr lang="sv-SE" sz="3200" dirty="0"/>
              <a:t> </a:t>
            </a:r>
            <a:r>
              <a:rPr lang="sv-SE" sz="3200" dirty="0" err="1"/>
              <a:t>needed</a:t>
            </a:r>
            <a:r>
              <a:rPr lang="sv-SE" sz="3200" dirty="0"/>
              <a:t> to </a:t>
            </a:r>
            <a:r>
              <a:rPr lang="sv-SE" sz="3200" dirty="0" err="1"/>
              <a:t>handle</a:t>
            </a:r>
            <a:r>
              <a:rPr lang="sv-SE" sz="3200" dirty="0"/>
              <a:t> T </a:t>
            </a:r>
            <a:r>
              <a:rPr lang="sv-SE" sz="3200" dirty="0" err="1"/>
              <a:t>constructor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/try-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allowed</a:t>
            </a:r>
            <a:r>
              <a:rPr lang="sv-SE" sz="3200" dirty="0"/>
              <a:t> in a non-taken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constexpr</a:t>
            </a:r>
            <a:r>
              <a:rPr lang="sv-SE" sz="3200" dirty="0"/>
              <a:t> </a:t>
            </a:r>
            <a:r>
              <a:rPr lang="sv-SE" sz="3200" dirty="0" err="1"/>
              <a:t>branch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compiling</a:t>
            </a:r>
            <a:r>
              <a:rPr lang="sv-SE" sz="3200" dirty="0"/>
              <a:t> </a:t>
            </a:r>
            <a:r>
              <a:rPr lang="sv-SE" sz="3200" dirty="0" err="1"/>
              <a:t>without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?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trait</a:t>
            </a:r>
            <a:r>
              <a:rPr lang="sv-SE" sz="3200" dirty="0"/>
              <a:t> for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</a:t>
            </a:r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optimizations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95628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Conclusion</a:t>
            </a:r>
            <a:r>
              <a:rPr lang="sv-SE" sz="4000" dirty="0">
                <a:solidFill>
                  <a:srgbClr val="FFFFFF"/>
                </a:solidFill>
              </a:rPr>
              <a:t>, status, </a:t>
            </a:r>
            <a:r>
              <a:rPr lang="sv-SE" sz="4000" dirty="0" err="1">
                <a:solidFill>
                  <a:srgbClr val="FFFFFF"/>
                </a:solidFill>
              </a:rPr>
              <a:t>discussions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4290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/>
              <a:t>It is </a:t>
            </a:r>
            <a:r>
              <a:rPr lang="sv-SE" sz="3200" dirty="0" err="1"/>
              <a:t>possible</a:t>
            </a:r>
            <a:r>
              <a:rPr lang="sv-SE" sz="3200" dirty="0"/>
              <a:t> to </a:t>
            </a:r>
            <a:r>
              <a:rPr lang="sv-SE" sz="3200" dirty="0" err="1"/>
              <a:t>reuse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 for </a:t>
            </a:r>
            <a:r>
              <a:rPr lang="sv-SE" sz="3200" dirty="0" err="1"/>
              <a:t>static</a:t>
            </a:r>
            <a:r>
              <a:rPr lang="sv-SE" sz="3200" dirty="0"/>
              <a:t>-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Where</a:t>
            </a:r>
            <a:r>
              <a:rPr lang="sv-SE" sz="3200" dirty="0"/>
              <a:t> to </a:t>
            </a:r>
            <a:r>
              <a:rPr lang="sv-SE" sz="3200" dirty="0" err="1"/>
              <a:t>put</a:t>
            </a:r>
            <a:r>
              <a:rPr lang="sv-SE" sz="3200" dirty="0"/>
              <a:t> the new </a:t>
            </a:r>
            <a:r>
              <a:rPr lang="sv-SE" sz="3200" dirty="0" err="1"/>
              <a:t>traits</a:t>
            </a:r>
            <a:r>
              <a:rPr lang="sv-SE" sz="3200" dirty="0"/>
              <a:t>? </a:t>
            </a:r>
            <a:r>
              <a:rPr lang="sv-SE" sz="3200"/>
              <a:t>(cf P2652).</a:t>
            </a:r>
            <a:endParaRPr lang="sv-SE" sz="3200" dirty="0"/>
          </a:p>
          <a:p>
            <a:r>
              <a:rPr lang="sv-SE" sz="3200" dirty="0"/>
              <a:t>The 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compose</a:t>
            </a:r>
            <a:r>
              <a:rPr lang="sv-SE" sz="3200" dirty="0"/>
              <a:t> </a:t>
            </a:r>
            <a:r>
              <a:rPr lang="sv-SE" sz="3200" dirty="0" err="1"/>
              <a:t>well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Useful</a:t>
            </a:r>
            <a:r>
              <a:rPr lang="sv-SE" sz="3200" dirty="0"/>
              <a:t> for </a:t>
            </a:r>
            <a:r>
              <a:rPr lang="sv-SE" sz="3200" dirty="0" err="1"/>
              <a:t>anything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r>
              <a:rPr lang="sv-SE" sz="3200" dirty="0"/>
              <a:t> like a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/>
              <a:t>Implementation sketch at: </a:t>
            </a:r>
            <a:r>
              <a:rPr lang="sv-SE" sz="3200" u="sng" dirty="0"/>
              <a:t>github.com/</a:t>
            </a:r>
            <a:r>
              <a:rPr lang="sv-SE" sz="3200" u="sng" dirty="0" err="1"/>
              <a:t>BengtGustafsson</a:t>
            </a:r>
            <a:r>
              <a:rPr lang="sv-SE" sz="3200" u="sng" dirty="0"/>
              <a:t>/</a:t>
            </a:r>
            <a:r>
              <a:rPr lang="sv-SE" sz="3200" u="sng" dirty="0" err="1"/>
              <a:t>isocpp-proposals</a:t>
            </a:r>
            <a:endParaRPr lang="sv-SE" sz="3200" u="sng" dirty="0"/>
          </a:p>
          <a:p>
            <a:r>
              <a:rPr lang="sv-SE" sz="3200" dirty="0"/>
              <a:t>Is </a:t>
            </a:r>
            <a:r>
              <a:rPr lang="sv-SE" sz="3200" dirty="0" err="1"/>
              <a:t>this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forward or </a:t>
            </a:r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stick to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maybe</a:t>
            </a:r>
            <a:r>
              <a:rPr lang="sv-SE" sz="3200" dirty="0"/>
              <a:t> later </a:t>
            </a:r>
            <a:r>
              <a:rPr lang="sv-SE" sz="3200" dirty="0" err="1"/>
              <a:t>sbo_vector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Thoughts</a:t>
            </a:r>
            <a:r>
              <a:rPr lang="sv-SE" sz="3200" dirty="0"/>
              <a:t> on </a:t>
            </a:r>
            <a:r>
              <a:rPr lang="sv-SE" sz="3200" dirty="0" err="1"/>
              <a:t>freestanding</a:t>
            </a:r>
            <a:r>
              <a:rPr lang="sv-SE" sz="3200" dirty="0"/>
              <a:t>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2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vector</a:t>
            </a:r>
            <a:r>
              <a:rPr lang="sv-SE" sz="3200" dirty="0"/>
              <a:t> to </a:t>
            </a:r>
            <a:r>
              <a:rPr lang="sv-SE" sz="3200" dirty="0" err="1"/>
              <a:t>follow</a:t>
            </a:r>
            <a:endParaRPr lang="sv-SE" sz="3200" dirty="0"/>
          </a:p>
          <a:p>
            <a:r>
              <a:rPr lang="sv-SE" sz="3200" dirty="0"/>
              <a:t>A </a:t>
            </a:r>
            <a:r>
              <a:rPr lang="sv-SE" sz="3200" dirty="0" err="1"/>
              <a:t>few</a:t>
            </a:r>
            <a:r>
              <a:rPr lang="sv-SE" sz="3200" dirty="0"/>
              <a:t>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traits</a:t>
            </a:r>
            <a:endParaRPr lang="sv-SE" sz="3200" dirty="0"/>
          </a:p>
          <a:p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static</a:t>
            </a:r>
            <a:r>
              <a:rPr lang="sv-SE" sz="3200" dirty="0"/>
              <a:t>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vectors</a:t>
            </a:r>
            <a:endParaRPr lang="sv-SE" sz="3200" dirty="0"/>
          </a:p>
          <a:p>
            <a:r>
              <a:rPr lang="sv-SE" sz="3200" dirty="0" err="1"/>
              <a:t>Convenient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aliases</a:t>
            </a:r>
            <a:endParaRPr lang="sv-SE" sz="3200" dirty="0"/>
          </a:p>
          <a:p>
            <a:r>
              <a:rPr lang="sv-SE" sz="3200" dirty="0"/>
              <a:t>Extension </a:t>
            </a:r>
            <a:r>
              <a:rPr lang="sv-SE" sz="3200" dirty="0" err="1"/>
              <a:t>of</a:t>
            </a:r>
            <a:r>
              <a:rPr lang="sv-SE" sz="3200" dirty="0"/>
              <a:t> copy/</a:t>
            </a:r>
            <a:r>
              <a:rPr lang="sv-SE" sz="3200" dirty="0" err="1"/>
              <a:t>move</a:t>
            </a:r>
            <a:r>
              <a:rPr lang="sv-SE" sz="3200" dirty="0"/>
              <a:t> to </a:t>
            </a:r>
            <a:r>
              <a:rPr lang="sv-SE" sz="3200" dirty="0" err="1"/>
              <a:t>allow</a:t>
            </a:r>
            <a:r>
              <a:rPr lang="sv-SE" sz="3200" dirty="0"/>
              <a:t> different </a:t>
            </a:r>
            <a:r>
              <a:rPr lang="sv-SE" sz="3200" dirty="0" err="1"/>
              <a:t>allocators</a:t>
            </a:r>
            <a:endParaRPr lang="sv-SE" sz="3200" dirty="0"/>
          </a:p>
          <a:p>
            <a:r>
              <a:rPr lang="sv-SE" sz="3200" dirty="0" err="1"/>
              <a:t>Freestanding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Conclusions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endParaRPr lang="sv-SE" sz="3200" dirty="0"/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see</a:t>
            </a:r>
            <a:r>
              <a:rPr lang="sv-SE" sz="3200" dirty="0"/>
              <a:t> </a:t>
            </a:r>
            <a:r>
              <a:rPr lang="sv-SE" sz="3200" dirty="0" err="1"/>
              <a:t>demand</a:t>
            </a:r>
            <a:r>
              <a:rPr lang="sv-SE" sz="3200" dirty="0"/>
              <a:t> for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sbo-enabled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endParaRPr lang="sv-SE" sz="3200" dirty="0"/>
          </a:p>
          <a:p>
            <a:r>
              <a:rPr lang="sv-SE" sz="3200" dirty="0" err="1"/>
              <a:t>Why</a:t>
            </a:r>
            <a:r>
              <a:rPr lang="sv-SE" sz="3200" dirty="0"/>
              <a:t>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the </a:t>
            </a:r>
            <a:r>
              <a:rPr lang="sv-SE" sz="3200" b="1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Generic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templated</a:t>
            </a:r>
            <a:r>
              <a:rPr lang="sv-SE" sz="3200" dirty="0"/>
              <a:t> on </a:t>
            </a:r>
            <a:r>
              <a:rPr lang="sv-SE" sz="3200" b="1" dirty="0" err="1"/>
              <a:t>vector</a:t>
            </a:r>
            <a:r>
              <a:rPr lang="sv-SE" sz="3200" b="1" dirty="0"/>
              <a:t>&lt;T, A&gt; </a:t>
            </a:r>
            <a:r>
              <a:rPr lang="sv-SE" sz="3200" dirty="0"/>
              <a:t>just </a:t>
            </a:r>
            <a:r>
              <a:rPr lang="sv-SE" sz="3200" dirty="0" err="1"/>
              <a:t>works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Shorter</a:t>
            </a:r>
            <a:r>
              <a:rPr lang="sv-SE" sz="3200" dirty="0"/>
              <a:t> standard text (?)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used</a:t>
            </a:r>
            <a:r>
              <a:rPr lang="sv-SE" sz="3200" dirty="0"/>
              <a:t> for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other</a:t>
            </a:r>
            <a:r>
              <a:rPr lang="sv-SE" sz="3200" dirty="0"/>
              <a:t> containers.</a:t>
            </a:r>
          </a:p>
          <a:p>
            <a:pPr marL="0" indent="0">
              <a:buNone/>
            </a:pPr>
            <a:r>
              <a:rPr lang="sv-SE" sz="3200" dirty="0"/>
              <a:t>- </a:t>
            </a:r>
            <a:r>
              <a:rPr lang="sv-SE" sz="3200" dirty="0" err="1"/>
              <a:t>Iterators</a:t>
            </a:r>
            <a:r>
              <a:rPr lang="sv-SE" sz="3200" dirty="0"/>
              <a:t> </a:t>
            </a:r>
            <a:r>
              <a:rPr lang="sv-SE" sz="3200" dirty="0" err="1"/>
              <a:t>potentially</a:t>
            </a:r>
            <a:r>
              <a:rPr lang="sv-SE" sz="3200" dirty="0"/>
              <a:t> </a:t>
            </a:r>
            <a:r>
              <a:rPr lang="sv-SE" sz="3200" dirty="0" err="1"/>
              <a:t>invalidated</a:t>
            </a:r>
            <a:r>
              <a:rPr lang="sv-SE" sz="3200" dirty="0"/>
              <a:t> by </a:t>
            </a:r>
            <a:r>
              <a:rPr lang="sv-SE" sz="3200" dirty="0" err="1"/>
              <a:t>move</a:t>
            </a:r>
            <a:r>
              <a:rPr lang="sv-SE" sz="3200" dirty="0"/>
              <a:t>/copy (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br>
              <a:rPr lang="sv-SE" sz="3200" dirty="0"/>
            </a:br>
            <a:r>
              <a:rPr lang="sv-SE" sz="3200" dirty="0"/>
              <a:t>  </a:t>
            </a:r>
            <a:r>
              <a:rPr lang="sv-SE" sz="3200" dirty="0" err="1"/>
              <a:t>case</a:t>
            </a:r>
            <a:r>
              <a:rPr lang="sv-SE" sz="3200" dirty="0"/>
              <a:t> </a:t>
            </a:r>
            <a:r>
              <a:rPr lang="sv-SE" sz="3200" dirty="0" err="1"/>
              <a:t>already</a:t>
            </a:r>
            <a:r>
              <a:rPr lang="sv-SE" sz="3200" dirty="0"/>
              <a:t> </a:t>
            </a:r>
            <a:r>
              <a:rPr lang="sv-SE" sz="3200" dirty="0" err="1"/>
              <a:t>exists</a:t>
            </a:r>
            <a:r>
              <a:rPr lang="sv-SE" sz="3200" dirty="0"/>
              <a:t> for </a:t>
            </a:r>
            <a:r>
              <a:rPr lang="sv-SE" sz="3200" dirty="0" err="1"/>
              <a:t>assigmnent</a:t>
            </a:r>
            <a:r>
              <a:rPr lang="sv-SE" sz="3200" dirty="0"/>
              <a:t>).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Minimum </a:t>
            </a:r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to </a:t>
            </a:r>
            <a:r>
              <a:rPr lang="sv-SE" sz="4000" dirty="0" err="1">
                <a:solidFill>
                  <a:srgbClr val="FFFFFF"/>
                </a:solidFill>
              </a:rPr>
              <a:t>follow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b="1" dirty="0" err="1"/>
              <a:t>allocate_at_least</a:t>
            </a:r>
            <a:r>
              <a:rPr lang="sv-SE" sz="3200" b="1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endParaRPr lang="sv-SE" sz="3200" dirty="0"/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capacity</a:t>
            </a:r>
            <a:r>
              <a:rPr lang="sv-SE" sz="3200" dirty="0"/>
              <a:t> is </a:t>
            </a:r>
            <a:r>
              <a:rPr lang="sv-SE" sz="3200" dirty="0" err="1"/>
              <a:t>too</a:t>
            </a:r>
            <a:r>
              <a:rPr lang="sv-SE" sz="3200" dirty="0"/>
              <a:t> </a:t>
            </a:r>
            <a:r>
              <a:rPr lang="sv-SE" sz="3200" dirty="0" err="1"/>
              <a:t>low</a:t>
            </a:r>
            <a:endParaRPr lang="sv-SE" sz="3200" dirty="0"/>
          </a:p>
          <a:p>
            <a:r>
              <a:rPr lang="sv-SE" sz="3200" dirty="0" err="1"/>
              <a:t>Handle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/copy </a:t>
            </a:r>
            <a:r>
              <a:rPr lang="sv-SE" sz="3200" dirty="0" err="1"/>
              <a:t>when</a:t>
            </a:r>
            <a:r>
              <a:rPr lang="sv-SE" sz="3200" dirty="0"/>
              <a:t> source data is in SBO </a:t>
            </a:r>
            <a:r>
              <a:rPr lang="sv-SE" sz="3200" dirty="0" err="1"/>
              <a:t>buffer</a:t>
            </a:r>
            <a:r>
              <a:rPr lang="sv-SE" sz="3200" dirty="0"/>
              <a:t>.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uses</a:t>
            </a:r>
            <a:r>
              <a:rPr lang="sv-SE" sz="3200" dirty="0"/>
              <a:t> a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b="1" dirty="0" err="1"/>
              <a:t>buffer_capacity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6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Optimizations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can</a:t>
            </a:r>
            <a:r>
              <a:rPr lang="sv-SE" sz="4000" dirty="0">
                <a:solidFill>
                  <a:srgbClr val="FFFFFF"/>
                </a:solidFill>
              </a:rPr>
              <a:t> do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Specialize</a:t>
            </a:r>
            <a:r>
              <a:rPr lang="sv-SE" sz="3200" dirty="0"/>
              <a:t> on </a:t>
            </a:r>
            <a:r>
              <a:rPr lang="sv-SE" sz="3200" b="1" dirty="0" err="1"/>
              <a:t>can_allocate</a:t>
            </a:r>
            <a:r>
              <a:rPr lang="sv-SE" sz="3200" b="1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Only</a:t>
            </a:r>
            <a:r>
              <a:rPr lang="sv-SE" sz="3200" dirty="0"/>
              <a:t> store a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Adjust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depending</a:t>
            </a:r>
            <a:r>
              <a:rPr lang="sv-SE" sz="3200" dirty="0"/>
              <a:t> on </a:t>
            </a:r>
            <a:r>
              <a:rPr lang="sv-SE" sz="3200" dirty="0" err="1"/>
              <a:t>buffer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.</a:t>
            </a:r>
            <a:endParaRPr lang="LID4096" sz="3200" dirty="0"/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8406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New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b="1" dirty="0" err="1"/>
              <a:t>buffered_allocator</a:t>
            </a:r>
            <a:r>
              <a:rPr lang="sv-SE" sz="3200" b="1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has a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endParaRPr lang="sv-SE" sz="3200" dirty="0"/>
          </a:p>
          <a:p>
            <a:r>
              <a:rPr lang="sv-SE" sz="3200" dirty="0" err="1"/>
              <a:t>One</a:t>
            </a:r>
            <a:r>
              <a:rPr lang="sv-SE" sz="3200" dirty="0"/>
              <a:t> or </a:t>
            </a:r>
            <a:r>
              <a:rPr lang="sv-SE" sz="3200" dirty="0" err="1"/>
              <a:t>more</a:t>
            </a:r>
            <a:r>
              <a:rPr lang="sv-SE" sz="3200" dirty="0"/>
              <a:t> non-</a:t>
            </a:r>
            <a:r>
              <a:rPr lang="sv-SE" sz="3200" dirty="0" err="1"/>
              <a:t>allocating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for </a:t>
            </a:r>
            <a:r>
              <a:rPr lang="sv-SE" sz="3200" b="1" dirty="0" err="1"/>
              <a:t>static_vector</a:t>
            </a:r>
            <a:endParaRPr lang="sv-SE" sz="3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SZ, 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buffered_allocator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// </a:t>
            </a:r>
            <a:r>
              <a:rPr lang="sv-SE" sz="1600" dirty="0" err="1">
                <a:latin typeface="Consolas" panose="020B0609020204030204" pitchFamily="49" charset="0"/>
              </a:rPr>
              <a:t>Contains</a:t>
            </a:r>
            <a:r>
              <a:rPr lang="sv-SE" sz="1600" dirty="0">
                <a:latin typeface="Consolas" panose="020B0609020204030204" pitchFamily="49" charset="0"/>
              </a:rPr>
              <a:t> a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 and forwards </a:t>
            </a:r>
            <a:r>
              <a:rPr lang="sv-SE" sz="1600" dirty="0" err="1">
                <a:latin typeface="Consolas" panose="020B0609020204030204" pitchFamily="49" charset="0"/>
              </a:rPr>
              <a:t>overflowing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allocatíons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allocator</a:t>
            </a:r>
            <a:endParaRPr lang="sv-SE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  <a:br>
              <a:rPr lang="sv-SE" sz="1600" dirty="0">
                <a:latin typeface="Consolas" panose="020B0609020204030204" pitchFamily="49" charset="0"/>
              </a:rPr>
            </a:br>
            <a:br>
              <a:rPr lang="sv-SE" sz="1600" dirty="0">
                <a:latin typeface="Consolas" panose="020B0609020204030204" pitchFamily="49" charset="0"/>
              </a:rPr>
            </a:b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terminating_allocator</a:t>
            </a:r>
            <a:r>
              <a:rPr lang="sv-SE" sz="1600" dirty="0">
                <a:latin typeface="Consolas" panose="020B0609020204030204" pitchFamily="49" charset="0"/>
              </a:rPr>
              <a:t>;   // </a:t>
            </a:r>
            <a:r>
              <a:rPr lang="sv-SE" sz="1600" dirty="0" err="1">
                <a:latin typeface="Consolas" panose="020B0609020204030204" pitchFamily="49" charset="0"/>
              </a:rPr>
              <a:t>Terminate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throwing_allocator</a:t>
            </a:r>
            <a:r>
              <a:rPr lang="sv-SE" sz="1600" dirty="0">
                <a:latin typeface="Consolas" panose="020B0609020204030204" pitchFamily="49" charset="0"/>
              </a:rPr>
              <a:t>;	    // </a:t>
            </a:r>
            <a:r>
              <a:rPr lang="sv-SE" sz="1600" dirty="0" err="1">
                <a:latin typeface="Consolas" panose="020B0609020204030204" pitchFamily="49" charset="0"/>
              </a:rPr>
              <a:t>Throw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bad_alloc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unchecked_allocator</a:t>
            </a:r>
            <a:r>
              <a:rPr lang="sv-SE" sz="1600" dirty="0">
                <a:latin typeface="Consolas" panose="020B0609020204030204" pitchFamily="49" charset="0"/>
              </a:rPr>
              <a:t>;	    //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nullptr</a:t>
            </a:r>
            <a:r>
              <a:rPr lang="sv-SE" sz="1600" dirty="0">
                <a:latin typeface="Consolas" panose="020B0609020204030204" pitchFamily="49" charset="0"/>
              </a:rPr>
              <a:t> from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248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Convenient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aliases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sbo_vector</a:t>
            </a:r>
            <a:r>
              <a:rPr lang="sv-SE" sz="1600" dirty="0">
                <a:latin typeface="Consolas" panose="020B0609020204030204" pitchFamily="49" charset="0"/>
              </a:rPr>
              <a:t>;		// Bike </a:t>
            </a:r>
            <a:r>
              <a:rPr lang="sv-SE" sz="1600" dirty="0" err="1">
                <a:latin typeface="Consolas" panose="020B0609020204030204" pitchFamily="49" charset="0"/>
              </a:rPr>
              <a:t>shedding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needed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static_vector</a:t>
            </a:r>
            <a:r>
              <a:rPr lang="sv-SE" sz="1600" dirty="0">
                <a:latin typeface="Consolas" panose="020B0609020204030204" pitchFamily="49" charset="0"/>
              </a:rPr>
              <a:t>;	// Bike-</a:t>
            </a:r>
            <a:r>
              <a:rPr lang="sv-SE" sz="1600" dirty="0" err="1">
                <a:latin typeface="Consolas" panose="020B0609020204030204" pitchFamily="49" charset="0"/>
              </a:rPr>
              <a:t>shedded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3200" dirty="0" err="1"/>
              <a:t>What</a:t>
            </a:r>
            <a:r>
              <a:rPr lang="sv-SE" sz="3200" dirty="0"/>
              <a:t> is the </a:t>
            </a:r>
            <a:r>
              <a:rPr lang="sv-SE" sz="3200" dirty="0" err="1"/>
              <a:t>overflow</a:t>
            </a:r>
            <a:r>
              <a:rPr lang="sv-SE" sz="3200" dirty="0"/>
              <a:t> policy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there</a:t>
            </a:r>
            <a:r>
              <a:rPr lang="sv-SE" sz="3200" dirty="0"/>
              <a:t> is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such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alias?</a:t>
            </a: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Move</a:t>
            </a:r>
            <a:r>
              <a:rPr lang="sv-SE" sz="4000" dirty="0">
                <a:solidFill>
                  <a:srgbClr val="FFFFFF"/>
                </a:solidFill>
              </a:rPr>
              <a:t>/Copy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different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 fontScale="77500" lnSpcReduction="20000"/>
          </a:bodyPr>
          <a:lstStyle/>
          <a:p>
            <a:r>
              <a:rPr lang="sv-SE" sz="3800" dirty="0"/>
              <a:t>If T is same </a:t>
            </a:r>
            <a:r>
              <a:rPr lang="sv-SE" sz="3800" dirty="0" err="1"/>
              <a:t>we</a:t>
            </a:r>
            <a:r>
              <a:rPr lang="sv-SE" sz="3800" dirty="0"/>
              <a:t> </a:t>
            </a:r>
            <a:r>
              <a:rPr lang="sv-SE" sz="3800" dirty="0" err="1"/>
              <a:t>should</a:t>
            </a:r>
            <a:r>
              <a:rPr lang="sv-SE" sz="3800" dirty="0"/>
              <a:t> be </a:t>
            </a:r>
            <a:r>
              <a:rPr lang="sv-SE" sz="3800" dirty="0" err="1"/>
              <a:t>able</a:t>
            </a:r>
            <a:r>
              <a:rPr lang="sv-SE" sz="3800" dirty="0"/>
              <a:t> to copy/</a:t>
            </a:r>
            <a:r>
              <a:rPr lang="sv-SE" sz="3800" dirty="0" err="1"/>
              <a:t>move</a:t>
            </a:r>
            <a:r>
              <a:rPr lang="sv-SE" sz="3800" dirty="0"/>
              <a:t> </a:t>
            </a:r>
            <a:r>
              <a:rPr lang="sv-SE" sz="3800" dirty="0" err="1"/>
              <a:t>between</a:t>
            </a:r>
            <a:r>
              <a:rPr lang="sv-SE" sz="3800" dirty="0"/>
              <a:t> </a:t>
            </a:r>
            <a:r>
              <a:rPr lang="sv-SE" sz="3800" dirty="0" err="1"/>
              <a:t>vectors</a:t>
            </a:r>
            <a:r>
              <a:rPr lang="sv-SE" sz="3800" dirty="0"/>
              <a:t> </a:t>
            </a:r>
            <a:r>
              <a:rPr lang="sv-SE" sz="3800" dirty="0" err="1"/>
              <a:t>even</a:t>
            </a:r>
            <a:r>
              <a:rPr lang="sv-SE" sz="3800" dirty="0"/>
              <a:t> </a:t>
            </a:r>
            <a:r>
              <a:rPr lang="sv-SE" sz="3800" dirty="0" err="1"/>
              <a:t>if</a:t>
            </a:r>
            <a:r>
              <a:rPr lang="sv-SE" sz="3800" dirty="0"/>
              <a:t> </a:t>
            </a:r>
            <a:r>
              <a:rPr lang="sv-SE" sz="3800" dirty="0" err="1"/>
              <a:t>allocators</a:t>
            </a:r>
            <a:r>
              <a:rPr lang="sv-SE" sz="3800" dirty="0"/>
              <a:t> </a:t>
            </a:r>
            <a:r>
              <a:rPr lang="sv-SE" sz="3800" dirty="0" err="1"/>
              <a:t>differ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More</a:t>
            </a:r>
            <a:r>
              <a:rPr lang="sv-SE" sz="3800" dirty="0"/>
              <a:t> </a:t>
            </a:r>
            <a:r>
              <a:rPr lang="sv-SE" sz="3800" dirty="0" err="1"/>
              <a:t>important</a:t>
            </a:r>
            <a:r>
              <a:rPr lang="sv-SE" sz="3800" dirty="0"/>
              <a:t> </a:t>
            </a:r>
            <a:r>
              <a:rPr lang="sv-SE" sz="3800" dirty="0" err="1"/>
              <a:t>with</a:t>
            </a:r>
            <a:r>
              <a:rPr lang="sv-SE" sz="3800" dirty="0"/>
              <a:t> SBO </a:t>
            </a:r>
            <a:r>
              <a:rPr lang="sv-SE" sz="3800" dirty="0" err="1"/>
              <a:t>buffers</a:t>
            </a:r>
            <a:r>
              <a:rPr lang="sv-SE" sz="3800" dirty="0"/>
              <a:t> </a:t>
            </a:r>
            <a:r>
              <a:rPr lang="sv-SE" sz="3800" dirty="0" err="1"/>
              <a:t>of</a:t>
            </a:r>
            <a:r>
              <a:rPr lang="sv-SE" sz="3800" dirty="0"/>
              <a:t> different </a:t>
            </a:r>
            <a:r>
              <a:rPr lang="sv-SE" sz="3800" dirty="0" err="1"/>
              <a:t>sizes</a:t>
            </a:r>
            <a:r>
              <a:rPr lang="sv-SE" sz="3800" dirty="0"/>
              <a:t>.</a:t>
            </a:r>
          </a:p>
          <a:p>
            <a:r>
              <a:rPr lang="sv-SE" sz="3800" dirty="0"/>
              <a:t>If </a:t>
            </a:r>
            <a:r>
              <a:rPr lang="sv-SE" sz="3800" dirty="0" err="1"/>
              <a:t>Backing</a:t>
            </a:r>
            <a:r>
              <a:rPr lang="sv-SE" sz="3800" dirty="0"/>
              <a:t> </a:t>
            </a:r>
            <a:r>
              <a:rPr lang="sv-SE" sz="3800" dirty="0" err="1"/>
              <a:t>allocators</a:t>
            </a:r>
            <a:r>
              <a:rPr lang="sv-SE" sz="3800" dirty="0"/>
              <a:t> </a:t>
            </a:r>
            <a:r>
              <a:rPr lang="sv-SE" sz="3800" dirty="0" err="1"/>
              <a:t>are</a:t>
            </a:r>
            <a:r>
              <a:rPr lang="sv-SE" sz="3800" dirty="0"/>
              <a:t> </a:t>
            </a:r>
            <a:r>
              <a:rPr lang="sv-SE" sz="3800" dirty="0" err="1"/>
              <a:t>equal</a:t>
            </a:r>
            <a:r>
              <a:rPr lang="sv-SE" sz="3800" dirty="0"/>
              <a:t> </a:t>
            </a:r>
            <a:r>
              <a:rPr lang="sv-SE" sz="3800" dirty="0" err="1"/>
              <a:t>moves</a:t>
            </a:r>
            <a:r>
              <a:rPr lang="sv-SE" sz="3800" dirty="0"/>
              <a:t> </a:t>
            </a:r>
            <a:r>
              <a:rPr lang="sv-SE" sz="3800" dirty="0" err="1"/>
              <a:t>can</a:t>
            </a:r>
            <a:r>
              <a:rPr lang="sv-SE" sz="3800" dirty="0"/>
              <a:t> be </a:t>
            </a:r>
            <a:r>
              <a:rPr lang="sv-SE" sz="3800" dirty="0" err="1"/>
              <a:t>optimized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This</a:t>
            </a:r>
            <a:r>
              <a:rPr lang="sv-SE" sz="3800" dirty="0"/>
              <a:t> </a:t>
            </a:r>
            <a:r>
              <a:rPr lang="sv-SE" sz="3800" dirty="0" err="1"/>
              <a:t>needs</a:t>
            </a:r>
            <a:r>
              <a:rPr lang="sv-SE" sz="3800" dirty="0"/>
              <a:t> </a:t>
            </a:r>
            <a:r>
              <a:rPr lang="sv-SE" sz="3800" dirty="0" err="1"/>
              <a:t>another</a:t>
            </a:r>
            <a:r>
              <a:rPr lang="sv-SE" sz="3800" dirty="0"/>
              <a:t> </a:t>
            </a:r>
            <a:r>
              <a:rPr lang="sv-SE" sz="3800" dirty="0" err="1"/>
              <a:t>trait</a:t>
            </a:r>
            <a:r>
              <a:rPr lang="sv-SE" sz="3800" dirty="0"/>
              <a:t>: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b="1" dirty="0" err="1">
                <a:latin typeface="Consolas" panose="020B0609020204030204" pitchFamily="49" charset="0"/>
              </a:rPr>
              <a:t>backing_allocator_of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v-SE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T, </a:t>
            </a:r>
            <a:r>
              <a:rPr lang="sv-SE" sz="2100" dirty="0" err="1">
                <a:latin typeface="Consolas" panose="020B0609020204030204" pitchFamily="49" charset="0"/>
              </a:rPr>
              <a:t>size_t</a:t>
            </a:r>
            <a:r>
              <a:rPr lang="sv-SE" sz="2100" dirty="0">
                <a:latin typeface="Consolas" panose="020B0609020204030204" pitchFamily="49" charset="0"/>
              </a:rPr>
              <a:t> SZ, 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backing_allocator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buffered_allocator</a:t>
            </a:r>
            <a:r>
              <a:rPr lang="sv-SE" sz="2100" dirty="0">
                <a:latin typeface="Consolas" panose="020B0609020204030204" pitchFamily="49" charset="0"/>
              </a:rPr>
              <a:t>&lt;T, SZ,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;   // I </a:t>
            </a:r>
            <a:r>
              <a:rPr lang="sv-SE" sz="2100" dirty="0" err="1">
                <a:latin typeface="Consolas" panose="020B0609020204030204" pitchFamily="49" charset="0"/>
              </a:rPr>
              <a:t>wish</a:t>
            </a:r>
            <a:r>
              <a:rPr lang="sv-SE" sz="2100" dirty="0">
                <a:latin typeface="Consolas" panose="020B0609020204030204" pitchFamily="49" charset="0"/>
              </a:rPr>
              <a:t>!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328826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Take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aways</a:t>
            </a:r>
            <a:r>
              <a:rPr lang="sv-SE" sz="4000" dirty="0">
                <a:solidFill>
                  <a:srgbClr val="FFFFFF"/>
                </a:solidFill>
              </a:rPr>
              <a:t> from the demo implementation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Optimizing</a:t>
            </a:r>
            <a:r>
              <a:rPr lang="sv-SE" sz="3200" dirty="0"/>
              <a:t> for !</a:t>
            </a:r>
            <a:r>
              <a:rPr lang="sv-SE" sz="3200" dirty="0" err="1"/>
              <a:t>can_alloc</a:t>
            </a:r>
            <a:r>
              <a:rPr lang="sv-SE" sz="3200" dirty="0"/>
              <a:t> is </a:t>
            </a:r>
            <a:r>
              <a:rPr lang="sv-SE" sz="3200" dirty="0" err="1"/>
              <a:t>fairly</a:t>
            </a:r>
            <a:r>
              <a:rPr lang="sv-SE" sz="3200" dirty="0"/>
              <a:t> </a:t>
            </a:r>
            <a:r>
              <a:rPr lang="sv-SE" sz="3200" dirty="0" err="1"/>
              <a:t>easy</a:t>
            </a:r>
            <a:r>
              <a:rPr lang="sv-SE" sz="3200" dirty="0"/>
              <a:t>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mechanism</a:t>
            </a:r>
            <a:r>
              <a:rPr lang="sv-SE" sz="3200" dirty="0"/>
              <a:t> for </a:t>
            </a:r>
            <a:r>
              <a:rPr lang="sv-SE" sz="3200" dirty="0" err="1"/>
              <a:t>conditional</a:t>
            </a:r>
            <a:r>
              <a:rPr lang="sv-SE" sz="3200" dirty="0"/>
              <a:t> data </a:t>
            </a:r>
            <a:r>
              <a:rPr lang="sv-SE" sz="3200" dirty="0" err="1"/>
              <a:t>members</a:t>
            </a:r>
            <a:r>
              <a:rPr lang="sv-SE" sz="3200" dirty="0"/>
              <a:t> </a:t>
            </a:r>
            <a:r>
              <a:rPr lang="sv-SE" sz="3200" dirty="0" err="1"/>
              <a:t>would</a:t>
            </a:r>
            <a:r>
              <a:rPr lang="sv-SE" sz="3200" dirty="0"/>
              <a:t> be </a:t>
            </a:r>
            <a:r>
              <a:rPr lang="sv-SE" sz="3200" dirty="0" err="1"/>
              <a:t>nice</a:t>
            </a:r>
            <a:r>
              <a:rPr lang="sv-SE" sz="3200" dirty="0"/>
              <a:t>: </a:t>
            </a:r>
            <a:r>
              <a:rPr lang="sv-SE" sz="3200" i="1" dirty="0" err="1"/>
              <a:t>constraints</a:t>
            </a:r>
            <a:r>
              <a:rPr lang="sv-SE" sz="3200" i="1" dirty="0"/>
              <a:t> on </a:t>
            </a:r>
            <a:r>
              <a:rPr lang="sv-SE" sz="3200" i="1" dirty="0" err="1"/>
              <a:t>members</a:t>
            </a:r>
            <a:r>
              <a:rPr lang="sv-SE" sz="3200" i="1" dirty="0"/>
              <a:t> </a:t>
            </a:r>
            <a:r>
              <a:rPr lang="sv-SE" sz="3200" i="1" dirty="0" err="1"/>
              <a:t>would</a:t>
            </a:r>
            <a:r>
              <a:rPr lang="sv-SE" sz="3200" i="1" dirty="0"/>
              <a:t> </a:t>
            </a:r>
            <a:r>
              <a:rPr lang="sv-SE" sz="3200" i="1" dirty="0" err="1"/>
              <a:t>solve</a:t>
            </a:r>
            <a:r>
              <a:rPr lang="sv-SE" sz="3200" i="1" dirty="0"/>
              <a:t> </a:t>
            </a:r>
            <a:r>
              <a:rPr lang="sv-SE" sz="3200" i="1" dirty="0" err="1"/>
              <a:t>this</a:t>
            </a:r>
            <a:r>
              <a:rPr lang="sv-SE" sz="3200" i="1" dirty="0"/>
              <a:t>.</a:t>
            </a:r>
            <a:endParaRPr lang="sv-SE" sz="3200" dirty="0"/>
          </a:p>
          <a:p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/>
              <a:t>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handy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implementation.</a:t>
            </a:r>
          </a:p>
          <a:p>
            <a:r>
              <a:rPr lang="sv-SE" sz="3200" dirty="0" err="1"/>
              <a:t>Move</a:t>
            </a:r>
            <a:r>
              <a:rPr lang="sv-SE" sz="3200" dirty="0"/>
              <a:t> and copy is the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somewhat</a:t>
            </a:r>
            <a:r>
              <a:rPr lang="sv-SE" sz="3200" dirty="0"/>
              <a:t> </a:t>
            </a:r>
            <a:r>
              <a:rPr lang="sv-SE" sz="3200" dirty="0" err="1"/>
              <a:t>complex</a:t>
            </a:r>
            <a:r>
              <a:rPr lang="sv-SE" sz="3200" dirty="0"/>
              <a:t> </a:t>
            </a:r>
            <a:r>
              <a:rPr lang="sv-SE" sz="3200" dirty="0" err="1"/>
              <a:t>functionality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26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681</Words>
  <Application>Microsoft Office PowerPoint</Application>
  <PresentationFormat>Bredbild</PresentationFormat>
  <Paragraphs>75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P2667R0</vt:lpstr>
      <vt:lpstr>Presentation contents</vt:lpstr>
      <vt:lpstr>Rationale</vt:lpstr>
      <vt:lpstr>Minimum rules for vector to follow</vt:lpstr>
      <vt:lpstr>Optimizations vector can do</vt:lpstr>
      <vt:lpstr>New allocators</vt:lpstr>
      <vt:lpstr>Convenient type aliases</vt:lpstr>
      <vt:lpstr>Move/Copy with different allocators</vt:lpstr>
      <vt:lpstr>Take aways from the demo implementation</vt:lpstr>
      <vt:lpstr>Concerns for freestanding</vt:lpstr>
      <vt:lpstr>Conclusion, status, discussions.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allocator classes</dc:title>
  <dc:creator>Bengt Gustafsson</dc:creator>
  <cp:lastModifiedBy>Bengt Gustafsson</cp:lastModifiedBy>
  <cp:revision>11</cp:revision>
  <dcterms:created xsi:type="dcterms:W3CDTF">2022-10-17T14:52:22Z</dcterms:created>
  <dcterms:modified xsi:type="dcterms:W3CDTF">2022-11-02T22:29:16Z</dcterms:modified>
</cp:coreProperties>
</file>