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19" r:id="rId3"/>
    <p:sldId id="320" r:id="rId4"/>
    <p:sldId id="321" r:id="rId5"/>
    <p:sldId id="322" r:id="rId6"/>
    <p:sldId id="323" r:id="rId7"/>
    <p:sldId id="327" r:id="rId8"/>
    <p:sldId id="324" r:id="rId9"/>
    <p:sldId id="325" r:id="rId10"/>
    <p:sldId id="326" r:id="rId11"/>
    <p:sldId id="328" r:id="rId12"/>
    <p:sldId id="329" r:id="rId13"/>
    <p:sldId id="330" r:id="rId14"/>
    <p:sldId id="331" r:id="rId15"/>
    <p:sldId id="332" r:id="rId16"/>
    <p:sldId id="333" r:id="rId17"/>
    <p:sldId id="334" r:id="rId1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0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4E95B2C-B115-D019-462F-254A9A67E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C496060-F09A-53CD-4ABC-2BC077930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A99F54D-59AC-48EB-2689-587402489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06C5-A2E4-4AE9-82D6-BE16A0B7B52D}" type="datetimeFigureOut">
              <a:rPr lang="LID4096" smtClean="0"/>
              <a:t>10/29/2022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2196920-2CA2-4741-0E3A-54ECA00C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D38DF51-10F0-9D53-687D-5F26FCF2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79EB-BA2A-466C-A2F7-0529F2D51B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869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864E894-64E2-265C-4781-40A63117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4FD57BE-F019-0274-AD87-42B9F9880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48DA3C7-61B0-1342-CB21-674E7D23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06C5-A2E4-4AE9-82D6-BE16A0B7B52D}" type="datetimeFigureOut">
              <a:rPr lang="LID4096" smtClean="0"/>
              <a:t>10/29/2022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B069E85-F334-272E-9337-C7727B18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7508E30-6DBB-84B1-2084-71A8030C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79EB-BA2A-466C-A2F7-0529F2D51B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5309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26C78AB7-0BF5-CE92-913E-AD3B4F18D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541BFA0-B3C5-B46D-99B1-720AA2C17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EA0E961-7906-42CE-B58E-10881C27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06C5-A2E4-4AE9-82D6-BE16A0B7B52D}" type="datetimeFigureOut">
              <a:rPr lang="LID4096" smtClean="0"/>
              <a:t>10/29/2022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2DD6841-F6E0-1D7A-A6A7-389AACEA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8E582C1-BC3F-9C67-4EE5-A1EBFAA1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79EB-BA2A-466C-A2F7-0529F2D51B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7172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1096D7-C599-C0B5-1AFA-0FE847BD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3A24A-D139-15FA-FF1F-7995E3701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E264013-AA21-E4C0-ABE8-27BA4D5D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06C5-A2E4-4AE9-82D6-BE16A0B7B52D}" type="datetimeFigureOut">
              <a:rPr lang="LID4096" smtClean="0"/>
              <a:t>10/29/2022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8C23EBA-E5F1-E4F8-E4BE-38742A19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9F183C8-F25A-96F4-932D-0AE9C62C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79EB-BA2A-466C-A2F7-0529F2D51B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725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2B316AC-17E2-912B-D953-787AC7840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588C1B5-9BFA-CA40-F055-0A38A10BD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51A9836-5A51-8D61-436B-5AF5E3A2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06C5-A2E4-4AE9-82D6-BE16A0B7B52D}" type="datetimeFigureOut">
              <a:rPr lang="LID4096" smtClean="0"/>
              <a:t>10/29/2022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17864E5-E04E-140B-5C45-33D913B0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C808F74-2B20-193E-ADF2-6BC5041F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79EB-BA2A-466C-A2F7-0529F2D51B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422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886D6F4-724D-BA0A-4449-5FB4E7E6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A9501FD-A32C-FBCB-AA86-1F8BB848D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212192B8-B0D6-BFAD-F3B0-5D9B3E0D0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23EBCD2-6FF3-6F0F-347C-E9C92FF9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06C5-A2E4-4AE9-82D6-BE16A0B7B52D}" type="datetimeFigureOut">
              <a:rPr lang="LID4096" smtClean="0"/>
              <a:t>10/29/2022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80D3A03-CE91-33F5-C487-60D4F76D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326F733-43FD-ADC6-D36A-323721D7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79EB-BA2A-466C-A2F7-0529F2D51B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983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AF7D631-0005-1ABD-2106-18BF2766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68F6B3F-2C36-AC79-FCE0-B873200B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CE9ABAD-2AE9-7F86-2B6C-1A406678F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B59DE2EB-A035-D1F2-E37B-83AA1BF67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E2A203C-7E69-136C-2220-416E8624D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B409F5D-4797-E743-1BCE-4BF8934C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06C5-A2E4-4AE9-82D6-BE16A0B7B52D}" type="datetimeFigureOut">
              <a:rPr lang="LID4096" smtClean="0"/>
              <a:t>10/29/2022</a:t>
            </a:fld>
            <a:endParaRPr lang="LID4096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156EEED-A339-A84B-D3F0-FF429259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822CDF4D-F4C6-AA76-77D3-088FC7B6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79EB-BA2A-466C-A2F7-0529F2D51B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1341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2AD3DC1-81EF-1483-6590-B4343CC4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10CE9C7-BEE7-96CC-E474-3595A4AA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06C5-A2E4-4AE9-82D6-BE16A0B7B52D}" type="datetimeFigureOut">
              <a:rPr lang="LID4096" smtClean="0"/>
              <a:t>10/29/2022</a:t>
            </a:fld>
            <a:endParaRPr lang="LID4096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55A665C-83E6-A041-B4CE-7BBDD1CB8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D097467-0883-1A20-218A-A0E1A327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79EB-BA2A-466C-A2F7-0529F2D51B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059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E618412-9329-FC1F-F010-3B79198C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06C5-A2E4-4AE9-82D6-BE16A0B7B52D}" type="datetimeFigureOut">
              <a:rPr lang="LID4096" smtClean="0"/>
              <a:t>10/29/2022</a:t>
            </a:fld>
            <a:endParaRPr lang="LID4096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CFD307E7-68D2-E408-A9CF-097DDA7E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DE8B4E9D-2292-A393-C888-153E71A9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79EB-BA2A-466C-A2F7-0529F2D51B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992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04B6721-41DC-FCF7-72EE-9AF4E4495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D7607FC-ED32-792F-3AFB-E5908B3D4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797A21D-B34F-3009-959B-66EF5FCC0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6CD1C3C-AE0C-5B93-9D45-A02458D3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06C5-A2E4-4AE9-82D6-BE16A0B7B52D}" type="datetimeFigureOut">
              <a:rPr lang="LID4096" smtClean="0"/>
              <a:t>10/29/2022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9E64898-D65A-1543-4DCA-5B31581F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796EA1C-DD57-093F-4423-21008C65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79EB-BA2A-466C-A2F7-0529F2D51B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881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7AA7517-E96A-F4BD-5B1E-8F6252F8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4F306AB1-F4E5-5EBC-B747-2E1060012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414DA43-DA6B-D2D5-8F75-6A60D205F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D5D39C4-F6A0-B043-6EA9-9558C55A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06C5-A2E4-4AE9-82D6-BE16A0B7B52D}" type="datetimeFigureOut">
              <a:rPr lang="LID4096" smtClean="0"/>
              <a:t>10/29/2022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4CAE2FE-6422-A568-466C-6ECFE6DB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BB327CE-40CF-8F43-B914-4760266F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79EB-BA2A-466C-A2F7-0529F2D51B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69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9EEA5088-E7CC-91C5-A509-4FD96AC9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F546AD4-32D6-DB85-E89D-EA8C552FA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5E31B2E-5043-3F30-10D1-58C35E087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206C5-A2E4-4AE9-82D6-BE16A0B7B52D}" type="datetimeFigureOut">
              <a:rPr lang="LID4096" smtClean="0"/>
              <a:t>10/29/2022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F538D16-0795-73A8-4FBE-47E04A09F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EEB9C4F-3B18-46A4-A97D-515976D93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C79EB-BA2A-466C-A2F7-0529F2D51B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2164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0EEAE08-B977-7D00-F691-1E21DA530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sv-SE" sz="4800" dirty="0">
                <a:solidFill>
                  <a:srgbClr val="FFFFFF"/>
                </a:solidFill>
              </a:rPr>
              <a:t>P2668R0</a:t>
            </a:r>
            <a:endParaRPr lang="LID4096" sz="4800" dirty="0">
              <a:solidFill>
                <a:srgbClr val="FFFFFF"/>
              </a:solidFill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AE0C694-5902-4F94-1355-702E3F065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Autofit/>
          </a:bodyPr>
          <a:lstStyle/>
          <a:p>
            <a:pPr algn="l"/>
            <a:r>
              <a:rPr lang="sv-SE" sz="3200" dirty="0" err="1"/>
              <a:t>Rule</a:t>
            </a:r>
            <a:r>
              <a:rPr lang="sv-SE" sz="3200" dirty="0"/>
              <a:t> </a:t>
            </a:r>
            <a:r>
              <a:rPr lang="sv-SE" sz="3200" dirty="0" err="1"/>
              <a:t>based</a:t>
            </a:r>
            <a:r>
              <a:rPr lang="sv-SE" sz="3200" dirty="0"/>
              <a:t> parameter </a:t>
            </a:r>
            <a:r>
              <a:rPr lang="sv-SE" sz="3200" dirty="0" err="1"/>
              <a:t>passing</a:t>
            </a:r>
            <a:endParaRPr lang="sv-SE" sz="3200" dirty="0"/>
          </a:p>
          <a:p>
            <a:pPr algn="l"/>
            <a:r>
              <a:rPr lang="sv-SE" sz="3200" dirty="0"/>
              <a:t>Bengt Gustafsson</a:t>
            </a:r>
          </a:p>
          <a:p>
            <a:pPr algn="l"/>
            <a:r>
              <a:rPr lang="sv-SE" sz="3200" dirty="0"/>
              <a:t>Kona - 2022</a:t>
            </a:r>
            <a:endParaRPr lang="LID4096" sz="3200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BCD887FC-71E1-34A2-DADF-909F1F296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170" y="528918"/>
            <a:ext cx="2851162" cy="320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02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Subtle</a:t>
            </a:r>
            <a:r>
              <a:rPr lang="sv-SE" sz="4000" dirty="0">
                <a:solidFill>
                  <a:srgbClr val="FFFFFF"/>
                </a:solidFill>
              </a:rPr>
              <a:t> problem </a:t>
            </a:r>
            <a:r>
              <a:rPr lang="sv-SE" sz="4000" dirty="0" err="1">
                <a:solidFill>
                  <a:srgbClr val="FFFFFF"/>
                </a:solidFill>
              </a:rPr>
              <a:t>solved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with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deducing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this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097" y="1885279"/>
            <a:ext cx="9724031" cy="4569462"/>
          </a:xfr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  <a:r>
              <a:rPr kumimoji="0" lang="sv-SE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</a:t>
            </a:r>
            <a:r>
              <a:rPr kumimoji="0" lang="sv-S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a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qualified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member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type_set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dual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T&amp;, T&amp;&gt;;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MyClass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{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auto&amp; 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get() </a:t>
            </a:r>
            <a:r>
              <a:rPr kumimoji="0" lang="sv-S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dual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{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return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m_member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 }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};</a:t>
            </a:r>
          </a:p>
          <a:p>
            <a:pPr marL="0" indent="0">
              <a:buNone/>
              <a:defRPr/>
            </a:pPr>
            <a:r>
              <a:rPr kumimoji="0" lang="sv-SE" sz="32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But</a:t>
            </a:r>
            <a:r>
              <a:rPr kumimoji="0" lang="sv-S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*</a:t>
            </a:r>
            <a:r>
              <a:rPr kumimoji="0" lang="sv-SE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</a:t>
            </a:r>
            <a:r>
              <a:rPr kumimoji="0" lang="sv-S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lvalue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a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rvalue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qualified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member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type_set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fwd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T&amp;, T&amp;&amp;&gt;;</a:t>
            </a:r>
          </a:p>
          <a:p>
            <a:pPr marL="0" indent="0">
              <a:buNone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MyClass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{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auto&amp;&amp;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get() </a:t>
            </a:r>
            <a:r>
              <a:rPr kumimoji="0" lang="sv-S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fwd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{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return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m_member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 }  //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Impossible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};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MyClass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{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auto&amp;&amp; 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get(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fwd</a:t>
            </a:r>
            <a:r>
              <a:rPr kumimoji="0" lang="sv-S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MyClass</a:t>
            </a:r>
            <a:r>
              <a:rPr kumimoji="0" lang="sv-SE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self</a:t>
            </a:r>
            <a:r>
              <a:rPr kumimoji="0" lang="sv-SE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{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return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::forward&lt;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decltype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self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)&gt;(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self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).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m_member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 }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};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384311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Standard </a:t>
            </a:r>
            <a:r>
              <a:rPr lang="sv-SE" sz="4000" dirty="0" err="1">
                <a:solidFill>
                  <a:srgbClr val="FFFFFF"/>
                </a:solidFill>
              </a:rPr>
              <a:t>type</a:t>
            </a:r>
            <a:r>
              <a:rPr lang="sv-SE" sz="4000" dirty="0">
                <a:solidFill>
                  <a:srgbClr val="FFFFFF"/>
                </a:solidFill>
              </a:rPr>
              <a:t> sets in </a:t>
            </a:r>
            <a:r>
              <a:rPr lang="sv-SE" sz="4000" dirty="0" err="1">
                <a:solidFill>
                  <a:srgbClr val="FFFFFF"/>
                </a:solidFill>
              </a:rPr>
              <a:t>std</a:t>
            </a:r>
            <a:r>
              <a:rPr lang="sv-SE" sz="4000" dirty="0">
                <a:solidFill>
                  <a:srgbClr val="FFFFFF"/>
                </a:solidFill>
              </a:rPr>
              <a:t>::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Standard </a:t>
            </a:r>
            <a:r>
              <a:rPr kumimoji="0" lang="sv-SE" sz="32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</a:t>
            </a:r>
            <a:r>
              <a:rPr kumimoji="0" lang="sv-SE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sets 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nested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</a:t>
            </a:r>
            <a:endParaRPr kumimoji="0" lang="sv-S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r>
              <a:rPr lang="sv-S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inline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type_set_templates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template&lt;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type_set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= &lt;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T,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T&amp;&gt;;</a:t>
            </a:r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template&lt;</a:t>
            </a:r>
            <a:r>
              <a:rPr lang="sv-SE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type_set</a:t>
            </a:r>
            <a:r>
              <a:rPr lang="sv-SE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r>
              <a:rPr lang="sv-SE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&lt;T&amp;&gt;;  // </a:t>
            </a:r>
            <a:r>
              <a:rPr lang="sv-SE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sv-SE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clash</a:t>
            </a:r>
            <a:r>
              <a:rPr lang="sv-SE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br>
              <a:rPr lang="sv-SE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template&lt;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type_set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>
                <a:latin typeface="Arial" panose="020B0604020202020204" pitchFamily="34" charset="0"/>
                <a:cs typeface="Arial" panose="020B0604020202020204" pitchFamily="34" charset="0"/>
              </a:rPr>
              <a:t>dual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= &lt;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T&amp;, T&amp;&gt;;</a:t>
            </a:r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template&lt;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type_set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fwd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= &lt;T,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T&amp;, T&amp;&amp;&gt;;</a:t>
            </a:r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template&lt;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type_set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>
                <a:latin typeface="Arial" panose="020B0604020202020204" pitchFamily="34" charset="0"/>
                <a:cs typeface="Arial" panose="020B0604020202020204" pitchFamily="34" charset="0"/>
              </a:rPr>
              <a:t>mv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= &lt;T, T&amp;&amp;&gt;;</a:t>
            </a:r>
          </a:p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type_set_templates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thus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usable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without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qualification</a:t>
            </a:r>
            <a:endParaRPr lang="sv-SE" sz="3200" dirty="0">
              <a:solidFill>
                <a:prstClr val="black"/>
              </a:solidFill>
              <a:latin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shadowed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they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qualified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</a:t>
            </a:r>
            <a:r>
              <a:rPr kumimoji="0" lang="sv-S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:: </a:t>
            </a:r>
            <a:r>
              <a:rPr kumimoji="0" lang="sv-SE" sz="32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only</a:t>
            </a:r>
            <a:r>
              <a:rPr kumimoji="0" lang="sv-SE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sv-SE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sv-S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322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Issues treated in the proposal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Should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sets be </a:t>
            </a:r>
            <a:r>
              <a:rPr lang="sv-SE" sz="3200" dirty="0" err="1"/>
              <a:t>usable</a:t>
            </a:r>
            <a:r>
              <a:rPr lang="sv-SE" sz="3200" dirty="0"/>
              <a:t> in all </a:t>
            </a:r>
            <a:r>
              <a:rPr lang="sv-SE" sz="3200" dirty="0" err="1"/>
              <a:t>declarations</a:t>
            </a:r>
            <a:r>
              <a:rPr lang="sv-SE" sz="3200" dirty="0"/>
              <a:t>?</a:t>
            </a:r>
          </a:p>
          <a:p>
            <a:r>
              <a:rPr lang="sv-SE" sz="3200" dirty="0" err="1"/>
              <a:t>Overloading</a:t>
            </a:r>
            <a:r>
              <a:rPr lang="sv-SE" sz="3200" dirty="0"/>
              <a:t> </a:t>
            </a:r>
            <a:r>
              <a:rPr lang="sv-SE" sz="3200" dirty="0" err="1"/>
              <a:t>between</a:t>
            </a:r>
            <a:r>
              <a:rPr lang="sv-SE" sz="3200" dirty="0"/>
              <a:t> </a:t>
            </a:r>
            <a:r>
              <a:rPr lang="sv-SE" sz="3200" dirty="0" err="1"/>
              <a:t>regular</a:t>
            </a:r>
            <a:r>
              <a:rPr lang="sv-SE" sz="3200" dirty="0"/>
              <a:t> and </a:t>
            </a:r>
            <a:r>
              <a:rPr lang="sv-SE" sz="3200" dirty="0" err="1"/>
              <a:t>generated</a:t>
            </a:r>
            <a:r>
              <a:rPr lang="sv-SE" sz="3200" dirty="0"/>
              <a:t> </a:t>
            </a:r>
            <a:r>
              <a:rPr lang="sv-SE" sz="3200" dirty="0" err="1"/>
              <a:t>functions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Can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set templates be </a:t>
            </a:r>
            <a:r>
              <a:rPr lang="sv-SE" sz="3200" dirty="0" err="1"/>
              <a:t>chained</a:t>
            </a:r>
            <a:r>
              <a:rPr lang="sv-SE" sz="3200" dirty="0"/>
              <a:t>?</a:t>
            </a:r>
          </a:p>
          <a:p>
            <a:r>
              <a:rPr lang="sv-SE" sz="3200" dirty="0" err="1"/>
              <a:t>Can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sets be </a:t>
            </a:r>
            <a:r>
              <a:rPr lang="sv-SE" sz="3200" dirty="0" err="1"/>
              <a:t>declared</a:t>
            </a:r>
            <a:r>
              <a:rPr lang="sv-SE" sz="3200" dirty="0"/>
              <a:t> in </a:t>
            </a:r>
            <a:r>
              <a:rPr lang="sv-SE" sz="3200" dirty="0" err="1"/>
              <a:t>class</a:t>
            </a:r>
            <a:r>
              <a:rPr lang="sv-SE" sz="3200" dirty="0"/>
              <a:t> and/or block </a:t>
            </a:r>
            <a:r>
              <a:rPr lang="sv-SE" sz="3200" dirty="0" err="1"/>
              <a:t>scope</a:t>
            </a:r>
            <a:r>
              <a:rPr lang="sv-SE" sz="3200" dirty="0"/>
              <a:t>?</a:t>
            </a:r>
          </a:p>
          <a:p>
            <a:r>
              <a:rPr lang="sv-SE" sz="3200" dirty="0" err="1"/>
              <a:t>How</a:t>
            </a:r>
            <a:r>
              <a:rPr lang="sv-SE" sz="3200" dirty="0"/>
              <a:t> </a:t>
            </a:r>
            <a:r>
              <a:rPr lang="sv-SE" sz="3200" dirty="0" err="1"/>
              <a:t>about</a:t>
            </a:r>
            <a:r>
              <a:rPr lang="sv-SE" sz="3200" dirty="0"/>
              <a:t> </a:t>
            </a:r>
            <a:r>
              <a:rPr lang="sv-SE" sz="3200" dirty="0" err="1"/>
              <a:t>dependent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sets?</a:t>
            </a:r>
          </a:p>
          <a:p>
            <a:r>
              <a:rPr lang="sv-SE" sz="3200" dirty="0" err="1"/>
              <a:t>Alternate</a:t>
            </a:r>
            <a:r>
              <a:rPr lang="sv-SE" sz="3200" dirty="0"/>
              <a:t> </a:t>
            </a:r>
            <a:r>
              <a:rPr lang="sv-SE" sz="3200" dirty="0" err="1"/>
              <a:t>spellings</a:t>
            </a:r>
            <a:r>
              <a:rPr lang="sv-SE" sz="3200" dirty="0"/>
              <a:t> (</a:t>
            </a:r>
            <a:r>
              <a:rPr lang="sv-SE" sz="3200" dirty="0" err="1"/>
              <a:t>including</a:t>
            </a:r>
            <a:r>
              <a:rPr lang="sv-SE" sz="3200" dirty="0"/>
              <a:t> </a:t>
            </a:r>
            <a:r>
              <a:rPr lang="sv-SE" sz="3200" dirty="0" err="1"/>
              <a:t>reusing</a:t>
            </a:r>
            <a:r>
              <a:rPr lang="sv-SE" sz="3200" dirty="0"/>
              <a:t> </a:t>
            </a:r>
            <a:r>
              <a:rPr lang="sv-SE" sz="3200" b="1" dirty="0" err="1"/>
              <a:t>typedef</a:t>
            </a:r>
            <a:r>
              <a:rPr lang="sv-SE" sz="3200" dirty="0"/>
              <a:t>).</a:t>
            </a:r>
          </a:p>
          <a:p>
            <a:r>
              <a:rPr lang="sv-SE" sz="3200" dirty="0"/>
              <a:t>The </a:t>
            </a:r>
            <a:r>
              <a:rPr lang="sv-SE" sz="3200" dirty="0" err="1"/>
              <a:t>effects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&lt;</a:t>
            </a:r>
            <a:r>
              <a:rPr lang="sv-SE" sz="3200" dirty="0" err="1"/>
              <a:t>Type</a:t>
            </a:r>
            <a:r>
              <a:rPr lang="sv-SE" sz="3200" dirty="0"/>
              <a:t>&gt; as an </a:t>
            </a:r>
            <a:r>
              <a:rPr lang="sv-SE" sz="3200" dirty="0" err="1"/>
              <a:t>inlined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alias.</a:t>
            </a:r>
          </a:p>
        </p:txBody>
      </p:sp>
    </p:spTree>
    <p:extLst>
      <p:ext uri="{BB962C8B-B14F-4D97-AF65-F5344CB8AC3E}">
        <p14:creationId xmlns:p14="http://schemas.microsoft.com/office/powerpoint/2010/main" val="3443204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Open issues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Implementation in .</a:t>
            </a:r>
            <a:r>
              <a:rPr lang="sv-SE" sz="3200" dirty="0" err="1"/>
              <a:t>cpp</a:t>
            </a:r>
            <a:r>
              <a:rPr lang="sv-SE" sz="3200" dirty="0"/>
              <a:t> </a:t>
            </a:r>
            <a:r>
              <a:rPr lang="sv-SE" sz="3200" dirty="0" err="1"/>
              <a:t>files</a:t>
            </a:r>
            <a:r>
              <a:rPr lang="sv-SE" sz="3200" dirty="0"/>
              <a:t>?</a:t>
            </a:r>
          </a:p>
          <a:p>
            <a:r>
              <a:rPr lang="sv-SE" sz="3200" dirty="0" err="1"/>
              <a:t>Name</a:t>
            </a:r>
            <a:r>
              <a:rPr lang="sv-SE" sz="3200" dirty="0"/>
              <a:t> mangling: Same or different?</a:t>
            </a:r>
          </a:p>
          <a:p>
            <a:r>
              <a:rPr lang="sv-SE" sz="3200" dirty="0" err="1"/>
              <a:t>Can</a:t>
            </a:r>
            <a:r>
              <a:rPr lang="sv-SE" sz="3200" dirty="0"/>
              <a:t> </a:t>
            </a:r>
            <a:r>
              <a:rPr lang="sv-SE" sz="3200" dirty="0" err="1"/>
              <a:t>trailing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set template make *</a:t>
            </a:r>
            <a:r>
              <a:rPr lang="sv-SE" sz="3200" dirty="0" err="1"/>
              <a:t>this</a:t>
            </a:r>
            <a:r>
              <a:rPr lang="sv-SE" sz="3200" dirty="0"/>
              <a:t> an </a:t>
            </a:r>
            <a:r>
              <a:rPr lang="sv-SE" sz="3200" dirty="0" err="1"/>
              <a:t>rvalue</a:t>
            </a:r>
            <a:r>
              <a:rPr lang="sv-SE" sz="3200" dirty="0"/>
              <a:t>?</a:t>
            </a:r>
          </a:p>
          <a:p>
            <a:r>
              <a:rPr lang="sv-SE" sz="3200" dirty="0" err="1"/>
              <a:t>Can</a:t>
            </a:r>
            <a:r>
              <a:rPr lang="sv-SE" sz="3200" dirty="0"/>
              <a:t> a </a:t>
            </a:r>
            <a:r>
              <a:rPr lang="sv-SE" sz="3200" dirty="0" err="1"/>
              <a:t>type</a:t>
            </a:r>
            <a:r>
              <a:rPr lang="sv-SE" sz="3200" dirty="0"/>
              <a:t> set </a:t>
            </a:r>
            <a:r>
              <a:rPr lang="sv-SE" sz="3200" dirty="0" err="1"/>
              <a:t>used</a:t>
            </a:r>
            <a:r>
              <a:rPr lang="sv-SE" sz="3200" dirty="0"/>
              <a:t> in a parameter </a:t>
            </a:r>
            <a:r>
              <a:rPr lang="sv-SE" sz="3200" dirty="0" err="1"/>
              <a:t>declaration</a:t>
            </a:r>
            <a:r>
              <a:rPr lang="sv-SE" sz="3200" dirty="0"/>
              <a:t> cause </a:t>
            </a:r>
            <a:r>
              <a:rPr lang="sv-SE" sz="3200" dirty="0" err="1"/>
              <a:t>arrays</a:t>
            </a:r>
            <a:r>
              <a:rPr lang="sv-SE" sz="3200" dirty="0"/>
              <a:t> to be </a:t>
            </a:r>
            <a:r>
              <a:rPr lang="sv-SE" sz="3200" dirty="0" err="1"/>
              <a:t>passed</a:t>
            </a:r>
            <a:r>
              <a:rPr lang="sv-SE" sz="3200" dirty="0"/>
              <a:t> by </a:t>
            </a:r>
            <a:r>
              <a:rPr lang="sv-SE" sz="3200" dirty="0" err="1"/>
              <a:t>value</a:t>
            </a:r>
            <a:r>
              <a:rPr lang="sv-SE" sz="3200" dirty="0"/>
              <a:t>?</a:t>
            </a:r>
          </a:p>
          <a:p>
            <a:r>
              <a:rPr lang="sv-SE" sz="3200" dirty="0" err="1"/>
              <a:t>Reassessing</a:t>
            </a:r>
            <a:r>
              <a:rPr lang="sv-SE" sz="3200" dirty="0"/>
              <a:t> </a:t>
            </a:r>
            <a:r>
              <a:rPr lang="sv-SE" sz="3200" dirty="0" err="1"/>
              <a:t>using</a:t>
            </a:r>
            <a:r>
              <a:rPr lang="sv-SE" sz="3200" dirty="0"/>
              <a:t> </a:t>
            </a:r>
            <a:r>
              <a:rPr lang="sv-SE" sz="3200" b="1" dirty="0" err="1"/>
              <a:t>using</a:t>
            </a:r>
            <a:r>
              <a:rPr lang="sv-SE" sz="3200" dirty="0"/>
              <a:t> to </a:t>
            </a:r>
            <a:r>
              <a:rPr lang="sv-SE" sz="3200" dirty="0" err="1"/>
              <a:t>declare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sets.</a:t>
            </a:r>
          </a:p>
        </p:txBody>
      </p:sp>
    </p:spTree>
    <p:extLst>
      <p:ext uri="{BB962C8B-B14F-4D97-AF65-F5344CB8AC3E}">
        <p14:creationId xmlns:p14="http://schemas.microsoft.com/office/powerpoint/2010/main" val="2550202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Trailing type set template makes *this an </a:t>
            </a:r>
            <a:r>
              <a:rPr lang="en-GB" sz="4000" dirty="0" err="1">
                <a:solidFill>
                  <a:srgbClr val="FFFFFF"/>
                </a:solidFill>
              </a:rPr>
              <a:t>rvalue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To </a:t>
            </a:r>
            <a:r>
              <a:rPr lang="sv-SE" sz="3200" dirty="0" err="1"/>
              <a:t>reduce</a:t>
            </a:r>
            <a:r>
              <a:rPr lang="sv-SE" sz="3200" dirty="0"/>
              <a:t> </a:t>
            </a:r>
            <a:r>
              <a:rPr lang="sv-SE" sz="3200" dirty="0" err="1"/>
              <a:t>confusion</a:t>
            </a:r>
            <a:r>
              <a:rPr lang="sv-SE" sz="3200" dirty="0"/>
              <a:t> and </a:t>
            </a:r>
            <a:r>
              <a:rPr lang="sv-SE" sz="3200" dirty="0" err="1"/>
              <a:t>increase</a:t>
            </a:r>
            <a:r>
              <a:rPr lang="sv-SE" sz="3200" dirty="0"/>
              <a:t> WYSIWYG: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</a:t>
            </a:r>
            <a:r>
              <a:rPr lang="sv-SE" sz="3200" dirty="0">
                <a:solidFill>
                  <a:schemeClr val="accent6"/>
                </a:solidFill>
                <a:latin typeface="Calibri" panose="020F0502020204030204"/>
              </a:rPr>
              <a:t>r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a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rvalue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qualified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member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type_set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fwd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T&amp;, T&amp;&amp;&gt;;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MyClass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{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auto&amp;&amp; 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get() </a:t>
            </a:r>
            <a:r>
              <a:rPr kumimoji="0" lang="sv-S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fwd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{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return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m_member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 }      //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Thanks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part to P2666 ”Last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optimization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”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};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MyClass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{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auto&amp;&amp; get(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fwd</a:t>
            </a:r>
            <a:r>
              <a:rPr kumimoji="0" lang="sv-S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MyClass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self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{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return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self.m_member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 }    // Does not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need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 special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rule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1806665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Passing arrays by value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To </a:t>
            </a:r>
            <a:r>
              <a:rPr lang="sv-SE" sz="3200" dirty="0" err="1"/>
              <a:t>reduce</a:t>
            </a:r>
            <a:r>
              <a:rPr lang="sv-SE" sz="3200" dirty="0"/>
              <a:t> </a:t>
            </a:r>
            <a:r>
              <a:rPr lang="sv-SE" sz="3200" dirty="0" err="1"/>
              <a:t>confusion</a:t>
            </a:r>
            <a:r>
              <a:rPr lang="sv-SE" sz="3200" dirty="0"/>
              <a:t> and </a:t>
            </a:r>
            <a:r>
              <a:rPr lang="sv-SE" sz="3200" dirty="0" err="1"/>
              <a:t>increase</a:t>
            </a:r>
            <a:r>
              <a:rPr lang="sv-SE" sz="3200" dirty="0"/>
              <a:t> WYSIWYG:</a:t>
            </a:r>
          </a:p>
          <a:p>
            <a:pPr marL="0" indent="0">
              <a:buNone/>
            </a:pP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myFuntion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[10]&gt; arr);			// Force by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using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&lt;&gt;</a:t>
            </a:r>
          </a:p>
          <a:p>
            <a:pPr marL="0" indent="0">
              <a:buNone/>
            </a:pP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optimalCall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sv-S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arr[10]);			//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compiler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select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from </a:t>
            </a:r>
            <a:r>
              <a:rPr kumimoji="0" lang="sv-S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</a:t>
            </a:r>
            <a:r>
              <a:rPr kumimoji="0" lang="sv-SE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overloads</a:t>
            </a:r>
            <a:endParaRPr kumimoji="0" lang="sv-S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v-SE" sz="1600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Generates</a:t>
            </a:r>
            <a:r>
              <a:rPr lang="sv-SE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optimalCall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[10] arr);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optimalCall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(&amp;arr)[10]);</a:t>
            </a:r>
          </a:p>
        </p:txBody>
      </p:sp>
    </p:spTree>
    <p:extLst>
      <p:ext uri="{BB962C8B-B14F-4D97-AF65-F5344CB8AC3E}">
        <p14:creationId xmlns:p14="http://schemas.microsoft.com/office/powerpoint/2010/main" val="2634830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Reassessing using </a:t>
            </a:r>
            <a:r>
              <a:rPr lang="en-GB" sz="4000" b="1" dirty="0" err="1">
                <a:solidFill>
                  <a:srgbClr val="FFFFFF"/>
                </a:solidFill>
              </a:rPr>
              <a:t>using</a:t>
            </a:r>
            <a:r>
              <a:rPr lang="en-GB" sz="4000" dirty="0">
                <a:solidFill>
                  <a:srgbClr val="FFFFFF"/>
                </a:solidFill>
              </a:rPr>
              <a:t> to declare type sets.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The </a:t>
            </a:r>
            <a:r>
              <a:rPr lang="sv-SE" sz="3200" dirty="0" err="1"/>
              <a:t>reason</a:t>
            </a:r>
            <a:r>
              <a:rPr lang="sv-SE" sz="3200" dirty="0"/>
              <a:t> for a new </a:t>
            </a:r>
            <a:r>
              <a:rPr lang="sv-SE" sz="3200" dirty="0" err="1"/>
              <a:t>keyword</a:t>
            </a:r>
            <a:r>
              <a:rPr lang="sv-SE" sz="3200" dirty="0"/>
              <a:t> </a:t>
            </a:r>
            <a:r>
              <a:rPr lang="sv-SE" sz="3200" dirty="0" err="1"/>
              <a:t>was</a:t>
            </a:r>
            <a:r>
              <a:rPr lang="sv-SE" sz="3200" dirty="0"/>
              <a:t> to be </a:t>
            </a:r>
            <a:r>
              <a:rPr lang="sv-SE" sz="3200" dirty="0" err="1"/>
              <a:t>able</a:t>
            </a:r>
            <a:r>
              <a:rPr lang="sv-SE" sz="3200" dirty="0"/>
              <a:t> to </a:t>
            </a:r>
            <a:r>
              <a:rPr lang="sv-SE" sz="3200" dirty="0" err="1"/>
              <a:t>disambiguate</a:t>
            </a:r>
            <a:r>
              <a:rPr lang="sv-SE" sz="3200" dirty="0"/>
              <a:t> a </a:t>
            </a:r>
            <a:r>
              <a:rPr lang="sv-SE" sz="3200" dirty="0" err="1"/>
              <a:t>dependent</a:t>
            </a:r>
            <a:r>
              <a:rPr lang="sv-SE" sz="3200" dirty="0"/>
              <a:t> </a:t>
            </a:r>
            <a:r>
              <a:rPr lang="sv-SE" sz="3200" dirty="0" err="1"/>
              <a:t>name</a:t>
            </a:r>
            <a:r>
              <a:rPr lang="sv-SE" sz="3200" dirty="0"/>
              <a:t> as a </a:t>
            </a:r>
            <a:r>
              <a:rPr lang="sv-SE" sz="3200" b="1" dirty="0" err="1"/>
              <a:t>type_set</a:t>
            </a:r>
            <a:r>
              <a:rPr lang="sv-SE" sz="3200" b="1" dirty="0"/>
              <a:t>.</a:t>
            </a:r>
          </a:p>
          <a:p>
            <a:r>
              <a:rPr lang="sv-SE" sz="3200" dirty="0" err="1"/>
              <a:t>But</a:t>
            </a:r>
            <a:r>
              <a:rPr lang="sv-SE" sz="3200" dirty="0"/>
              <a:t>: Parsing </a:t>
            </a:r>
            <a:r>
              <a:rPr lang="sv-SE" sz="3200" dirty="0" err="1"/>
              <a:t>does</a:t>
            </a:r>
            <a:r>
              <a:rPr lang="sv-SE" sz="3200" dirty="0"/>
              <a:t> not </a:t>
            </a:r>
            <a:r>
              <a:rPr lang="sv-SE" sz="3200" dirty="0" err="1"/>
              <a:t>need</a:t>
            </a:r>
            <a:r>
              <a:rPr lang="sv-SE" sz="3200" dirty="0"/>
              <a:t> to </a:t>
            </a:r>
            <a:r>
              <a:rPr lang="sv-SE" sz="3200" dirty="0" err="1"/>
              <a:t>know</a:t>
            </a:r>
            <a:r>
              <a:rPr lang="sv-SE" sz="3200" dirty="0"/>
              <a:t> </a:t>
            </a:r>
            <a:r>
              <a:rPr lang="sv-SE" sz="3200" dirty="0" err="1"/>
              <a:t>if</a:t>
            </a:r>
            <a:r>
              <a:rPr lang="sv-SE" sz="3200" dirty="0"/>
              <a:t> a </a:t>
            </a:r>
            <a:r>
              <a:rPr lang="sv-SE" sz="3200" dirty="0" err="1"/>
              <a:t>dependent</a:t>
            </a:r>
            <a:r>
              <a:rPr lang="sv-SE" sz="3200" dirty="0"/>
              <a:t> </a:t>
            </a:r>
            <a:r>
              <a:rPr lang="sv-SE" sz="3200" dirty="0" err="1"/>
              <a:t>name</a:t>
            </a:r>
            <a:r>
              <a:rPr lang="sv-SE" sz="3200" dirty="0"/>
              <a:t> is a </a:t>
            </a:r>
            <a:r>
              <a:rPr lang="sv-SE" sz="3200" dirty="0" err="1"/>
              <a:t>type</a:t>
            </a:r>
            <a:r>
              <a:rPr lang="sv-SE" sz="3200" dirty="0"/>
              <a:t> or a </a:t>
            </a:r>
            <a:r>
              <a:rPr lang="sv-SE" sz="3200" dirty="0" err="1"/>
              <a:t>type</a:t>
            </a:r>
            <a:r>
              <a:rPr lang="sv-SE" sz="3200" dirty="0"/>
              <a:t> set.</a:t>
            </a:r>
          </a:p>
          <a:p>
            <a:r>
              <a:rPr lang="sv-SE" sz="3200" dirty="0" err="1"/>
              <a:t>We</a:t>
            </a:r>
            <a:r>
              <a:rPr lang="sv-SE" sz="3200" dirty="0"/>
              <a:t> </a:t>
            </a:r>
            <a:r>
              <a:rPr lang="sv-SE" sz="3200" dirty="0" err="1"/>
              <a:t>could</a:t>
            </a:r>
            <a:r>
              <a:rPr lang="sv-SE" sz="3200" dirty="0"/>
              <a:t> </a:t>
            </a:r>
            <a:r>
              <a:rPr lang="sv-SE" sz="3200" dirty="0" err="1"/>
              <a:t>drop</a:t>
            </a:r>
            <a:r>
              <a:rPr lang="sv-SE" sz="3200" dirty="0"/>
              <a:t> &lt;&gt;, at the </a:t>
            </a:r>
            <a:r>
              <a:rPr lang="sv-SE" sz="3200" dirty="0" err="1"/>
              <a:t>cost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</a:t>
            </a:r>
            <a:r>
              <a:rPr lang="sv-SE" sz="3200" b="1" dirty="0" err="1"/>
              <a:t>loosing</a:t>
            </a:r>
            <a:r>
              <a:rPr lang="sv-SE" sz="3200" b="1" dirty="0"/>
              <a:t> in-</a:t>
            </a:r>
            <a:r>
              <a:rPr lang="sv-SE" sz="3200" b="1" dirty="0" err="1"/>
              <a:t>line</a:t>
            </a:r>
            <a:r>
              <a:rPr lang="sv-SE" sz="3200" b="1" dirty="0"/>
              <a:t> </a:t>
            </a:r>
            <a:r>
              <a:rPr lang="sv-SE" sz="3200" b="1" dirty="0" err="1"/>
              <a:t>type</a:t>
            </a:r>
            <a:r>
              <a:rPr lang="sv-SE" sz="3200" b="1" dirty="0"/>
              <a:t> set feature: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sv-S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using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floats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float, double,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double&amp;;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using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fwd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T,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T&amp;, T&amp;&amp;;</a:t>
            </a:r>
            <a:endParaRPr kumimoji="0" lang="sv-S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475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Relation to </a:t>
            </a:r>
            <a:r>
              <a:rPr lang="sv-SE" sz="4000" dirty="0" err="1">
                <a:solidFill>
                  <a:srgbClr val="FFFFFF"/>
                </a:solidFill>
              </a:rPr>
              <a:t>other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proposals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P2665: </a:t>
            </a:r>
            <a:r>
              <a:rPr lang="sv-SE" sz="3200" dirty="0" err="1"/>
              <a:t>Overload</a:t>
            </a:r>
            <a:r>
              <a:rPr lang="sv-SE" sz="3200" dirty="0"/>
              <a:t> </a:t>
            </a:r>
            <a:r>
              <a:rPr lang="sv-SE" sz="3200" dirty="0" err="1"/>
              <a:t>selection</a:t>
            </a:r>
            <a:r>
              <a:rPr lang="sv-SE" sz="3200" dirty="0"/>
              <a:t>:</a:t>
            </a:r>
          </a:p>
          <a:p>
            <a:pPr marL="0" indent="0">
              <a:buNone/>
            </a:pPr>
            <a:r>
              <a:rPr lang="sv-SE" sz="3200" dirty="0"/>
              <a:t>       </a:t>
            </a:r>
            <a:r>
              <a:rPr lang="sv-SE" sz="3200" i="1" dirty="0" err="1"/>
              <a:t>Let</a:t>
            </a:r>
            <a:r>
              <a:rPr lang="sv-SE" sz="3200" i="1" dirty="0"/>
              <a:t> </a:t>
            </a:r>
            <a:r>
              <a:rPr lang="sv-SE" sz="3200" i="1" dirty="0" err="1"/>
              <a:t>compiler</a:t>
            </a:r>
            <a:r>
              <a:rPr lang="sv-SE" sz="3200" i="1" dirty="0"/>
              <a:t> </a:t>
            </a:r>
            <a:r>
              <a:rPr lang="sv-SE" sz="3200" i="1" dirty="0" err="1"/>
              <a:t>select</a:t>
            </a:r>
            <a:r>
              <a:rPr lang="sv-SE" sz="3200" i="1" dirty="0"/>
              <a:t> by </a:t>
            </a:r>
            <a:r>
              <a:rPr lang="sv-SE" sz="3200" i="1" dirty="0" err="1"/>
              <a:t>value</a:t>
            </a:r>
            <a:r>
              <a:rPr lang="sv-SE" sz="3200" i="1" dirty="0"/>
              <a:t> or by </a:t>
            </a:r>
            <a:r>
              <a:rPr lang="sv-SE" sz="3200" i="1" dirty="0" err="1"/>
              <a:t>reference</a:t>
            </a:r>
            <a:r>
              <a:rPr lang="sv-SE" sz="3200" i="1" dirty="0"/>
              <a:t>.</a:t>
            </a:r>
          </a:p>
          <a:p>
            <a:r>
              <a:rPr lang="sv-SE" sz="3200" dirty="0"/>
              <a:t>P2666: Last </a:t>
            </a:r>
            <a:r>
              <a:rPr lang="sv-SE" sz="3200" dirty="0" err="1"/>
              <a:t>use</a:t>
            </a:r>
            <a:r>
              <a:rPr lang="sv-SE" sz="3200" dirty="0"/>
              <a:t> </a:t>
            </a:r>
            <a:r>
              <a:rPr lang="sv-SE" sz="3200" dirty="0" err="1"/>
              <a:t>optimization</a:t>
            </a:r>
            <a:r>
              <a:rPr lang="sv-SE" sz="3200" dirty="0"/>
              <a:t>:</a:t>
            </a:r>
          </a:p>
          <a:p>
            <a:pPr marL="0" indent="0">
              <a:buNone/>
            </a:pPr>
            <a:r>
              <a:rPr lang="sv-SE" sz="3200" dirty="0"/>
              <a:t>       </a:t>
            </a:r>
            <a:r>
              <a:rPr lang="sv-SE" sz="3200" i="1" dirty="0" err="1"/>
              <a:t>Simplifies</a:t>
            </a:r>
            <a:r>
              <a:rPr lang="sv-SE" sz="3200" i="1" dirty="0"/>
              <a:t> </a:t>
            </a:r>
            <a:r>
              <a:rPr lang="sv-SE" sz="3200" i="1" dirty="0" err="1"/>
              <a:t>finding</a:t>
            </a:r>
            <a:r>
              <a:rPr lang="sv-SE" sz="3200" i="1" dirty="0"/>
              <a:t> </a:t>
            </a:r>
            <a:r>
              <a:rPr lang="sv-SE" sz="3200" i="1" dirty="0" err="1"/>
              <a:t>rvalues</a:t>
            </a:r>
            <a:r>
              <a:rPr lang="sv-SE" sz="3200" i="1" dirty="0"/>
              <a:t> </a:t>
            </a:r>
            <a:r>
              <a:rPr lang="sv-SE" sz="3200" i="1" dirty="0" err="1"/>
              <a:t>when</a:t>
            </a:r>
            <a:r>
              <a:rPr lang="sv-SE" sz="3200" i="1" dirty="0"/>
              <a:t> </a:t>
            </a:r>
            <a:r>
              <a:rPr lang="sv-SE" sz="3200" i="1" dirty="0" err="1"/>
              <a:t>calling</a:t>
            </a:r>
            <a:r>
              <a:rPr lang="sv-SE" sz="3200" i="1" dirty="0"/>
              <a:t> </a:t>
            </a:r>
            <a:r>
              <a:rPr lang="sv-SE" sz="3200" i="1" dirty="0" err="1"/>
              <a:t>functions</a:t>
            </a:r>
            <a:r>
              <a:rPr lang="sv-SE" sz="3200" i="1" dirty="0"/>
              <a:t>.</a:t>
            </a:r>
          </a:p>
          <a:p>
            <a:r>
              <a:rPr lang="sv-SE" sz="3200" dirty="0"/>
              <a:t>Coming </a:t>
            </a:r>
            <a:r>
              <a:rPr lang="sv-SE" sz="3200" dirty="0" err="1"/>
              <a:t>up</a:t>
            </a:r>
            <a:r>
              <a:rPr lang="sv-SE" sz="3200" dirty="0"/>
              <a:t> later:</a:t>
            </a:r>
            <a:br>
              <a:rPr lang="sv-SE" sz="3200" dirty="0"/>
            </a:br>
            <a:r>
              <a:rPr lang="sv-SE" sz="3200" dirty="0"/>
              <a:t>    </a:t>
            </a:r>
            <a:r>
              <a:rPr lang="sv-SE" sz="3200" i="1" dirty="0" err="1"/>
              <a:t>Labelled</a:t>
            </a:r>
            <a:r>
              <a:rPr lang="sv-SE" sz="3200" i="1" dirty="0"/>
              <a:t> </a:t>
            </a:r>
            <a:r>
              <a:rPr lang="sv-SE" sz="3200" i="1" dirty="0" err="1"/>
              <a:t>types</a:t>
            </a:r>
            <a:r>
              <a:rPr lang="sv-SE" sz="3200" i="1" dirty="0"/>
              <a:t> </a:t>
            </a:r>
            <a:r>
              <a:rPr lang="sv-SE" sz="3200" i="1" dirty="0" err="1"/>
              <a:t>provides</a:t>
            </a:r>
            <a:r>
              <a:rPr lang="sv-SE" sz="3200" i="1" dirty="0"/>
              <a:t> </a:t>
            </a:r>
            <a:r>
              <a:rPr lang="sv-SE" sz="3200" i="1" dirty="0" err="1"/>
              <a:t>named</a:t>
            </a:r>
            <a:r>
              <a:rPr lang="sv-SE" sz="3200" i="1" dirty="0"/>
              <a:t> parameters.</a:t>
            </a:r>
            <a:br>
              <a:rPr lang="sv-SE" sz="3200" i="1" dirty="0"/>
            </a:br>
            <a:r>
              <a:rPr lang="sv-SE" sz="3200" i="1" dirty="0"/>
              <a:t>    </a:t>
            </a:r>
            <a:r>
              <a:rPr lang="sv-SE" sz="3200" i="1" dirty="0" err="1"/>
              <a:t>Simplified</a:t>
            </a:r>
            <a:r>
              <a:rPr lang="sv-SE" sz="3200" i="1" dirty="0"/>
              <a:t> </a:t>
            </a:r>
            <a:r>
              <a:rPr lang="sv-SE" sz="3200" i="1" dirty="0" err="1"/>
              <a:t>declarators</a:t>
            </a:r>
            <a:r>
              <a:rPr lang="sv-SE" sz="3200" i="1" dirty="0"/>
              <a:t> </a:t>
            </a:r>
            <a:r>
              <a:rPr lang="sv-SE" sz="3200" i="1" dirty="0" err="1"/>
              <a:t>with</a:t>
            </a:r>
            <a:r>
              <a:rPr lang="sv-SE" sz="3200" i="1" dirty="0"/>
              <a:t> all </a:t>
            </a:r>
            <a:r>
              <a:rPr lang="sv-SE" sz="3200" i="1" dirty="0" err="1"/>
              <a:t>of</a:t>
            </a:r>
            <a:r>
              <a:rPr lang="sv-SE" sz="3200" i="1" dirty="0"/>
              <a:t> the </a:t>
            </a:r>
            <a:r>
              <a:rPr lang="sv-SE" sz="3200" i="1" dirty="0" err="1"/>
              <a:t>type</a:t>
            </a:r>
            <a:r>
              <a:rPr lang="sv-SE" sz="3200" i="1" dirty="0"/>
              <a:t> </a:t>
            </a:r>
            <a:r>
              <a:rPr lang="sv-SE" sz="3200" i="1" dirty="0" err="1"/>
              <a:t>first</a:t>
            </a:r>
            <a:r>
              <a:rPr lang="sv-SE" sz="3200" i="1" dirty="0"/>
              <a:t>.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386363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Presentation </a:t>
            </a:r>
            <a:r>
              <a:rPr lang="sv-SE" sz="4000" dirty="0" err="1">
                <a:solidFill>
                  <a:srgbClr val="FFFFFF"/>
                </a:solidFill>
              </a:rPr>
              <a:t>contents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Rationale</a:t>
            </a:r>
            <a:endParaRPr lang="sv-SE" sz="3200" dirty="0"/>
          </a:p>
          <a:p>
            <a:r>
              <a:rPr lang="sv-SE" sz="3200" dirty="0"/>
              <a:t>Credits</a:t>
            </a:r>
          </a:p>
          <a:p>
            <a:r>
              <a:rPr lang="sv-SE" sz="3200" dirty="0" err="1"/>
              <a:t>Proposal</a:t>
            </a:r>
            <a:r>
              <a:rPr lang="sv-SE" sz="3200" dirty="0"/>
              <a:t> </a:t>
            </a:r>
            <a:r>
              <a:rPr lang="sv-SE" sz="3200" dirty="0" err="1"/>
              <a:t>contents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47148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Rationale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895951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C++ parameter </a:t>
            </a:r>
            <a:r>
              <a:rPr lang="sv-SE" sz="3200" dirty="0" err="1"/>
              <a:t>passing</a:t>
            </a:r>
            <a:r>
              <a:rPr lang="sv-SE" sz="3200" dirty="0"/>
              <a:t> is </a:t>
            </a:r>
            <a:r>
              <a:rPr lang="sv-SE" sz="3200" dirty="0" err="1"/>
              <a:t>very</a:t>
            </a:r>
            <a:r>
              <a:rPr lang="sv-SE" sz="3200" dirty="0"/>
              <a:t> </a:t>
            </a:r>
            <a:r>
              <a:rPr lang="sv-SE" sz="3200" dirty="0" err="1"/>
              <a:t>complicated</a:t>
            </a:r>
            <a:r>
              <a:rPr lang="sv-SE" sz="3200" dirty="0"/>
              <a:t>.</a:t>
            </a:r>
          </a:p>
          <a:p>
            <a:r>
              <a:rPr lang="sv-SE" sz="3200" dirty="0"/>
              <a:t>Non-template and template parameters </a:t>
            </a:r>
            <a:r>
              <a:rPr lang="sv-SE" sz="3200" dirty="0" err="1"/>
              <a:t>work</a:t>
            </a:r>
            <a:r>
              <a:rPr lang="sv-SE" sz="3200" dirty="0"/>
              <a:t> </a:t>
            </a:r>
            <a:r>
              <a:rPr lang="sv-SE" sz="3200" dirty="0" err="1"/>
              <a:t>differently</a:t>
            </a:r>
            <a:r>
              <a:rPr lang="sv-SE" sz="3200" dirty="0"/>
              <a:t>.</a:t>
            </a:r>
          </a:p>
          <a:p>
            <a:r>
              <a:rPr lang="sv-SE" sz="3200" dirty="0"/>
              <a:t>The implicit </a:t>
            </a:r>
            <a:r>
              <a:rPr lang="sv-SE" sz="3200" dirty="0" err="1"/>
              <a:t>object</a:t>
            </a:r>
            <a:r>
              <a:rPr lang="sv-SE" sz="3200" dirty="0"/>
              <a:t> </a:t>
            </a:r>
            <a:r>
              <a:rPr lang="sv-SE" sz="3200" dirty="0" err="1"/>
              <a:t>reference</a:t>
            </a:r>
            <a:r>
              <a:rPr lang="sv-SE" sz="3200" dirty="0"/>
              <a:t> </a:t>
            </a:r>
            <a:r>
              <a:rPr lang="sv-SE" sz="3200" dirty="0" err="1"/>
              <a:t>works</a:t>
            </a:r>
            <a:r>
              <a:rPr lang="sv-SE" sz="3200" dirty="0"/>
              <a:t> in </a:t>
            </a:r>
            <a:r>
              <a:rPr lang="sv-SE" sz="3200" dirty="0" err="1"/>
              <a:t>yet</a:t>
            </a:r>
            <a:r>
              <a:rPr lang="sv-SE" sz="3200" dirty="0"/>
              <a:t> </a:t>
            </a:r>
            <a:r>
              <a:rPr lang="sv-SE" sz="3200" dirty="0" err="1"/>
              <a:t>another</a:t>
            </a:r>
            <a:r>
              <a:rPr lang="sv-SE" sz="3200" dirty="0"/>
              <a:t> </a:t>
            </a:r>
            <a:r>
              <a:rPr lang="sv-SE" sz="3200" dirty="0" err="1"/>
              <a:t>way</a:t>
            </a:r>
            <a:r>
              <a:rPr lang="sv-SE" sz="3200" dirty="0"/>
              <a:t>.</a:t>
            </a:r>
          </a:p>
          <a:p>
            <a:r>
              <a:rPr lang="sv-SE" sz="3200" dirty="0"/>
              <a:t>Writing </a:t>
            </a:r>
            <a:r>
              <a:rPr lang="sv-SE" sz="3200" dirty="0" err="1"/>
              <a:t>overloads</a:t>
            </a:r>
            <a:r>
              <a:rPr lang="sv-SE" sz="3200" dirty="0"/>
              <a:t> for optimal </a:t>
            </a:r>
            <a:r>
              <a:rPr lang="sv-SE" sz="3200" dirty="0" err="1"/>
              <a:t>performance</a:t>
            </a:r>
            <a:r>
              <a:rPr lang="sv-SE" sz="3200" dirty="0"/>
              <a:t> is </a:t>
            </a:r>
            <a:r>
              <a:rPr lang="sv-SE" sz="3200" dirty="0" err="1"/>
              <a:t>tedious</a:t>
            </a:r>
            <a:r>
              <a:rPr lang="sv-SE" sz="3200" dirty="0"/>
              <a:t>.</a:t>
            </a:r>
          </a:p>
          <a:p>
            <a:r>
              <a:rPr lang="sv-SE" sz="3200" dirty="0"/>
              <a:t>Non-</a:t>
            </a:r>
            <a:r>
              <a:rPr lang="sv-SE" sz="3200" dirty="0" err="1"/>
              <a:t>optimality</a:t>
            </a:r>
            <a:r>
              <a:rPr lang="sv-SE" sz="3200" dirty="0"/>
              <a:t> </a:t>
            </a:r>
            <a:r>
              <a:rPr lang="sv-SE" sz="3200" dirty="0" err="1"/>
              <a:t>does</a:t>
            </a:r>
            <a:r>
              <a:rPr lang="sv-SE" sz="3200" dirty="0"/>
              <a:t> not </a:t>
            </a:r>
            <a:r>
              <a:rPr lang="sv-SE" sz="3200" dirty="0" err="1"/>
              <a:t>generate</a:t>
            </a:r>
            <a:r>
              <a:rPr lang="sv-SE" sz="3200" dirty="0"/>
              <a:t> </a:t>
            </a:r>
            <a:r>
              <a:rPr lang="sv-SE" sz="3200" dirty="0" err="1"/>
              <a:t>compiler</a:t>
            </a:r>
            <a:r>
              <a:rPr lang="sv-SE" sz="3200" dirty="0"/>
              <a:t> </a:t>
            </a:r>
            <a:r>
              <a:rPr lang="sv-SE" sz="3200" dirty="0" err="1"/>
              <a:t>warnings</a:t>
            </a:r>
            <a:r>
              <a:rPr lang="sv-SE" sz="3200" dirty="0"/>
              <a:t>.</a:t>
            </a:r>
          </a:p>
          <a:p>
            <a:r>
              <a:rPr lang="sv-SE" sz="3200" dirty="0"/>
              <a:t>Optimal </a:t>
            </a:r>
            <a:r>
              <a:rPr lang="sv-SE" sz="3200" dirty="0" err="1"/>
              <a:t>calling</a:t>
            </a:r>
            <a:r>
              <a:rPr lang="sv-SE" sz="3200" dirty="0"/>
              <a:t> </a:t>
            </a:r>
            <a:r>
              <a:rPr lang="sv-SE" sz="3200" dirty="0" err="1"/>
              <a:t>convention</a:t>
            </a:r>
            <a:r>
              <a:rPr lang="sv-SE" sz="3200" dirty="0"/>
              <a:t> </a:t>
            </a:r>
            <a:r>
              <a:rPr lang="sv-SE" sz="3200" dirty="0" err="1"/>
              <a:t>differs</a:t>
            </a:r>
            <a:r>
              <a:rPr lang="sv-SE" sz="3200" dirty="0"/>
              <a:t> by </a:t>
            </a:r>
            <a:r>
              <a:rPr lang="sv-SE" sz="3200" dirty="0" err="1"/>
              <a:t>type</a:t>
            </a:r>
            <a:r>
              <a:rPr lang="sv-SE" sz="3200" dirty="0"/>
              <a:t> (P2666).</a:t>
            </a:r>
          </a:p>
        </p:txBody>
      </p:sp>
    </p:spTree>
    <p:extLst>
      <p:ext uri="{BB962C8B-B14F-4D97-AF65-F5344CB8AC3E}">
        <p14:creationId xmlns:p14="http://schemas.microsoft.com/office/powerpoint/2010/main" val="293534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Credits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8919557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Thanks</a:t>
            </a:r>
            <a:r>
              <a:rPr lang="sv-SE" sz="3200" dirty="0"/>
              <a:t> to </a:t>
            </a:r>
            <a:r>
              <a:rPr lang="sv-SE" sz="3200" dirty="0" err="1"/>
              <a:t>Herb</a:t>
            </a:r>
            <a:r>
              <a:rPr lang="sv-SE" sz="3200" dirty="0"/>
              <a:t> Sutter </a:t>
            </a:r>
            <a:r>
              <a:rPr lang="sv-SE" sz="3200" dirty="0" err="1"/>
              <a:t>who</a:t>
            </a:r>
            <a:r>
              <a:rPr lang="sv-SE" sz="3200" dirty="0"/>
              <a:t> </a:t>
            </a:r>
            <a:r>
              <a:rPr lang="sv-SE" sz="3200" dirty="0" err="1"/>
              <a:t>wrote</a:t>
            </a:r>
            <a:r>
              <a:rPr lang="sv-SE" sz="3200" dirty="0"/>
              <a:t> D0708 to </a:t>
            </a:r>
            <a:r>
              <a:rPr lang="sv-SE" sz="3200" dirty="0" err="1"/>
              <a:t>highlight</a:t>
            </a:r>
            <a:r>
              <a:rPr lang="sv-SE" sz="3200" dirty="0"/>
              <a:t> </a:t>
            </a:r>
            <a:r>
              <a:rPr lang="sv-SE" sz="3200" dirty="0" err="1"/>
              <a:t>this</a:t>
            </a:r>
            <a:r>
              <a:rPr lang="sv-SE" sz="3200" dirty="0"/>
              <a:t> as a </a:t>
            </a:r>
            <a:r>
              <a:rPr lang="sv-SE" sz="3200" dirty="0" err="1"/>
              <a:t>problematic</a:t>
            </a:r>
            <a:r>
              <a:rPr lang="sv-SE" sz="3200" dirty="0"/>
              <a:t> area and </a:t>
            </a:r>
            <a:r>
              <a:rPr lang="sv-SE" sz="3200" dirty="0" err="1"/>
              <a:t>created</a:t>
            </a:r>
            <a:r>
              <a:rPr lang="sv-SE" sz="3200" dirty="0"/>
              <a:t> </a:t>
            </a:r>
            <a:r>
              <a:rPr lang="sv-SE" sz="3200" dirty="0" err="1"/>
              <a:t>statistics</a:t>
            </a:r>
            <a:r>
              <a:rPr lang="sv-SE" sz="3200" dirty="0"/>
              <a:t> on the </a:t>
            </a:r>
            <a:r>
              <a:rPr lang="sv-SE" sz="3200" dirty="0" err="1"/>
              <a:t>learning</a:t>
            </a:r>
            <a:r>
              <a:rPr lang="sv-SE" sz="3200" dirty="0"/>
              <a:t> </a:t>
            </a:r>
            <a:r>
              <a:rPr lang="sv-SE" sz="3200" dirty="0" err="1"/>
              <a:t>issues</a:t>
            </a:r>
            <a:r>
              <a:rPr lang="sv-SE" sz="3200" dirty="0"/>
              <a:t> </a:t>
            </a:r>
            <a:r>
              <a:rPr lang="sv-SE" sz="3200" dirty="0" err="1"/>
              <a:t>around</a:t>
            </a:r>
            <a:r>
              <a:rPr lang="sv-SE" sz="3200" dirty="0"/>
              <a:t> </a:t>
            </a:r>
            <a:r>
              <a:rPr lang="sv-SE" sz="3200" dirty="0" err="1"/>
              <a:t>this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Thanks</a:t>
            </a:r>
            <a:r>
              <a:rPr lang="sv-SE" sz="3200" dirty="0"/>
              <a:t> to Barry </a:t>
            </a:r>
            <a:r>
              <a:rPr lang="sv-SE" sz="3200" dirty="0" err="1"/>
              <a:t>Revzin</a:t>
            </a:r>
            <a:r>
              <a:rPr lang="sv-SE" sz="3200" dirty="0"/>
              <a:t> </a:t>
            </a:r>
            <a:r>
              <a:rPr lang="sv-SE" sz="3200" dirty="0" err="1"/>
              <a:t>who</a:t>
            </a:r>
            <a:r>
              <a:rPr lang="sv-SE" sz="3200" dirty="0"/>
              <a:t> </a:t>
            </a:r>
            <a:r>
              <a:rPr lang="sv-SE" sz="3200" dirty="0" err="1"/>
              <a:t>wrote</a:t>
            </a:r>
            <a:r>
              <a:rPr lang="sv-SE" sz="3200" dirty="0"/>
              <a:t> P2481, </a:t>
            </a:r>
            <a:r>
              <a:rPr lang="sv-SE" sz="3200" dirty="0" err="1"/>
              <a:t>requesting</a:t>
            </a:r>
            <a:r>
              <a:rPr lang="sv-SE" sz="3200" dirty="0"/>
              <a:t> solutions to the </a:t>
            </a:r>
            <a:r>
              <a:rPr lang="sv-SE" sz="3200" dirty="0" err="1"/>
              <a:t>automatic</a:t>
            </a:r>
            <a:r>
              <a:rPr lang="sv-SE" sz="3200" dirty="0"/>
              <a:t> CRTP </a:t>
            </a:r>
            <a:r>
              <a:rPr lang="sv-SE" sz="3200" dirty="0" err="1"/>
              <a:t>of</a:t>
            </a:r>
            <a:r>
              <a:rPr lang="sv-SE" sz="3200" dirty="0"/>
              <a:t> </a:t>
            </a:r>
            <a:r>
              <a:rPr lang="sv-SE" sz="3200" dirty="0" err="1"/>
              <a:t>deducing</a:t>
            </a:r>
            <a:r>
              <a:rPr lang="sv-SE" sz="3200" dirty="0"/>
              <a:t> </a:t>
            </a:r>
            <a:r>
              <a:rPr lang="sv-SE" sz="3200" dirty="0" err="1"/>
              <a:t>this</a:t>
            </a:r>
            <a:r>
              <a:rPr lang="sv-SE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3754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Proposal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contents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i="1" dirty="0" err="1"/>
              <a:t>Type</a:t>
            </a:r>
            <a:r>
              <a:rPr lang="sv-SE" sz="3200" i="1" dirty="0"/>
              <a:t> sets</a:t>
            </a:r>
            <a:r>
              <a:rPr lang="sv-SE" sz="3200" dirty="0"/>
              <a:t> </a:t>
            </a:r>
            <a:r>
              <a:rPr lang="sv-SE" sz="3200" dirty="0" err="1"/>
              <a:t>are</a:t>
            </a:r>
            <a:r>
              <a:rPr lang="sv-SE" sz="3200" dirty="0"/>
              <a:t> </a:t>
            </a:r>
            <a:r>
              <a:rPr lang="sv-SE" sz="3200" dirty="0" err="1"/>
              <a:t>used</a:t>
            </a:r>
            <a:r>
              <a:rPr lang="sv-SE" sz="3200" dirty="0"/>
              <a:t> to </a:t>
            </a:r>
            <a:r>
              <a:rPr lang="sv-SE" sz="3200" dirty="0" err="1"/>
              <a:t>generate</a:t>
            </a:r>
            <a:r>
              <a:rPr lang="sv-SE" sz="3200" dirty="0"/>
              <a:t> </a:t>
            </a:r>
            <a:r>
              <a:rPr lang="sv-SE" sz="3200" dirty="0" err="1"/>
              <a:t>declarations</a:t>
            </a:r>
            <a:r>
              <a:rPr lang="sv-SE" sz="3200" dirty="0"/>
              <a:t>.</a:t>
            </a:r>
            <a:endParaRPr lang="sv-SE" sz="3200" i="1" dirty="0"/>
          </a:p>
          <a:p>
            <a:r>
              <a:rPr lang="sv-SE" sz="3200" dirty="0" err="1"/>
              <a:t>Type</a:t>
            </a:r>
            <a:r>
              <a:rPr lang="sv-SE" sz="3200" dirty="0"/>
              <a:t> sets </a:t>
            </a:r>
            <a:r>
              <a:rPr lang="sv-SE" sz="3200" dirty="0" err="1"/>
              <a:t>can</a:t>
            </a:r>
            <a:r>
              <a:rPr lang="sv-SE" sz="3200" dirty="0"/>
              <a:t> be templates.</a:t>
            </a:r>
          </a:p>
          <a:p>
            <a:r>
              <a:rPr lang="sv-SE" sz="3200" dirty="0" err="1"/>
              <a:t>First</a:t>
            </a:r>
            <a:r>
              <a:rPr lang="sv-SE" sz="3200" dirty="0"/>
              <a:t> template parameter </a:t>
            </a:r>
            <a:r>
              <a:rPr lang="sv-SE" sz="3200" dirty="0" err="1"/>
              <a:t>injected</a:t>
            </a:r>
            <a:r>
              <a:rPr lang="sv-SE" sz="3200" dirty="0"/>
              <a:t> as for </a:t>
            </a:r>
            <a:r>
              <a:rPr lang="sv-SE" sz="3200" dirty="0" err="1"/>
              <a:t>concepts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Type</a:t>
            </a:r>
            <a:r>
              <a:rPr lang="sv-SE" sz="3200" dirty="0"/>
              <a:t> sets </a:t>
            </a:r>
            <a:r>
              <a:rPr lang="sv-SE" sz="3200" dirty="0" err="1"/>
              <a:t>inhibit</a:t>
            </a:r>
            <a:r>
              <a:rPr lang="sv-SE" sz="3200" dirty="0"/>
              <a:t> universal </a:t>
            </a:r>
            <a:r>
              <a:rPr lang="sv-SE" sz="3200" dirty="0" err="1"/>
              <a:t>references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Type</a:t>
            </a:r>
            <a:r>
              <a:rPr lang="sv-SE" sz="3200" dirty="0"/>
              <a:t> set templates </a:t>
            </a:r>
            <a:r>
              <a:rPr lang="sv-SE" sz="3200" dirty="0" err="1"/>
              <a:t>can</a:t>
            </a:r>
            <a:r>
              <a:rPr lang="sv-SE" sz="3200" dirty="0"/>
              <a:t> be </a:t>
            </a:r>
            <a:r>
              <a:rPr lang="sv-SE" sz="3200" dirty="0" err="1"/>
              <a:t>applied</a:t>
            </a:r>
            <a:r>
              <a:rPr lang="sv-SE" sz="3200" dirty="0"/>
              <a:t> to </a:t>
            </a:r>
            <a:r>
              <a:rPr lang="sv-SE" sz="3200" dirty="0" err="1"/>
              <a:t>functions</a:t>
            </a:r>
            <a:r>
              <a:rPr lang="sv-SE" sz="3200" dirty="0"/>
              <a:t>.</a:t>
            </a:r>
          </a:p>
          <a:p>
            <a:r>
              <a:rPr lang="sv-SE" sz="3200" dirty="0"/>
              <a:t>Standard </a:t>
            </a:r>
            <a:r>
              <a:rPr lang="sv-SE" sz="3200" dirty="0" err="1"/>
              <a:t>type</a:t>
            </a:r>
            <a:r>
              <a:rPr lang="sv-SE" sz="3200" dirty="0"/>
              <a:t> sets </a:t>
            </a:r>
            <a:r>
              <a:rPr lang="sv-SE" sz="3200" dirty="0" err="1"/>
              <a:t>included</a:t>
            </a:r>
            <a:r>
              <a:rPr lang="sv-SE" sz="3200" dirty="0"/>
              <a:t> in </a:t>
            </a:r>
            <a:r>
              <a:rPr lang="sv-SE" sz="3200" dirty="0" err="1"/>
              <a:t>std</a:t>
            </a:r>
            <a:r>
              <a:rPr lang="sv-SE" sz="3200" dirty="0"/>
              <a:t>::</a:t>
            </a:r>
          </a:p>
        </p:txBody>
      </p:sp>
    </p:spTree>
    <p:extLst>
      <p:ext uri="{BB962C8B-B14F-4D97-AF65-F5344CB8AC3E}">
        <p14:creationId xmlns:p14="http://schemas.microsoft.com/office/powerpoint/2010/main" val="340579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Basic syntax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 lnSpcReduction="10000"/>
          </a:bodyPr>
          <a:lstStyle/>
          <a:p>
            <a:r>
              <a:rPr lang="sv-SE" sz="3200" dirty="0" err="1"/>
              <a:t>Type</a:t>
            </a:r>
            <a:r>
              <a:rPr lang="sv-SE" sz="3200" dirty="0"/>
              <a:t> sets </a:t>
            </a:r>
            <a:r>
              <a:rPr lang="sv-SE" sz="3200" dirty="0" err="1"/>
              <a:t>are</a:t>
            </a:r>
            <a:r>
              <a:rPr lang="sv-SE" sz="3200" dirty="0"/>
              <a:t> </a:t>
            </a:r>
            <a:r>
              <a:rPr lang="sv-SE" sz="3200" dirty="0" err="1"/>
              <a:t>enclosed</a:t>
            </a:r>
            <a:r>
              <a:rPr lang="sv-SE" sz="3200" dirty="0"/>
              <a:t> in </a:t>
            </a:r>
            <a:r>
              <a:rPr lang="sv-SE" sz="3200" dirty="0" err="1"/>
              <a:t>angle</a:t>
            </a:r>
            <a:r>
              <a:rPr lang="sv-SE" sz="3200" dirty="0"/>
              <a:t> </a:t>
            </a:r>
            <a:r>
              <a:rPr lang="sv-SE" sz="3200" dirty="0" err="1"/>
              <a:t>brackets</a:t>
            </a:r>
            <a:r>
              <a:rPr lang="sv-SE" sz="3200" dirty="0"/>
              <a:t>.</a:t>
            </a:r>
          </a:p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&lt;float, double,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long double&amp;&gt;</a:t>
            </a:r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sv-S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parameters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sets.</a:t>
            </a:r>
          </a:p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auto sin(&lt;float, double,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long double&amp;&gt; a);</a:t>
            </a:r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sv-S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sz="3200" b="1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kumimoji="0" lang="sv-SE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ype_set</a:t>
            </a:r>
            <a:r>
              <a:rPr kumimoji="0" lang="sv-S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a new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keyword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set.</a:t>
            </a:r>
          </a:p>
          <a:p>
            <a:pPr marL="0" indent="0">
              <a:buNone/>
            </a:pPr>
            <a:r>
              <a:rPr lang="sv-S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type_set</a:t>
            </a:r>
            <a:r>
              <a:rPr lang="sv-S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floats = &lt;float, double,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long double&amp;&gt;;</a:t>
            </a:r>
          </a:p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auto cos(</a:t>
            </a:r>
            <a:r>
              <a:rPr lang="sv-SE" sz="1600" b="1" dirty="0">
                <a:latin typeface="Arial" panose="020B0604020202020204" pitchFamily="34" charset="0"/>
                <a:cs typeface="Arial" panose="020B0604020202020204" pitchFamily="34" charset="0"/>
              </a:rPr>
              <a:t>floats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a);</a:t>
            </a:r>
          </a:p>
          <a:p>
            <a:pPr marL="0" indent="0">
              <a:buNone/>
            </a:pPr>
            <a:r>
              <a:rPr lang="sv-SE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Generates</a:t>
            </a:r>
            <a:r>
              <a:rPr lang="sv-SE" sz="16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auto cos(float a);</a:t>
            </a:r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auto cos(double a);</a:t>
            </a:r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auto cos(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long double&amp; a);</a:t>
            </a:r>
          </a:p>
          <a:p>
            <a:pPr marL="0" indent="0">
              <a:buNone/>
            </a:pPr>
            <a:endParaRPr lang="sv-S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70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Usually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type</a:t>
            </a:r>
            <a:r>
              <a:rPr lang="sv-SE" sz="4000" dirty="0">
                <a:solidFill>
                  <a:srgbClr val="FFFFFF"/>
                </a:solidFill>
              </a:rPr>
              <a:t> sets </a:t>
            </a:r>
            <a:r>
              <a:rPr lang="sv-SE" sz="4000" dirty="0" err="1">
                <a:solidFill>
                  <a:srgbClr val="FFFFFF"/>
                </a:solidFill>
              </a:rPr>
              <a:t>are</a:t>
            </a:r>
            <a:r>
              <a:rPr lang="sv-SE" sz="4000" dirty="0">
                <a:solidFill>
                  <a:srgbClr val="FFFFFF"/>
                </a:solidFill>
              </a:rPr>
              <a:t> templates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sz="3200" b="1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kumimoji="0" lang="sv-SE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ype_set</a:t>
            </a:r>
            <a:r>
              <a:rPr kumimoji="0" lang="sv-S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declarations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 templates</a:t>
            </a:r>
          </a:p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template&lt;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type_set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fwd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= &lt;T,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T&amp;, T&amp;&amp;&gt;;</a:t>
            </a:r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sv-S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type_set</a:t>
            </a:r>
            <a:r>
              <a:rPr kumimoji="0" lang="sv-S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templates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substituted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like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concepts</a:t>
            </a:r>
            <a:endParaRPr kumimoji="0" lang="sv-S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&lt;T&gt;::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push_back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fwd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) { … }</a:t>
            </a:r>
          </a:p>
          <a:p>
            <a:pPr marL="0" indent="0">
              <a:buNone/>
            </a:pPr>
            <a:r>
              <a:rPr lang="sv-SE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Generates</a:t>
            </a:r>
            <a:r>
              <a:rPr lang="sv-SE" sz="16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&lt;T&gt;::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push_back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(T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) { … }</a:t>
            </a:r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&lt;T&gt;::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push_back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T&amp;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) { … }</a:t>
            </a:r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&lt;T&gt;::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push_back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(T&amp;&amp;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) { … }</a:t>
            </a:r>
          </a:p>
          <a:p>
            <a:pPr marL="0" indent="0">
              <a:buNone/>
            </a:pP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myFunction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fwd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auto x);			// Works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auto</a:t>
            </a:r>
          </a:p>
          <a:p>
            <a:pPr marL="0" indent="0">
              <a:buNone/>
            </a:pP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myConstrained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fwd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myConcept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auto x);	// Works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onstrained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auto.</a:t>
            </a:r>
            <a:endParaRPr lang="sv-S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128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Type</a:t>
            </a:r>
            <a:r>
              <a:rPr lang="sv-SE" sz="4000" dirty="0">
                <a:solidFill>
                  <a:srgbClr val="FFFFFF"/>
                </a:solidFill>
              </a:rPr>
              <a:t> sets </a:t>
            </a:r>
            <a:r>
              <a:rPr lang="sv-SE" sz="4000" dirty="0" err="1">
                <a:solidFill>
                  <a:srgbClr val="FFFFFF"/>
                </a:solidFill>
              </a:rPr>
              <a:t>inhibit</a:t>
            </a:r>
            <a:r>
              <a:rPr lang="sv-SE" sz="4000" dirty="0">
                <a:solidFill>
                  <a:srgbClr val="FFFFFF"/>
                </a:solidFill>
              </a:rPr>
              <a:t> universal </a:t>
            </a:r>
            <a:r>
              <a:rPr lang="sv-SE" sz="4000" dirty="0" err="1">
                <a:solidFill>
                  <a:srgbClr val="FFFFFF"/>
                </a:solidFill>
              </a:rPr>
              <a:t>references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Parameter </a:t>
            </a:r>
            <a:r>
              <a:rPr lang="sv-SE" sz="3200" dirty="0" err="1"/>
              <a:t>uncvref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is </a:t>
            </a:r>
            <a:r>
              <a:rPr lang="sv-SE" sz="3200" dirty="0" err="1"/>
              <a:t>first</a:t>
            </a:r>
            <a:r>
              <a:rPr lang="sv-SE" sz="3200" dirty="0"/>
              <a:t> </a:t>
            </a:r>
            <a:r>
              <a:rPr lang="sv-SE" sz="3200" dirty="0" err="1"/>
              <a:t>deduced</a:t>
            </a:r>
            <a:r>
              <a:rPr lang="sv-SE" sz="3200" dirty="0"/>
              <a:t> as </a:t>
            </a:r>
            <a:r>
              <a:rPr lang="sv-SE" sz="3200" dirty="0" err="1"/>
              <a:t>usual</a:t>
            </a:r>
            <a:endParaRPr lang="sv-SE" sz="3200" dirty="0"/>
          </a:p>
          <a:p>
            <a:r>
              <a:rPr lang="sv-SE" sz="3200" dirty="0" err="1"/>
              <a:t>This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is </a:t>
            </a:r>
            <a:r>
              <a:rPr lang="sv-SE" sz="3200" dirty="0" err="1"/>
              <a:t>substituted</a:t>
            </a:r>
            <a:r>
              <a:rPr lang="sv-SE" sz="3200" dirty="0"/>
              <a:t> </a:t>
            </a:r>
            <a:r>
              <a:rPr lang="sv-SE" sz="3200" dirty="0" err="1"/>
              <a:t>into</a:t>
            </a:r>
            <a:r>
              <a:rPr lang="sv-SE" sz="3200" dirty="0"/>
              <a:t> the </a:t>
            </a:r>
            <a:r>
              <a:rPr lang="sv-SE" sz="3200" dirty="0" err="1"/>
              <a:t>type</a:t>
            </a:r>
            <a:r>
              <a:rPr lang="sv-SE" sz="3200" dirty="0"/>
              <a:t> set template</a:t>
            </a:r>
          </a:p>
          <a:p>
            <a:r>
              <a:rPr lang="sv-SE" sz="3200" dirty="0"/>
              <a:t>The </a:t>
            </a:r>
            <a:r>
              <a:rPr lang="sv-SE" sz="3200" dirty="0" err="1"/>
              <a:t>resulting</a:t>
            </a:r>
            <a:r>
              <a:rPr lang="sv-SE" sz="3200" dirty="0"/>
              <a:t> </a:t>
            </a:r>
            <a:r>
              <a:rPr lang="sv-SE" sz="3200" dirty="0" err="1"/>
              <a:t>types</a:t>
            </a:r>
            <a:r>
              <a:rPr lang="sv-SE" sz="3200" dirty="0"/>
              <a:t> </a:t>
            </a:r>
            <a:r>
              <a:rPr lang="sv-SE" sz="3200" dirty="0" err="1"/>
              <a:t>are</a:t>
            </a:r>
            <a:r>
              <a:rPr lang="sv-SE" sz="3200" dirty="0"/>
              <a:t> never universal </a:t>
            </a:r>
            <a:r>
              <a:rPr lang="sv-SE" sz="3200" dirty="0" err="1"/>
              <a:t>references</a:t>
            </a:r>
            <a:endParaRPr lang="sv-SE" sz="3200" dirty="0"/>
          </a:p>
          <a:p>
            <a:pPr marL="0" indent="0">
              <a:buNone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type_set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fwd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&lt;T,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T&amp;, T&amp;&amp;&gt;;</a:t>
            </a:r>
          </a:p>
          <a:p>
            <a:pPr marL="0" indent="0">
              <a:buNone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sv-S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fwd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 x);</a:t>
            </a:r>
          </a:p>
          <a:p>
            <a:pPr marL="0" indent="0">
              <a:buNone/>
            </a:pPr>
            <a:r>
              <a:rPr lang="sv-SE" sz="1600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Generates</a:t>
            </a:r>
            <a:r>
              <a:rPr lang="sv-SE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(T x);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T&amp; x);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(T&amp;&amp; x);            </a:t>
            </a:r>
            <a:r>
              <a:rPr kumimoji="0" lang="sv-S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// Not a universal </a:t>
            </a:r>
            <a:r>
              <a:rPr kumimoji="0" lang="sv-S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reference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!</a:t>
            </a:r>
          </a:p>
          <a:p>
            <a:pPr marL="0" indent="0">
              <a:buNone/>
            </a:pP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append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(&lt;T&amp;&gt; container,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); </a:t>
            </a:r>
            <a:r>
              <a:rPr kumimoji="0" lang="sv-S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// Not a universal </a:t>
            </a:r>
            <a:r>
              <a:rPr kumimoji="0" lang="sv-S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reference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1938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Type set templates can be applied to functions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A </a:t>
            </a:r>
            <a:r>
              <a:rPr lang="sv-SE" sz="3200" dirty="0" err="1"/>
              <a:t>type</a:t>
            </a:r>
            <a:r>
              <a:rPr lang="sv-SE" sz="3200" dirty="0"/>
              <a:t> set template </a:t>
            </a:r>
            <a:r>
              <a:rPr lang="sv-SE" sz="3200" dirty="0" err="1"/>
              <a:t>name</a:t>
            </a:r>
            <a:r>
              <a:rPr lang="sv-SE" sz="3200" dirty="0"/>
              <a:t> </a:t>
            </a:r>
            <a:r>
              <a:rPr lang="sv-SE" sz="3200" dirty="0" err="1"/>
              <a:t>can</a:t>
            </a:r>
            <a:r>
              <a:rPr lang="sv-SE" sz="3200" dirty="0"/>
              <a:t> </a:t>
            </a:r>
            <a:r>
              <a:rPr lang="sv-SE" sz="3200" dirty="0" err="1"/>
              <a:t>replace</a:t>
            </a:r>
            <a:r>
              <a:rPr lang="sv-SE" sz="3200" dirty="0"/>
              <a:t> </a:t>
            </a:r>
            <a:r>
              <a:rPr lang="sv-SE" sz="3200" dirty="0" err="1"/>
              <a:t>trailing</a:t>
            </a:r>
            <a:r>
              <a:rPr lang="sv-SE" sz="3200" dirty="0"/>
              <a:t> </a:t>
            </a:r>
            <a:r>
              <a:rPr lang="sv-SE" sz="3200" dirty="0" err="1"/>
              <a:t>cvref</a:t>
            </a:r>
            <a:r>
              <a:rPr lang="sv-SE" sz="3200" dirty="0"/>
              <a:t> </a:t>
            </a:r>
          </a:p>
          <a:p>
            <a:pPr marL="0" indent="0">
              <a:buNone/>
            </a:pPr>
            <a:r>
              <a:rPr lang="en-GB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P2481 optional transform example.</a:t>
            </a:r>
            <a:br>
              <a:rPr lang="en-GB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emplate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struct optional {</a:t>
            </a:r>
            <a:b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template&lt;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F&gt;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constexpr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auto transform(this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fwd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optional, F&amp;&amp;);</a:t>
            </a:r>
            <a:b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};</a:t>
            </a:r>
            <a:b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b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// This proposal: No deducing this required.</a:t>
            </a:r>
            <a:b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struct optional {</a:t>
            </a:r>
            <a:b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template&lt;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F&gt;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constexpr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auto transform(F&amp;&amp;)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fwd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</a:t>
            </a:r>
            <a:b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};</a:t>
            </a:r>
            <a:endParaRPr kumimoji="0" lang="sv-S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67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6090</TotalTime>
  <Words>1356</Words>
  <Application>Microsoft Office PowerPoint</Application>
  <PresentationFormat>Bredbild</PresentationFormat>
  <Paragraphs>109</Paragraphs>
  <Slides>17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Office-tema</vt:lpstr>
      <vt:lpstr>P2668R0</vt:lpstr>
      <vt:lpstr>Presentation contents</vt:lpstr>
      <vt:lpstr>Rationale</vt:lpstr>
      <vt:lpstr>Credits</vt:lpstr>
      <vt:lpstr>Proposal contents</vt:lpstr>
      <vt:lpstr>Basic syntax</vt:lpstr>
      <vt:lpstr>Usually type sets are templates</vt:lpstr>
      <vt:lpstr>Type sets inhibit universal references</vt:lpstr>
      <vt:lpstr>Type set templates can be applied to functions</vt:lpstr>
      <vt:lpstr>Subtle problem solved with deducing this</vt:lpstr>
      <vt:lpstr>Standard type sets in std::</vt:lpstr>
      <vt:lpstr>Issues treated in the proposal</vt:lpstr>
      <vt:lpstr>Open issues</vt:lpstr>
      <vt:lpstr>Trailing type set template makes *this an rvalue</vt:lpstr>
      <vt:lpstr>Passing arrays by value</vt:lpstr>
      <vt:lpstr>Reassessing using using to declare type sets.</vt:lpstr>
      <vt:lpstr>Relation to other proposals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P2668R0</dc:title>
  <dc:creator>Bengt Gustafsson</dc:creator>
  <cp:lastModifiedBy>Bengt Gustafsson</cp:lastModifiedBy>
  <cp:revision>14</cp:revision>
  <dcterms:created xsi:type="dcterms:W3CDTF">2022-10-29T16:35:26Z</dcterms:created>
  <dcterms:modified xsi:type="dcterms:W3CDTF">2022-11-02T22:06:20Z</dcterms:modified>
</cp:coreProperties>
</file>