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BE445-7105-D91F-BDEE-7FD56669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3F0E58-F549-44DD-A40C-F0EF2E15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45F1F4-B85C-9B55-9A6E-CBDEEA78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337DDE-1114-819A-7CB5-5B2FF63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2B580C-9453-8D54-51ED-B9F418F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59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39F39D-4C99-9542-5224-451DCB48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9CDE39E-4496-1236-46C9-9BB377E1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D71216-7E86-A24C-8383-069C7D01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74D268-706E-CF40-CA2D-DB8C378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4BA003-B43C-4842-BF2D-FE2D1358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1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A7901CE-DFB6-F10A-EDA8-381B37A76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F2926B2-E114-704F-FD7E-E83B744A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0C18BB-B0A0-7394-1F58-808A967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A48EF2-7703-B056-224D-2B1400AC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99FE4D-226C-554B-CE9E-32CD23B6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9A1C68-0138-F45F-1EB2-1CBF5A92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146E26-1422-A4DC-7A08-2D96A0B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C193C8-4190-0245-2B98-535A0796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A518DE-A252-CD3E-CB2E-7D8CB0DA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501900A-0C17-0A63-BD26-368D6B79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8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CC2FA8-512C-B9E3-4107-60DA9403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7CABC9-9F57-1388-67BB-443A7D68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50C520-B24F-35BB-3506-F54DEE0D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5A6CC7-6C26-B777-7398-9291569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E39A55-1711-D6F6-458E-D3F39CD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2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A22AAD-E97F-AA66-D04A-2CABFD97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5683C-5B57-B0BD-2D97-034D5D91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3D1C758-7688-3A05-9F62-9A0010AB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9B2F1C-2ADD-9FE3-7059-EC94AC5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CAFC8D0-66CB-2436-7945-B4494A7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F68D5C-4438-E40C-FC8C-D25E8B6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2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740886-3078-5EEA-408F-8F8E8725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3F24C3-8757-7B57-51EB-2AFBDA75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BAB2D94-04A2-8AA5-FD5C-31389100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3D86A29-9208-F776-ED68-FE120465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34F3D34-5F78-567C-D640-AEF6748E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E4E09C1-5DB6-1848-1807-8E248E0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ED4A76D-D364-076B-0332-6B69744A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A4323D2-0A98-8F3A-BF21-71CFA66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630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3FD2C7-D593-5E15-161F-22FF4AE2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A4CA9E3-8D64-D0E0-C702-0307C928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08D578F-DD9E-C00A-5526-240498CE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F3220C6-F605-CD49-D0C7-2C5BA43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9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B1F303A-F2F9-74C7-D937-4927A362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C649853-30AB-DEFA-B81F-BCFFA10C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C2B9F1-A6D6-D01E-0725-0A0FDEE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4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AEB92B-FDC3-4744-5EAD-EBBA6042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55B7C1-E44F-CDC1-818D-AB6A1C41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73B1D5-E11C-542C-8C78-E8447E7A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5B92F84-4997-7AF5-A706-ED02668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B3BE3B2-BA2B-2A40-1A60-1E1221EB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26251BC-3007-5A38-6238-F7F9AC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92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9C9308-BCDA-0B4E-57AC-FF5CEDED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54D7592-09C2-B077-3A1D-C2A8D798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4961EA8-0869-AF35-473E-F5B00CF2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4EB4CBC-B81E-A426-641C-401F0531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A14F576-4E96-52A6-7CDD-B564BE6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71ABB8-B0D6-4658-D746-A5C0E6FD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71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B5B328A-B2AD-D7E7-BF3B-3A337402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4AAEC6-5A7B-A419-3B52-B5D5C984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6C113D-D79A-81F5-ED9A-8F4D9DD4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8440-7EC4-4C20-B83C-B072A0973375}" type="datetimeFigureOut">
              <a:rPr lang="LID4096" smtClean="0"/>
              <a:t>10/31/2022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AD1042-6808-7E03-BBD1-2349BDD25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A01981-58D5-147C-5117-336A7360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9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P2669R0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Deprecate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in </a:t>
            </a:r>
            <a:r>
              <a:rPr lang="sv-SE" sz="3200" dirty="0" err="1"/>
              <a:t>class</a:t>
            </a:r>
            <a:r>
              <a:rPr lang="sv-SE" sz="3200" dirty="0"/>
              <a:t> template </a:t>
            </a:r>
            <a:r>
              <a:rPr lang="sv-SE" sz="3200" dirty="0" err="1"/>
              <a:t>specialization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4714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Changing</a:t>
            </a:r>
            <a:r>
              <a:rPr lang="sv-SE" sz="3200" dirty="0"/>
              <a:t> kind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definition and explicit </a:t>
            </a:r>
            <a:r>
              <a:rPr lang="sv-SE" sz="3200" dirty="0" err="1"/>
              <a:t>specialization</a:t>
            </a:r>
            <a:r>
              <a:rPr lang="sv-SE" sz="3200" dirty="0"/>
              <a:t> is </a:t>
            </a:r>
            <a:r>
              <a:rPr lang="sv-SE" sz="3200" dirty="0" err="1"/>
              <a:t>most</a:t>
            </a:r>
            <a:r>
              <a:rPr lang="sv-SE" sz="3200" dirty="0"/>
              <a:t> </a:t>
            </a:r>
            <a:r>
              <a:rPr lang="sv-SE" sz="3200" dirty="0" err="1"/>
              <a:t>often</a:t>
            </a:r>
            <a:r>
              <a:rPr lang="sv-SE" sz="3200" dirty="0"/>
              <a:t> a bug.</a:t>
            </a:r>
          </a:p>
          <a:p>
            <a:r>
              <a:rPr lang="sv-SE" sz="3200" dirty="0"/>
              <a:t>If parsing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the kind in the definition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get rid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majority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all </a:t>
            </a:r>
            <a:r>
              <a:rPr lang="sv-SE" sz="3200" dirty="0" err="1"/>
              <a:t>disambiguation</a:t>
            </a:r>
            <a:r>
              <a:rPr lang="sv-SE" sz="3200" dirty="0"/>
              <a:t> </a:t>
            </a: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b="1" dirty="0" err="1"/>
              <a:t>typename</a:t>
            </a:r>
            <a:r>
              <a:rPr lang="sv-SE" sz="3200" dirty="0"/>
              <a:t> and </a:t>
            </a:r>
            <a:r>
              <a:rPr lang="sv-SE" sz="3200" b="1" dirty="0"/>
              <a:t>template</a:t>
            </a:r>
            <a:r>
              <a:rPr lang="sv-SE" sz="3200" dirty="0"/>
              <a:t>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reasons</a:t>
            </a:r>
            <a:r>
              <a:rPr lang="sv-SE" sz="3200" dirty="0"/>
              <a:t> for not </a:t>
            </a:r>
            <a:r>
              <a:rPr lang="sv-SE" sz="3200" dirty="0" err="1"/>
              <a:t>having</a:t>
            </a:r>
            <a:r>
              <a:rPr lang="sv-SE" sz="3200" dirty="0"/>
              <a:t> get&lt;&gt; as a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in </a:t>
            </a:r>
            <a:r>
              <a:rPr lang="sv-SE" sz="3200" dirty="0" err="1"/>
              <a:t>tuple</a:t>
            </a:r>
            <a:r>
              <a:rPr lang="sv-SE" sz="3200" dirty="0"/>
              <a:t> etc.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thereby</a:t>
            </a:r>
            <a:r>
              <a:rPr lang="sv-SE" sz="3200" dirty="0"/>
              <a:t> </a:t>
            </a:r>
            <a:r>
              <a:rPr lang="sv-SE" sz="3200" dirty="0" err="1"/>
              <a:t>removed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8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51" y="1885279"/>
            <a:ext cx="10482349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Deprecate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 in </a:t>
            </a:r>
            <a:r>
              <a:rPr lang="sv-SE" sz="3200" dirty="0" err="1"/>
              <a:t>one</a:t>
            </a:r>
            <a:r>
              <a:rPr lang="sv-SE" sz="3200" dirty="0"/>
              <a:t> revision (C++23?)</a:t>
            </a:r>
          </a:p>
          <a:p>
            <a:r>
              <a:rPr lang="sv-SE" sz="3200" dirty="0" err="1"/>
              <a:t>Forbid</a:t>
            </a:r>
            <a:r>
              <a:rPr lang="sv-SE" sz="3200" dirty="0"/>
              <a:t> kind </a:t>
            </a:r>
            <a:r>
              <a:rPr lang="sv-SE" sz="3200" dirty="0" err="1"/>
              <a:t>change</a:t>
            </a:r>
            <a:r>
              <a:rPr lang="sv-SE" sz="3200" dirty="0"/>
              <a:t> and </a:t>
            </a:r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compilers</a:t>
            </a:r>
            <a:r>
              <a:rPr lang="sv-SE" sz="3200" dirty="0"/>
              <a:t> to </a:t>
            </a:r>
            <a:r>
              <a:rPr lang="sv-SE" sz="3200" dirty="0" err="1"/>
              <a:t>rely</a:t>
            </a:r>
            <a:r>
              <a:rPr lang="sv-SE" sz="3200" dirty="0"/>
              <a:t> on kind in </a:t>
            </a:r>
            <a:r>
              <a:rPr lang="sv-SE" sz="3200" dirty="0" err="1"/>
              <a:t>class</a:t>
            </a:r>
            <a:r>
              <a:rPr lang="sv-SE" sz="3200" dirty="0"/>
              <a:t> template definition </a:t>
            </a:r>
            <a:r>
              <a:rPr lang="sv-SE" sz="3200" dirty="0" err="1"/>
              <a:t>during</a:t>
            </a:r>
            <a:r>
              <a:rPr lang="sv-SE" sz="3200" dirty="0"/>
              <a:t> parsing in the </a:t>
            </a:r>
            <a:r>
              <a:rPr lang="sv-SE" sz="3200" dirty="0" err="1"/>
              <a:t>next</a:t>
            </a:r>
            <a:r>
              <a:rPr lang="sv-SE" sz="3200" dirty="0"/>
              <a:t> revision.</a:t>
            </a:r>
          </a:p>
        </p:txBody>
      </p:sp>
    </p:spTree>
    <p:extLst>
      <p:ext uri="{BB962C8B-B14F-4D97-AF65-F5344CB8AC3E}">
        <p14:creationId xmlns:p14="http://schemas.microsoft.com/office/powerpoint/2010/main" val="139512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Just ask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vendors</a:t>
            </a:r>
            <a:r>
              <a:rPr lang="sv-SE" sz="3200" dirty="0"/>
              <a:t> to </a:t>
            </a:r>
            <a:r>
              <a:rPr lang="sv-SE" sz="3200" dirty="0" err="1"/>
              <a:t>issue</a:t>
            </a:r>
            <a:r>
              <a:rPr lang="sv-SE" sz="3200" dirty="0"/>
              <a:t> </a:t>
            </a:r>
            <a:r>
              <a:rPr lang="sv-SE" sz="3200" dirty="0" err="1"/>
              <a:t>warnings</a:t>
            </a:r>
            <a:r>
              <a:rPr lang="sv-SE" sz="3200" dirty="0"/>
              <a:t> ASAP.</a:t>
            </a:r>
          </a:p>
          <a:p>
            <a:r>
              <a:rPr lang="sv-SE" sz="3200" dirty="0" err="1"/>
              <a:t>Forbid</a:t>
            </a:r>
            <a:r>
              <a:rPr lang="sv-SE" sz="3200" dirty="0"/>
              <a:t> kind </a:t>
            </a:r>
            <a:r>
              <a:rPr lang="sv-SE" sz="3200" dirty="0" err="1"/>
              <a:t>change</a:t>
            </a:r>
            <a:r>
              <a:rPr lang="sv-SE" sz="3200" dirty="0"/>
              <a:t> </a:t>
            </a:r>
            <a:r>
              <a:rPr lang="sv-SE" sz="3200" dirty="0" err="1"/>
              <a:t>directly</a:t>
            </a:r>
            <a:r>
              <a:rPr lang="sv-SE" sz="3200" dirty="0"/>
              <a:t> in C++26.</a:t>
            </a:r>
          </a:p>
          <a:p>
            <a:pPr marL="0" indent="0">
              <a:buNone/>
            </a:pPr>
            <a:r>
              <a:rPr lang="sv-SE" sz="3200" u="sng" dirty="0"/>
              <a:t>Alternative approach (not in P2669R0)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forbid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as </a:t>
            </a:r>
            <a:r>
              <a:rPr lang="sv-SE" sz="3200" dirty="0" err="1"/>
              <a:t>such</a:t>
            </a:r>
            <a:r>
              <a:rPr lang="sv-SE" sz="3200" dirty="0"/>
              <a:t>.</a:t>
            </a:r>
          </a:p>
          <a:p>
            <a:r>
              <a:rPr lang="sv-SE" sz="3200" dirty="0"/>
              <a:t>Still </a:t>
            </a:r>
            <a:r>
              <a:rPr lang="sv-SE" sz="3200" dirty="0" err="1"/>
              <a:t>let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kind from definition </a:t>
            </a:r>
            <a:r>
              <a:rPr lang="sv-SE" sz="3200" dirty="0" err="1"/>
              <a:t>when</a:t>
            </a:r>
            <a:r>
              <a:rPr lang="sv-SE" sz="3200" dirty="0"/>
              <a:t> parsing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disambiguated</a:t>
            </a:r>
            <a:r>
              <a:rPr lang="sv-SE" sz="3200" dirty="0"/>
              <a:t> to </a:t>
            </a:r>
            <a:r>
              <a:rPr lang="sv-SE" sz="3200" dirty="0" err="1"/>
              <a:t>something</a:t>
            </a:r>
            <a:r>
              <a:rPr lang="sv-SE" sz="3200" dirty="0"/>
              <a:t> </a:t>
            </a:r>
            <a:r>
              <a:rPr lang="sv-SE" sz="3200" dirty="0" err="1"/>
              <a:t>else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Needs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to </a:t>
            </a:r>
            <a:r>
              <a:rPr lang="sv-SE" sz="3200" dirty="0" err="1"/>
              <a:t>disambiguate</a:t>
            </a:r>
            <a:r>
              <a:rPr lang="sv-SE" sz="3200" dirty="0"/>
              <a:t> to </a:t>
            </a:r>
            <a:r>
              <a:rPr lang="sv-SE" sz="3200" b="1" dirty="0" err="1"/>
              <a:t>value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risk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errors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to be </a:t>
            </a:r>
            <a:r>
              <a:rPr lang="sv-SE" sz="3200" dirty="0" err="1"/>
              <a:t>diagnosed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8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Boring!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valuename</a:t>
            </a:r>
            <a:r>
              <a:rPr lang="sv-S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Alternative: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disambiguate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expecting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kind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kind in a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304</Words>
  <Application>Microsoft Office PowerPoint</Application>
  <PresentationFormat>Bredbild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P2669R0</vt:lpstr>
      <vt:lpstr>Presentation contents</vt:lpstr>
      <vt:lpstr>Rationale</vt:lpstr>
      <vt:lpstr>Proposal contents</vt:lpstr>
      <vt:lpstr>Alternatives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P2669R0</dc:title>
  <dc:creator>Bengt Gustafsson</dc:creator>
  <cp:lastModifiedBy>Bengt Gustafsson</cp:lastModifiedBy>
  <cp:revision>3</cp:revision>
  <dcterms:created xsi:type="dcterms:W3CDTF">2022-10-31T14:59:11Z</dcterms:created>
  <dcterms:modified xsi:type="dcterms:W3CDTF">2022-11-02T22:08:00Z</dcterms:modified>
</cp:coreProperties>
</file>