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311" r:id="rId4"/>
    <p:sldId id="312" r:id="rId5"/>
    <p:sldId id="313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5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8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5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5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2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0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8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6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10/17/2022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3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4AB8C4-2DDC-47B2-85C6-B6C10A0B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New </a:t>
            </a:r>
            <a:r>
              <a:rPr lang="sv-SE" dirty="0" err="1"/>
              <a:t>allocator</a:t>
            </a:r>
            <a:r>
              <a:rPr lang="sv-SE" dirty="0"/>
              <a:t> </a:t>
            </a:r>
            <a:r>
              <a:rPr lang="sv-SE" dirty="0" err="1"/>
              <a:t>classes</a:t>
            </a:r>
            <a:endParaRPr lang="LID4096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064E55-759F-4410-A4E6-3DED758E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SZ, 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&gt;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buffered_allocator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// </a:t>
            </a:r>
            <a:r>
              <a:rPr lang="sv-SE" sz="1600" dirty="0" err="1">
                <a:latin typeface="Consolas" panose="020B0609020204030204" pitchFamily="49" charset="0"/>
              </a:rPr>
              <a:t>Contains</a:t>
            </a:r>
            <a:r>
              <a:rPr lang="sv-SE" sz="1600" dirty="0">
                <a:latin typeface="Consolas" panose="020B0609020204030204" pitchFamily="49" charset="0"/>
              </a:rPr>
              <a:t> a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 and forwards </a:t>
            </a:r>
            <a:r>
              <a:rPr lang="sv-SE" sz="1600" dirty="0" err="1">
                <a:latin typeface="Consolas" panose="020B0609020204030204" pitchFamily="49" charset="0"/>
              </a:rPr>
              <a:t>overflowing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allocatíons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allocator</a:t>
            </a:r>
            <a:endParaRPr lang="sv-SE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  <a:br>
              <a:rPr lang="sv-SE" sz="1600" dirty="0">
                <a:latin typeface="Consolas" panose="020B0609020204030204" pitchFamily="49" charset="0"/>
              </a:rPr>
            </a:br>
            <a:br>
              <a:rPr lang="sv-SE" sz="1600" dirty="0">
                <a:latin typeface="Consolas" panose="020B0609020204030204" pitchFamily="49" charset="0"/>
              </a:rPr>
            </a:b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terminating_allocator</a:t>
            </a:r>
            <a:r>
              <a:rPr lang="sv-SE" sz="1600" dirty="0">
                <a:latin typeface="Consolas" panose="020B0609020204030204" pitchFamily="49" charset="0"/>
              </a:rPr>
              <a:t>;   // </a:t>
            </a:r>
            <a:r>
              <a:rPr lang="sv-SE" sz="1600" dirty="0" err="1">
                <a:latin typeface="Consolas" panose="020B0609020204030204" pitchFamily="49" charset="0"/>
              </a:rPr>
              <a:t>Terminate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throwing_allocator</a:t>
            </a:r>
            <a:r>
              <a:rPr lang="sv-SE" sz="1600" dirty="0">
                <a:latin typeface="Consolas" panose="020B0609020204030204" pitchFamily="49" charset="0"/>
              </a:rPr>
              <a:t>;	    // </a:t>
            </a:r>
            <a:r>
              <a:rPr lang="sv-SE" sz="1600" dirty="0" err="1">
                <a:latin typeface="Consolas" panose="020B0609020204030204" pitchFamily="49" charset="0"/>
              </a:rPr>
              <a:t>Throw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bad_alloc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unchecked_allocator</a:t>
            </a:r>
            <a:r>
              <a:rPr lang="sv-SE" sz="1600" dirty="0">
                <a:latin typeface="Consolas" panose="020B0609020204030204" pitchFamily="49" charset="0"/>
              </a:rPr>
              <a:t>;	    //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nullptr</a:t>
            </a:r>
            <a:r>
              <a:rPr lang="sv-SE" sz="1600" dirty="0">
                <a:latin typeface="Consolas" panose="020B0609020204030204" pitchFamily="49" charset="0"/>
              </a:rPr>
              <a:t> from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6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4AB8C4-2DDC-47B2-85C6-B6C10A0B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New </a:t>
            </a:r>
            <a:r>
              <a:rPr lang="sv-SE" dirty="0" err="1"/>
              <a:t>traits</a:t>
            </a:r>
            <a:endParaRPr lang="LID4096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4064E55-759F-4410-A4E6-3DED758ED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&gt; </a:t>
            </a: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allocator_info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can_allocate</a:t>
            </a:r>
            <a:r>
              <a:rPr lang="sv-SE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&gt;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allocator_info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buffer_capacity</a:t>
            </a:r>
            <a:r>
              <a:rPr lang="sv-SE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sv-S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5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C73F88-E511-0BB0-A990-4DDF9467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Mandatory</a:t>
            </a:r>
            <a:r>
              <a:rPr lang="sv-SE" dirty="0"/>
              <a:t> </a:t>
            </a:r>
            <a:r>
              <a:rPr lang="sv-SE" dirty="0" err="1"/>
              <a:t>changes</a:t>
            </a:r>
            <a:r>
              <a:rPr lang="sv-SE" dirty="0"/>
              <a:t> for </a:t>
            </a:r>
            <a:r>
              <a:rPr lang="sv-SE" dirty="0" err="1"/>
              <a:t>vector</a:t>
            </a:r>
            <a:endParaRPr lang="LID4096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A5DD86-8D3D-905E-E0FF-1ADB94E7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allocate_at_least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allocating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allocate</a:t>
            </a:r>
            <a:r>
              <a:rPr lang="sv-SE" dirty="0"/>
              <a:t> </a:t>
            </a:r>
            <a:r>
              <a:rPr lang="sv-SE" dirty="0" err="1"/>
              <a:t>unless</a:t>
            </a:r>
            <a:r>
              <a:rPr lang="sv-SE" dirty="0"/>
              <a:t> </a:t>
            </a:r>
            <a:r>
              <a:rPr lang="sv-SE" dirty="0" err="1"/>
              <a:t>capacity</a:t>
            </a:r>
            <a:r>
              <a:rPr lang="sv-SE" dirty="0"/>
              <a:t> is </a:t>
            </a:r>
            <a:r>
              <a:rPr lang="sv-SE" dirty="0" err="1"/>
              <a:t>too</a:t>
            </a:r>
            <a:r>
              <a:rPr lang="sv-SE" dirty="0"/>
              <a:t> </a:t>
            </a:r>
            <a:r>
              <a:rPr lang="sv-SE" dirty="0" err="1"/>
              <a:t>low</a:t>
            </a:r>
            <a:endParaRPr lang="sv-SE" dirty="0"/>
          </a:p>
          <a:p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move</a:t>
            </a:r>
            <a:r>
              <a:rPr lang="sv-SE" dirty="0"/>
              <a:t> </a:t>
            </a:r>
            <a:r>
              <a:rPr lang="sv-SE" dirty="0" err="1"/>
              <a:t>construct</a:t>
            </a:r>
            <a:r>
              <a:rPr lang="sv-SE" dirty="0"/>
              <a:t>/</a:t>
            </a:r>
            <a:r>
              <a:rPr lang="sv-SE" dirty="0" err="1"/>
              <a:t>assign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source data is in </a:t>
            </a:r>
            <a:r>
              <a:rPr lang="sv-SE" dirty="0" err="1"/>
              <a:t>buffer</a:t>
            </a:r>
            <a:r>
              <a:rPr lang="sv-SE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0834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C73F88-E511-0BB0-A990-4DDF9467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Copying</a:t>
            </a:r>
            <a:r>
              <a:rPr lang="sv-SE" dirty="0"/>
              <a:t> from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allocator</a:t>
            </a:r>
            <a:r>
              <a:rPr lang="sv-SE" dirty="0"/>
              <a:t> </a:t>
            </a:r>
            <a:r>
              <a:rPr lang="sv-SE" dirty="0" err="1"/>
              <a:t>vectors</a:t>
            </a:r>
            <a:r>
              <a:rPr lang="sv-SE" dirty="0"/>
              <a:t>.</a:t>
            </a:r>
            <a:endParaRPr lang="LID4096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A5DD86-8D3D-905E-E0FF-1ADB94E7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buffered_allocators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be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cases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to copy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vectors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allocator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proposal</a:t>
            </a:r>
            <a:r>
              <a:rPr lang="sv-SE" dirty="0"/>
              <a:t> </a:t>
            </a:r>
            <a:r>
              <a:rPr lang="sv-SE" dirty="0" err="1"/>
              <a:t>contains</a:t>
            </a:r>
            <a:r>
              <a:rPr lang="sv-SE" dirty="0"/>
              <a:t> a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templated</a:t>
            </a:r>
            <a:r>
              <a:rPr lang="sv-SE" dirty="0"/>
              <a:t> </a:t>
            </a:r>
            <a:r>
              <a:rPr lang="sv-SE" dirty="0" err="1"/>
              <a:t>move</a:t>
            </a:r>
            <a:r>
              <a:rPr lang="sv-SE" dirty="0"/>
              <a:t>/copy </a:t>
            </a:r>
            <a:r>
              <a:rPr lang="sv-SE" dirty="0" err="1"/>
              <a:t>constructors</a:t>
            </a:r>
            <a:r>
              <a:rPr lang="sv-SE" dirty="0"/>
              <a:t>/</a:t>
            </a:r>
            <a:r>
              <a:rPr lang="sv-SE" dirty="0" err="1"/>
              <a:t>assignment</a:t>
            </a:r>
            <a:r>
              <a:rPr lang="sv-SE" dirty="0"/>
              <a:t> operators.</a:t>
            </a:r>
          </a:p>
          <a:p>
            <a:r>
              <a:rPr lang="sv-SE" dirty="0" err="1"/>
              <a:t>When</a:t>
            </a:r>
            <a:r>
              <a:rPr lang="sv-SE" dirty="0"/>
              <a:t> the same </a:t>
            </a:r>
            <a:r>
              <a:rPr lang="sv-SE" dirty="0" err="1"/>
              <a:t>backing</a:t>
            </a:r>
            <a:r>
              <a:rPr lang="sv-SE" dirty="0"/>
              <a:t> </a:t>
            </a:r>
            <a:r>
              <a:rPr lang="sv-SE" dirty="0" err="1"/>
              <a:t>allocator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contents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moved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not in the </a:t>
            </a:r>
            <a:r>
              <a:rPr lang="sv-SE" dirty="0" err="1"/>
              <a:t>internal</a:t>
            </a:r>
            <a:r>
              <a:rPr lang="sv-SE" dirty="0"/>
              <a:t> </a:t>
            </a:r>
            <a:r>
              <a:rPr lang="sv-SE" dirty="0" err="1"/>
              <a:t>buffer</a:t>
            </a:r>
            <a:r>
              <a:rPr lang="sv-SE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723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DFEB73-C8C4-321A-9CE4-26EC8CEC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Concerns</a:t>
            </a:r>
            <a:r>
              <a:rPr lang="sv-SE" dirty="0"/>
              <a:t> for </a:t>
            </a:r>
            <a:r>
              <a:rPr lang="sv-SE" dirty="0" err="1"/>
              <a:t>freestanding</a:t>
            </a:r>
            <a:endParaRPr lang="LID4096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B1A3660-531E-2FEE-F05A-204E0B29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advantages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static_vector</a:t>
            </a:r>
            <a:r>
              <a:rPr lang="sv-SE" dirty="0"/>
              <a:t> is </a:t>
            </a:r>
            <a:r>
              <a:rPr lang="sv-SE" dirty="0" err="1"/>
              <a:t>that</a:t>
            </a:r>
            <a:r>
              <a:rPr lang="sv-SE" dirty="0"/>
              <a:t> it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easily</a:t>
            </a:r>
            <a:r>
              <a:rPr lang="sv-SE" dirty="0"/>
              <a:t> be part </a:t>
            </a:r>
            <a:r>
              <a:rPr lang="sv-SE" dirty="0" err="1"/>
              <a:t>of</a:t>
            </a:r>
            <a:r>
              <a:rPr lang="sv-SE" dirty="0"/>
              <a:t> the ’</a:t>
            </a:r>
            <a:r>
              <a:rPr lang="sv-SE" dirty="0" err="1"/>
              <a:t>freestanding</a:t>
            </a:r>
            <a:r>
              <a:rPr lang="sv-SE" dirty="0"/>
              <a:t>’ </a:t>
            </a:r>
            <a:r>
              <a:rPr lang="sv-SE" dirty="0" err="1"/>
              <a:t>library</a:t>
            </a:r>
            <a:r>
              <a:rPr lang="sv-SE" dirty="0"/>
              <a:t> </a:t>
            </a:r>
            <a:r>
              <a:rPr lang="sv-SE" dirty="0" err="1"/>
              <a:t>subset</a:t>
            </a:r>
            <a:r>
              <a:rPr lang="sv-SE" dirty="0"/>
              <a:t>.</a:t>
            </a:r>
          </a:p>
          <a:p>
            <a:r>
              <a:rPr lang="sv-SE" dirty="0"/>
              <a:t>It is </a:t>
            </a:r>
            <a:r>
              <a:rPr lang="sv-SE" dirty="0" err="1"/>
              <a:t>unclear</a:t>
            </a:r>
            <a:r>
              <a:rPr lang="sv-SE" dirty="0"/>
              <a:t> </a:t>
            </a:r>
            <a:r>
              <a:rPr lang="sv-SE" dirty="0" err="1"/>
              <a:t>whether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possible</a:t>
            </a:r>
            <a:r>
              <a:rPr lang="sv-SE" dirty="0"/>
              <a:t> for </a:t>
            </a:r>
            <a:r>
              <a:rPr lang="sv-SE" dirty="0" err="1"/>
              <a:t>vector</a:t>
            </a:r>
            <a:r>
              <a:rPr lang="sv-SE" dirty="0"/>
              <a:t>, given </a:t>
            </a:r>
            <a:r>
              <a:rPr lang="sv-SE" dirty="0" err="1"/>
              <a:t>that</a:t>
            </a:r>
            <a:r>
              <a:rPr lang="sv-SE" dirty="0"/>
              <a:t> a non-</a:t>
            </a:r>
            <a:r>
              <a:rPr lang="sv-SE" dirty="0" err="1"/>
              <a:t>throwing</a:t>
            </a:r>
            <a:r>
              <a:rPr lang="sv-SE" dirty="0"/>
              <a:t> </a:t>
            </a:r>
            <a:r>
              <a:rPr lang="sv-SE" dirty="0" err="1"/>
              <a:t>allocator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(and T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doesn’t</a:t>
            </a:r>
            <a:r>
              <a:rPr lang="sv-SE" dirty="0"/>
              <a:t> </a:t>
            </a:r>
            <a:r>
              <a:rPr lang="sv-SE" dirty="0" err="1"/>
              <a:t>throw</a:t>
            </a:r>
            <a:r>
              <a:rPr lang="sv-SE" dirty="0"/>
              <a:t> </a:t>
            </a:r>
            <a:r>
              <a:rPr lang="sv-SE" dirty="0" err="1"/>
              <a:t>during</a:t>
            </a:r>
            <a:r>
              <a:rPr lang="sv-SE" dirty="0"/>
              <a:t> copy).</a:t>
            </a:r>
          </a:p>
          <a:p>
            <a:r>
              <a:rPr lang="sv-SE" dirty="0" err="1"/>
              <a:t>Unclear</a:t>
            </a:r>
            <a:r>
              <a:rPr lang="sv-SE" dirty="0"/>
              <a:t> </a:t>
            </a:r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possible</a:t>
            </a:r>
            <a:r>
              <a:rPr lang="sv-SE" dirty="0"/>
              <a:t>. It </a:t>
            </a:r>
            <a:r>
              <a:rPr lang="sv-SE" dirty="0" err="1"/>
              <a:t>seems</a:t>
            </a:r>
            <a:r>
              <a:rPr lang="sv-SE" dirty="0"/>
              <a:t> like ”</a:t>
            </a:r>
            <a:r>
              <a:rPr lang="sv-SE" dirty="0" err="1"/>
              <a:t>conditionally</a:t>
            </a:r>
            <a:r>
              <a:rPr lang="sv-SE" dirty="0"/>
              <a:t> </a:t>
            </a:r>
            <a:r>
              <a:rPr lang="sv-SE" dirty="0" err="1"/>
              <a:t>freestanding</a:t>
            </a:r>
            <a:r>
              <a:rPr lang="sv-SE" dirty="0"/>
              <a:t>” </a:t>
            </a:r>
            <a:r>
              <a:rPr lang="sv-SE" dirty="0" err="1"/>
              <a:t>may</a:t>
            </a:r>
            <a:r>
              <a:rPr lang="sv-SE" dirty="0"/>
              <a:t> be hard as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be </a:t>
            </a:r>
            <a:r>
              <a:rPr lang="sv-SE" dirty="0" err="1"/>
              <a:t>throw</a:t>
            </a:r>
            <a:r>
              <a:rPr lang="sv-SE" dirty="0"/>
              <a:t>/</a:t>
            </a:r>
            <a:r>
              <a:rPr lang="sv-SE" dirty="0" err="1"/>
              <a:t>catch</a:t>
            </a:r>
            <a:r>
              <a:rPr lang="sv-SE" dirty="0"/>
              <a:t> </a:t>
            </a:r>
            <a:r>
              <a:rPr lang="sv-SE" dirty="0" err="1"/>
              <a:t>constructs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 to </a:t>
            </a:r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exceptions</a:t>
            </a:r>
            <a:r>
              <a:rPr lang="sv-SE" dirty="0"/>
              <a:t> </a:t>
            </a:r>
            <a:r>
              <a:rPr lang="sv-SE" dirty="0" err="1"/>
              <a:t>today</a:t>
            </a:r>
            <a:r>
              <a:rPr lang="sv-SE" dirty="0"/>
              <a:t>.</a:t>
            </a:r>
          </a:p>
          <a:p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throw</a:t>
            </a:r>
            <a:r>
              <a:rPr lang="sv-SE" dirty="0"/>
              <a:t>/try-</a:t>
            </a:r>
            <a:r>
              <a:rPr lang="sv-SE" dirty="0" err="1"/>
              <a:t>catch</a:t>
            </a:r>
            <a:r>
              <a:rPr lang="sv-SE" dirty="0"/>
              <a:t> </a:t>
            </a:r>
            <a:r>
              <a:rPr lang="sv-SE" dirty="0" err="1"/>
              <a:t>allowed</a:t>
            </a:r>
            <a:r>
              <a:rPr lang="sv-SE" dirty="0"/>
              <a:t> in a non-taken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constexpr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compiling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exceptions</a:t>
            </a:r>
            <a:r>
              <a:rPr lang="sv-SE" dirty="0"/>
              <a:t>?</a:t>
            </a:r>
          </a:p>
          <a:p>
            <a:r>
              <a:rPr lang="sv-SE" dirty="0"/>
              <a:t>New </a:t>
            </a:r>
            <a:r>
              <a:rPr lang="sv-SE" dirty="0" err="1"/>
              <a:t>trait</a:t>
            </a:r>
            <a:r>
              <a:rPr lang="sv-SE" dirty="0"/>
              <a:t> for non-</a:t>
            </a:r>
            <a:r>
              <a:rPr lang="sv-SE" dirty="0" err="1"/>
              <a:t>throwing</a:t>
            </a:r>
            <a:r>
              <a:rPr lang="sv-SE" dirty="0"/>
              <a:t> </a:t>
            </a:r>
            <a:r>
              <a:rPr lang="sv-SE" dirty="0" err="1"/>
              <a:t>allocator</a:t>
            </a:r>
            <a:r>
              <a:rPr lang="sv-SE" dirty="0"/>
              <a:t>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allow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optimizations</a:t>
            </a:r>
            <a:r>
              <a:rPr lang="sv-SE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713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327</Words>
  <Application>Microsoft Office PowerPoint</Application>
  <PresentationFormat>Bredbild</PresentationFormat>
  <Paragraphs>23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Office-tema</vt:lpstr>
      <vt:lpstr>New allocator classes</vt:lpstr>
      <vt:lpstr>New traits</vt:lpstr>
      <vt:lpstr>Mandatory changes for vector</vt:lpstr>
      <vt:lpstr>Copying from other allocator vectors.</vt:lpstr>
      <vt:lpstr>Concerns for freestanding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allocator classes</dc:title>
  <dc:creator>Bengt Gustafsson</dc:creator>
  <cp:lastModifiedBy>Bengt Gustafsson</cp:lastModifiedBy>
  <cp:revision>1</cp:revision>
  <dcterms:created xsi:type="dcterms:W3CDTF">2022-10-17T14:52:22Z</dcterms:created>
  <dcterms:modified xsi:type="dcterms:W3CDTF">2022-10-17T16:56:45Z</dcterms:modified>
</cp:coreProperties>
</file>