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314" r:id="rId5"/>
    <p:sldId id="322" r:id="rId6"/>
    <p:sldId id="315" r:id="rId7"/>
    <p:sldId id="320" r:id="rId8"/>
    <p:sldId id="316" r:id="rId9"/>
    <p:sldId id="324" r:id="rId10"/>
    <p:sldId id="323" r:id="rId11"/>
    <p:sldId id="321" r:id="rId12"/>
    <p:sldId id="318" r:id="rId13"/>
    <p:sldId id="319" r:id="rId14"/>
    <p:sldId id="325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P2667R0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For SBO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Placement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traits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In </a:t>
            </a:r>
            <a:r>
              <a:rPr lang="sv-SE" sz="3200" b="1" dirty="0" err="1"/>
              <a:t>allocator_traits</a:t>
            </a:r>
            <a:r>
              <a:rPr lang="sv-SE" sz="3200" b="1" dirty="0"/>
              <a:t> </a:t>
            </a:r>
            <a:r>
              <a:rPr lang="sv-SE" sz="3200" dirty="0"/>
              <a:t>template (</a:t>
            </a:r>
            <a:r>
              <a:rPr lang="sv-SE" sz="3200" dirty="0" err="1"/>
              <a:t>traditional</a:t>
            </a:r>
            <a:r>
              <a:rPr lang="sv-SE" sz="3200" dirty="0"/>
              <a:t>, P2652)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 </a:t>
            </a:r>
            <a:r>
              <a:rPr lang="sv-SE" sz="3200" dirty="0" err="1"/>
              <a:t>namespace</a:t>
            </a:r>
            <a:r>
              <a:rPr lang="sv-SE" sz="3200" dirty="0"/>
              <a:t> (as per </a:t>
            </a:r>
            <a:r>
              <a:rPr lang="sv-SE" sz="3200" dirty="0" err="1"/>
              <a:t>allocate_at_least</a:t>
            </a:r>
            <a:r>
              <a:rPr lang="sv-SE" sz="3200" dirty="0"/>
              <a:t>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</a:t>
            </a:r>
            <a:r>
              <a:rPr lang="sv-SE" sz="3200" b="1" dirty="0" err="1"/>
              <a:t>allocator_info</a:t>
            </a:r>
            <a:r>
              <a:rPr lang="sv-SE" sz="3200" b="1" dirty="0"/>
              <a:t> </a:t>
            </a:r>
            <a:r>
              <a:rPr lang="sv-SE" sz="3200" dirty="0" err="1"/>
              <a:t>namespace</a:t>
            </a:r>
            <a:r>
              <a:rPr lang="sv-SE" sz="3200" dirty="0"/>
              <a:t> (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, R0)</a:t>
            </a:r>
          </a:p>
          <a:p>
            <a:r>
              <a:rPr lang="sv-SE" sz="3200" dirty="0" err="1"/>
              <a:t>Using</a:t>
            </a:r>
            <a:r>
              <a:rPr lang="sv-SE" sz="3200" dirty="0"/>
              <a:t> a </a:t>
            </a:r>
            <a:r>
              <a:rPr lang="sv-SE" sz="3200" dirty="0" err="1"/>
              <a:t>generalized</a:t>
            </a:r>
            <a:r>
              <a:rPr lang="sv-SE" sz="3200" dirty="0"/>
              <a:t> CFO system (P2547++)</a:t>
            </a:r>
          </a:p>
        </p:txBody>
      </p:sp>
    </p:spTree>
    <p:extLst>
      <p:ext uri="{BB962C8B-B14F-4D97-AF65-F5344CB8AC3E}">
        <p14:creationId xmlns:p14="http://schemas.microsoft.com/office/powerpoint/2010/main" val="251970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Take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aways</a:t>
            </a:r>
            <a:r>
              <a:rPr lang="sv-SE" sz="4000" dirty="0">
                <a:solidFill>
                  <a:srgbClr val="FFFFFF"/>
                </a:solidFill>
              </a:rPr>
              <a:t> from the demo implementation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Optimizing</a:t>
            </a:r>
            <a:r>
              <a:rPr lang="sv-SE" sz="3200" dirty="0"/>
              <a:t> for !</a:t>
            </a:r>
            <a:r>
              <a:rPr lang="sv-SE" sz="3200" dirty="0" err="1"/>
              <a:t>can_allocate</a:t>
            </a:r>
            <a:r>
              <a:rPr lang="sv-SE" sz="3200" dirty="0"/>
              <a:t> is </a:t>
            </a:r>
            <a:r>
              <a:rPr lang="sv-SE" sz="3200" dirty="0" err="1"/>
              <a:t>fairly</a:t>
            </a:r>
            <a:r>
              <a:rPr lang="sv-SE" sz="3200" dirty="0"/>
              <a:t> </a:t>
            </a:r>
            <a:r>
              <a:rPr lang="sv-SE" sz="3200" dirty="0" err="1"/>
              <a:t>easy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mechanism</a:t>
            </a:r>
            <a:r>
              <a:rPr lang="sv-SE" sz="3200" dirty="0"/>
              <a:t> for </a:t>
            </a:r>
            <a:r>
              <a:rPr lang="sv-SE" sz="3200" dirty="0" err="1"/>
              <a:t>conditional</a:t>
            </a:r>
            <a:r>
              <a:rPr lang="sv-SE" sz="3200" dirty="0"/>
              <a:t> data </a:t>
            </a:r>
            <a:r>
              <a:rPr lang="sv-SE" sz="3200" dirty="0" err="1"/>
              <a:t>members</a:t>
            </a:r>
            <a:r>
              <a:rPr lang="sv-SE" sz="3200" dirty="0"/>
              <a:t> </a:t>
            </a:r>
            <a:r>
              <a:rPr lang="sv-SE" sz="3200" dirty="0" err="1"/>
              <a:t>would</a:t>
            </a:r>
            <a:r>
              <a:rPr lang="sv-SE" sz="3200" dirty="0"/>
              <a:t> be </a:t>
            </a:r>
            <a:r>
              <a:rPr lang="sv-SE" sz="3200" dirty="0" err="1"/>
              <a:t>nice</a:t>
            </a:r>
            <a:r>
              <a:rPr lang="sv-SE" sz="3200" dirty="0"/>
              <a:t>: </a:t>
            </a:r>
            <a:r>
              <a:rPr lang="sv-SE" sz="3200" i="1" dirty="0" err="1"/>
              <a:t>constraints</a:t>
            </a:r>
            <a:r>
              <a:rPr lang="sv-SE" sz="3200" i="1" dirty="0"/>
              <a:t> on data </a:t>
            </a:r>
            <a:r>
              <a:rPr lang="sv-SE" sz="3200" i="1" dirty="0" err="1"/>
              <a:t>members</a:t>
            </a:r>
            <a:r>
              <a:rPr lang="sv-SE" sz="3200" i="1" dirty="0"/>
              <a:t> </a:t>
            </a:r>
            <a:r>
              <a:rPr lang="sv-SE" sz="3200" i="1" dirty="0" err="1"/>
              <a:t>would</a:t>
            </a:r>
            <a:r>
              <a:rPr lang="sv-SE" sz="3200" i="1" dirty="0"/>
              <a:t> </a:t>
            </a:r>
            <a:r>
              <a:rPr lang="sv-SE" sz="3200" i="1" dirty="0" err="1"/>
              <a:t>solve</a:t>
            </a:r>
            <a:r>
              <a:rPr lang="sv-SE" sz="3200" i="1" dirty="0"/>
              <a:t> </a:t>
            </a:r>
            <a:r>
              <a:rPr lang="sv-SE" sz="3200" i="1" dirty="0" err="1"/>
              <a:t>this</a:t>
            </a:r>
            <a:r>
              <a:rPr lang="sv-SE" sz="3200" i="1" dirty="0"/>
              <a:t>.</a:t>
            </a:r>
            <a:endParaRPr lang="sv-SE" sz="3200" dirty="0"/>
          </a:p>
          <a:p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/>
              <a:t>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handy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implementation.</a:t>
            </a:r>
          </a:p>
          <a:p>
            <a:r>
              <a:rPr lang="sv-SE" sz="3200" dirty="0" err="1"/>
              <a:t>Move</a:t>
            </a:r>
            <a:r>
              <a:rPr lang="sv-SE" sz="3200" dirty="0"/>
              <a:t> and copy is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somewhat</a:t>
            </a:r>
            <a:r>
              <a:rPr lang="sv-SE" sz="3200" dirty="0"/>
              <a:t> </a:t>
            </a:r>
            <a:r>
              <a:rPr lang="sv-SE" sz="3200" dirty="0" err="1"/>
              <a:t>complex</a:t>
            </a:r>
            <a:r>
              <a:rPr lang="sv-SE" sz="3200" dirty="0"/>
              <a:t> </a:t>
            </a:r>
            <a:r>
              <a:rPr lang="sv-SE" sz="3200" dirty="0" err="1"/>
              <a:t>functionality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26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freestanding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4"/>
            <a:ext cx="9724031" cy="4871259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be part </a:t>
            </a:r>
            <a:r>
              <a:rPr lang="sv-SE" sz="3200" dirty="0" err="1"/>
              <a:t>of</a:t>
            </a:r>
            <a:r>
              <a:rPr lang="sv-SE" sz="3200" dirty="0"/>
              <a:t> ’</a:t>
            </a:r>
            <a:r>
              <a:rPr lang="sv-SE" sz="3200" dirty="0" err="1"/>
              <a:t>freestanding</a:t>
            </a:r>
            <a:r>
              <a:rPr lang="sv-SE" sz="3200" dirty="0"/>
              <a:t>’.</a:t>
            </a:r>
          </a:p>
          <a:p>
            <a:r>
              <a:rPr lang="sv-SE" sz="3200" dirty="0"/>
              <a:t>It is </a:t>
            </a:r>
            <a:r>
              <a:rPr lang="sv-SE" sz="3200" dirty="0" err="1"/>
              <a:t>unclear</a:t>
            </a:r>
            <a:r>
              <a:rPr lang="sv-SE" sz="3200" dirty="0"/>
              <a:t> </a:t>
            </a:r>
            <a:r>
              <a:rPr lang="sv-SE" sz="3200" dirty="0" err="1"/>
              <a:t>whether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possible</a:t>
            </a:r>
            <a:r>
              <a:rPr lang="sv-SE" sz="3200" dirty="0"/>
              <a:t> for </a:t>
            </a:r>
            <a:r>
              <a:rPr lang="sv-SE" sz="3200" b="1" dirty="0" err="1"/>
              <a:t>vector</a:t>
            </a:r>
            <a:r>
              <a:rPr lang="sv-SE" sz="3200" dirty="0"/>
              <a:t>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(and T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doesn’t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 </a:t>
            </a:r>
            <a:r>
              <a:rPr lang="sv-SE" sz="3200" dirty="0" err="1"/>
              <a:t>during</a:t>
            </a:r>
            <a:r>
              <a:rPr lang="sv-SE" sz="3200" dirty="0"/>
              <a:t> copy).</a:t>
            </a:r>
          </a:p>
          <a:p>
            <a:r>
              <a:rPr lang="sv-SE" sz="3200" dirty="0"/>
              <a:t>It </a:t>
            </a:r>
            <a:r>
              <a:rPr lang="sv-SE" sz="3200" dirty="0" err="1"/>
              <a:t>seems</a:t>
            </a:r>
            <a:r>
              <a:rPr lang="sv-SE" sz="3200" dirty="0"/>
              <a:t> like ”</a:t>
            </a:r>
            <a:r>
              <a:rPr lang="sv-SE" sz="3200" dirty="0" err="1"/>
              <a:t>conditionally</a:t>
            </a:r>
            <a:r>
              <a:rPr lang="sv-SE" sz="3200" dirty="0"/>
              <a:t> </a:t>
            </a:r>
            <a:r>
              <a:rPr lang="sv-SE" sz="3200" dirty="0" err="1"/>
              <a:t>freestanding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” </a:t>
            </a:r>
            <a:r>
              <a:rPr lang="sv-SE" sz="3200" dirty="0" err="1"/>
              <a:t>may</a:t>
            </a:r>
            <a:r>
              <a:rPr lang="sv-SE" sz="3200" dirty="0"/>
              <a:t> be hard as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be </a:t>
            </a:r>
            <a:r>
              <a:rPr lang="sv-SE" sz="3200" dirty="0" err="1"/>
              <a:t>throw</a:t>
            </a:r>
            <a:r>
              <a:rPr lang="sv-SE" sz="3200" dirty="0"/>
              <a:t>/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constructs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 to </a:t>
            </a:r>
            <a:r>
              <a:rPr lang="sv-SE" sz="3200" dirty="0" err="1"/>
              <a:t>handle</a:t>
            </a:r>
            <a:r>
              <a:rPr lang="sv-SE" sz="3200" dirty="0"/>
              <a:t> T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/try-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allowed</a:t>
            </a:r>
            <a:r>
              <a:rPr lang="sv-SE" sz="3200" dirty="0"/>
              <a:t> in a non-taken </a:t>
            </a:r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 err="1"/>
              <a:t>branch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compiling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?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trait</a:t>
            </a:r>
            <a:r>
              <a:rPr lang="sv-SE" sz="3200" dirty="0"/>
              <a:t> for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5628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Conclusion</a:t>
            </a:r>
            <a:r>
              <a:rPr lang="sv-SE" sz="4000" dirty="0">
                <a:solidFill>
                  <a:srgbClr val="FFFFFF"/>
                </a:solidFill>
              </a:rPr>
              <a:t>, status, </a:t>
            </a:r>
            <a:r>
              <a:rPr lang="sv-SE" sz="4000" dirty="0" err="1">
                <a:solidFill>
                  <a:srgbClr val="FFFFFF"/>
                </a:solidFill>
              </a:rPr>
              <a:t>discussions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4290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It is </a:t>
            </a:r>
            <a:r>
              <a:rPr lang="sv-SE" sz="3200" dirty="0" err="1"/>
              <a:t>possible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for </a:t>
            </a:r>
            <a:r>
              <a:rPr lang="sv-SE" sz="3200" dirty="0" err="1"/>
              <a:t>static</a:t>
            </a:r>
            <a:r>
              <a:rPr lang="sv-SE" sz="3200" dirty="0"/>
              <a:t>-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Where</a:t>
            </a:r>
            <a:r>
              <a:rPr lang="sv-SE" sz="3200" dirty="0"/>
              <a:t> to </a:t>
            </a:r>
            <a:r>
              <a:rPr lang="sv-SE" sz="3200" dirty="0" err="1"/>
              <a:t>put</a:t>
            </a:r>
            <a:r>
              <a:rPr lang="sv-SE" sz="3200" dirty="0"/>
              <a:t> the new </a:t>
            </a:r>
            <a:r>
              <a:rPr lang="sv-SE" sz="3200" dirty="0" err="1"/>
              <a:t>traits</a:t>
            </a:r>
            <a:r>
              <a:rPr lang="sv-SE" sz="3200" dirty="0"/>
              <a:t>? </a:t>
            </a:r>
            <a:r>
              <a:rPr lang="sv-SE" sz="3200"/>
              <a:t>(cf P2652).</a:t>
            </a:r>
            <a:endParaRPr lang="sv-SE" sz="3200" dirty="0"/>
          </a:p>
          <a:p>
            <a:r>
              <a:rPr lang="sv-SE" sz="3200" dirty="0"/>
              <a:t>The 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compose</a:t>
            </a:r>
            <a:r>
              <a:rPr lang="sv-SE" sz="3200" dirty="0"/>
              <a:t> </a:t>
            </a:r>
            <a:r>
              <a:rPr lang="sv-SE" sz="3200" dirty="0" err="1"/>
              <a:t>well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Useful</a:t>
            </a:r>
            <a:r>
              <a:rPr lang="sv-SE" sz="3200" dirty="0"/>
              <a:t> for </a:t>
            </a:r>
            <a:r>
              <a:rPr lang="sv-SE" sz="3200" dirty="0" err="1"/>
              <a:t>anything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r>
              <a:rPr lang="sv-SE" sz="3200" dirty="0"/>
              <a:t> like a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/>
              <a:t>Implementation sketch at: </a:t>
            </a:r>
            <a:r>
              <a:rPr lang="sv-SE" sz="3200" u="sng" dirty="0"/>
              <a:t>github.com/</a:t>
            </a:r>
            <a:r>
              <a:rPr lang="sv-SE" sz="3200" u="sng" dirty="0" err="1"/>
              <a:t>BengtGustafsson</a:t>
            </a:r>
            <a:r>
              <a:rPr lang="sv-SE" sz="3200" u="sng" dirty="0"/>
              <a:t>/</a:t>
            </a:r>
            <a:r>
              <a:rPr lang="sv-SE" sz="3200" u="sng" dirty="0" err="1"/>
              <a:t>isocpp-proposals</a:t>
            </a:r>
            <a:endParaRPr lang="sv-SE" sz="3200" u="sng" dirty="0"/>
          </a:p>
          <a:p>
            <a:r>
              <a:rPr lang="sv-SE" sz="3200" dirty="0"/>
              <a:t>Is </a:t>
            </a:r>
            <a:r>
              <a:rPr lang="sv-SE" sz="3200" dirty="0" err="1"/>
              <a:t>this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forward or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stick to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maybe</a:t>
            </a:r>
            <a:r>
              <a:rPr lang="sv-SE" sz="3200" dirty="0"/>
              <a:t> later </a:t>
            </a:r>
            <a:r>
              <a:rPr lang="sv-SE" sz="3200" dirty="0" err="1"/>
              <a:t>sbo_vector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Thoughts</a:t>
            </a:r>
            <a:r>
              <a:rPr lang="sv-SE" sz="3200" dirty="0"/>
              <a:t> on </a:t>
            </a:r>
            <a:r>
              <a:rPr lang="sv-SE" sz="3200" dirty="0" err="1"/>
              <a:t>freestanding</a:t>
            </a:r>
            <a:r>
              <a:rPr lang="sv-SE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2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 solutions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a tag </a:t>
            </a:r>
            <a:r>
              <a:rPr lang="sv-SE" sz="3200" dirty="0" err="1"/>
              <a:t>class</a:t>
            </a:r>
            <a:r>
              <a:rPr lang="sv-SE" sz="3200" dirty="0"/>
              <a:t> </a:t>
            </a:r>
            <a:r>
              <a:rPr lang="sv-SE" sz="3200" dirty="0" err="1"/>
              <a:t>static_alloc</a:t>
            </a:r>
            <a:r>
              <a:rPr lang="sv-SE" sz="3200" dirty="0"/>
              <a:t>&lt;SZ&gt; to </a:t>
            </a:r>
            <a:r>
              <a:rPr lang="sv-SE" sz="3200" dirty="0" err="1"/>
              <a:t>specialize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(Pablo!)</a:t>
            </a:r>
          </a:p>
          <a:p>
            <a:r>
              <a:rPr lang="sv-SE" sz="3200" dirty="0" err="1"/>
              <a:t>Use</a:t>
            </a:r>
            <a:r>
              <a:rPr lang="sv-SE" sz="3200" dirty="0"/>
              <a:t> a </a:t>
            </a:r>
            <a:r>
              <a:rPr lang="sv-SE" sz="3200" dirty="0" err="1"/>
              <a:t>concept</a:t>
            </a:r>
            <a:r>
              <a:rPr lang="sv-SE" sz="3200" dirty="0"/>
              <a:t> to </a:t>
            </a:r>
            <a:r>
              <a:rPr lang="sv-SE" sz="3200" dirty="0" err="1"/>
              <a:t>specialize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Both</a:t>
            </a:r>
            <a:r>
              <a:rPr lang="sv-SE" sz="3200" dirty="0"/>
              <a:t> </a:t>
            </a:r>
            <a:r>
              <a:rPr lang="sv-SE" sz="3200" dirty="0" err="1"/>
              <a:t>these</a:t>
            </a:r>
            <a:r>
              <a:rPr lang="sv-SE" sz="3200" dirty="0"/>
              <a:t> solutions </a:t>
            </a:r>
            <a:r>
              <a:rPr lang="sv-SE" sz="3200" dirty="0" err="1"/>
              <a:t>require</a:t>
            </a:r>
            <a:r>
              <a:rPr lang="sv-SE" sz="3200" dirty="0"/>
              <a:t> partial </a:t>
            </a:r>
            <a:r>
              <a:rPr lang="sv-SE" sz="3200" dirty="0" err="1"/>
              <a:t>specializations</a:t>
            </a:r>
            <a:r>
              <a:rPr lang="sv-SE" sz="3200" dirty="0"/>
              <a:t> for all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These</a:t>
            </a:r>
            <a:r>
              <a:rPr lang="sv-SE" sz="3200" dirty="0"/>
              <a:t> solutions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help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  <a:br>
              <a:rPr lang="sv-SE" sz="3200" dirty="0"/>
            </a:br>
            <a:endParaRPr lang="sv-SE" sz="3200" dirty="0"/>
          </a:p>
          <a:p>
            <a:r>
              <a:rPr lang="sv-SE" sz="2400" dirty="0"/>
              <a:t>MS STL &lt;</a:t>
            </a:r>
            <a:r>
              <a:rPr lang="sv-SE" sz="2400" dirty="0" err="1"/>
              <a:t>vector</a:t>
            </a:r>
            <a:r>
              <a:rPr lang="sv-SE" sz="2400" dirty="0"/>
              <a:t>&gt; is 3800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.</a:t>
            </a:r>
          </a:p>
          <a:p>
            <a:r>
              <a:rPr lang="sv-SE" sz="2400" dirty="0"/>
              <a:t>Most TUs </a:t>
            </a:r>
            <a:r>
              <a:rPr lang="sv-SE" sz="2400" dirty="0" err="1"/>
              <a:t>will</a:t>
            </a:r>
            <a:r>
              <a:rPr lang="sv-SE" sz="2400" dirty="0"/>
              <a:t> #include &lt;</a:t>
            </a:r>
            <a:r>
              <a:rPr lang="sv-SE" sz="2400" dirty="0" err="1"/>
              <a:t>vector</a:t>
            </a:r>
            <a:r>
              <a:rPr lang="sv-SE" sz="2400" dirty="0"/>
              <a:t>&gt;</a:t>
            </a:r>
          </a:p>
          <a:p>
            <a:r>
              <a:rPr lang="sv-SE" sz="2400" dirty="0"/>
              <a:t>Demo </a:t>
            </a:r>
            <a:r>
              <a:rPr lang="sv-SE" sz="2400" dirty="0" err="1"/>
              <a:t>impl</a:t>
            </a:r>
            <a:r>
              <a:rPr lang="sv-SE" sz="2400" dirty="0"/>
              <a:t>. </a:t>
            </a:r>
            <a:r>
              <a:rPr lang="sv-SE" sz="2400" dirty="0" err="1"/>
              <a:t>would</a:t>
            </a:r>
            <a:r>
              <a:rPr lang="sv-SE" sz="2400" dirty="0"/>
              <a:t> </a:t>
            </a: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200 </a:t>
            </a:r>
            <a:r>
              <a:rPr lang="sv-SE" sz="2400" dirty="0" err="1"/>
              <a:t>lines</a:t>
            </a:r>
            <a:r>
              <a:rPr lang="sv-SE" sz="2400" dirty="0"/>
              <a:t> to &lt;</a:t>
            </a:r>
            <a:r>
              <a:rPr lang="sv-SE" sz="2400" dirty="0" err="1"/>
              <a:t>vector</a:t>
            </a:r>
            <a:r>
              <a:rPr lang="sv-SE" sz="24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8775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 to </a:t>
            </a:r>
            <a:r>
              <a:rPr lang="sv-SE" sz="3200" dirty="0" err="1"/>
              <a:t>follow</a:t>
            </a:r>
            <a:endParaRPr lang="sv-SE" sz="3200" dirty="0"/>
          </a:p>
          <a:p>
            <a:r>
              <a:rPr lang="sv-SE" sz="3200" dirty="0"/>
              <a:t>A </a:t>
            </a:r>
            <a:r>
              <a:rPr lang="sv-SE" sz="3200" dirty="0" err="1"/>
              <a:t>few</a:t>
            </a:r>
            <a:r>
              <a:rPr lang="sv-SE" sz="3200" dirty="0"/>
              <a:t>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traits</a:t>
            </a:r>
            <a:endParaRPr lang="sv-SE" sz="3200" dirty="0"/>
          </a:p>
          <a:p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vectors</a:t>
            </a:r>
            <a:endParaRPr lang="sv-SE" sz="3200" dirty="0"/>
          </a:p>
          <a:p>
            <a:r>
              <a:rPr lang="sv-SE" sz="3200" dirty="0" err="1"/>
              <a:t>Convenient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aliases</a:t>
            </a:r>
            <a:endParaRPr lang="sv-SE" sz="3200" dirty="0"/>
          </a:p>
          <a:p>
            <a:r>
              <a:rPr lang="sv-SE" sz="3200" dirty="0"/>
              <a:t>Extension </a:t>
            </a:r>
            <a:r>
              <a:rPr lang="sv-SE" sz="3200" dirty="0" err="1"/>
              <a:t>of</a:t>
            </a:r>
            <a:r>
              <a:rPr lang="sv-SE" sz="3200" dirty="0"/>
              <a:t> copy/</a:t>
            </a:r>
            <a:r>
              <a:rPr lang="sv-SE" sz="3200" dirty="0" err="1"/>
              <a:t>move</a:t>
            </a:r>
            <a:r>
              <a:rPr lang="sv-SE" sz="3200" dirty="0"/>
              <a:t> to </a:t>
            </a:r>
            <a:r>
              <a:rPr lang="sv-SE" sz="3200" dirty="0" err="1"/>
              <a:t>allow</a:t>
            </a:r>
            <a:r>
              <a:rPr lang="sv-SE" sz="3200" dirty="0"/>
              <a:t> different </a:t>
            </a:r>
            <a:r>
              <a:rPr lang="sv-SE" sz="3200" dirty="0" err="1"/>
              <a:t>allocators</a:t>
            </a:r>
            <a:endParaRPr lang="sv-SE" sz="3200" dirty="0"/>
          </a:p>
          <a:p>
            <a:r>
              <a:rPr lang="sv-SE" sz="3200" dirty="0" err="1"/>
              <a:t>Freestanding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Conclusions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endParaRPr lang="sv-SE" sz="3200" dirty="0"/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see</a:t>
            </a:r>
            <a:r>
              <a:rPr lang="sv-SE" sz="3200" dirty="0"/>
              <a:t> </a:t>
            </a:r>
            <a:r>
              <a:rPr lang="sv-SE" sz="3200" dirty="0" err="1"/>
              <a:t>demand</a:t>
            </a:r>
            <a:r>
              <a:rPr lang="sv-SE" sz="3200" dirty="0"/>
              <a:t> for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sbo-enabled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endParaRPr lang="sv-SE" sz="3200" dirty="0"/>
          </a:p>
          <a:p>
            <a:r>
              <a:rPr lang="sv-SE" sz="3200" dirty="0" err="1"/>
              <a:t>Why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the </a:t>
            </a:r>
            <a:r>
              <a:rPr lang="sv-SE" sz="3200" b="1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Generic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templated</a:t>
            </a:r>
            <a:r>
              <a:rPr lang="sv-SE" sz="3200" dirty="0"/>
              <a:t> on </a:t>
            </a:r>
            <a:r>
              <a:rPr lang="sv-SE" sz="3200" b="1" dirty="0" err="1"/>
              <a:t>vector</a:t>
            </a:r>
            <a:r>
              <a:rPr lang="sv-SE" sz="3200" b="1" dirty="0"/>
              <a:t>&lt;T, A&gt; </a:t>
            </a:r>
            <a:r>
              <a:rPr lang="sv-SE" sz="3200" dirty="0"/>
              <a:t>just </a:t>
            </a:r>
            <a:r>
              <a:rPr lang="sv-SE" sz="3200" dirty="0" err="1"/>
              <a:t>works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Shorter</a:t>
            </a:r>
            <a:r>
              <a:rPr lang="sv-SE" sz="3200" dirty="0"/>
              <a:t> standard text (?)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</a:p>
          <a:p>
            <a:pPr>
              <a:buFontTx/>
              <a:buChar char="-"/>
            </a:pPr>
            <a:r>
              <a:rPr lang="sv-SE" sz="3200" dirty="0" err="1"/>
              <a:t>Iterators</a:t>
            </a:r>
            <a:r>
              <a:rPr lang="sv-SE" sz="3200" dirty="0"/>
              <a:t> </a:t>
            </a:r>
            <a:r>
              <a:rPr lang="sv-SE" sz="3200" dirty="0" err="1"/>
              <a:t>potentially</a:t>
            </a:r>
            <a:r>
              <a:rPr lang="sv-SE" sz="3200" dirty="0"/>
              <a:t> </a:t>
            </a:r>
            <a:r>
              <a:rPr lang="sv-SE" sz="3200" dirty="0" err="1"/>
              <a:t>invalidated</a:t>
            </a:r>
            <a:r>
              <a:rPr lang="sv-SE" sz="3200" dirty="0"/>
              <a:t> by </a:t>
            </a:r>
            <a:r>
              <a:rPr lang="sv-SE" sz="3200" dirty="0" err="1"/>
              <a:t>move</a:t>
            </a:r>
            <a:r>
              <a:rPr lang="sv-SE" sz="3200" dirty="0"/>
              <a:t>/copy (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br>
              <a:rPr lang="sv-SE" sz="3200" dirty="0"/>
            </a:br>
            <a:r>
              <a:rPr lang="sv-SE" sz="3200" dirty="0"/>
              <a:t>  </a:t>
            </a:r>
            <a:r>
              <a:rPr lang="sv-SE" sz="3200" dirty="0" err="1"/>
              <a:t>case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exists</a:t>
            </a:r>
            <a:r>
              <a:rPr lang="sv-SE" sz="3200" dirty="0"/>
              <a:t> for </a:t>
            </a:r>
            <a:r>
              <a:rPr lang="sv-SE" sz="3200" dirty="0" err="1"/>
              <a:t>assigmnent</a:t>
            </a:r>
            <a:r>
              <a:rPr lang="sv-SE" sz="3200" dirty="0"/>
              <a:t>).</a:t>
            </a:r>
          </a:p>
          <a:p>
            <a:pPr>
              <a:buFontTx/>
              <a:buChar char="-"/>
            </a:pPr>
            <a:r>
              <a:rPr lang="sv-SE" sz="3200" dirty="0" err="1"/>
              <a:t>Scoped</a:t>
            </a:r>
            <a:r>
              <a:rPr lang="sv-SE" sz="3200" dirty="0"/>
              <a:t> </a:t>
            </a:r>
            <a:r>
              <a:rPr lang="sv-SE" sz="3200" dirty="0" err="1"/>
              <a:t>allocations</a:t>
            </a:r>
            <a:r>
              <a:rPr lang="sv-SE" sz="3200" dirty="0"/>
              <a:t> go </a:t>
            </a:r>
            <a:r>
              <a:rPr lang="sv-SE" sz="3200" dirty="0" err="1"/>
              <a:t>directly</a:t>
            </a:r>
            <a:r>
              <a:rPr lang="sv-SE" sz="3200" dirty="0"/>
              <a:t> to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or </a:t>
            </a:r>
            <a:r>
              <a:rPr lang="sv-SE" sz="3200" dirty="0" err="1"/>
              <a:t>heap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Minimum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follow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b="1" dirty="0" err="1"/>
              <a:t>allocate_at_least</a:t>
            </a:r>
            <a:r>
              <a:rPr lang="sv-SE" sz="3200" b="1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endParaRPr lang="sv-SE" sz="3200" dirty="0"/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capacity</a:t>
            </a:r>
            <a:r>
              <a:rPr lang="sv-SE" sz="3200" dirty="0"/>
              <a:t> is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low</a:t>
            </a:r>
            <a:endParaRPr lang="sv-SE" sz="3200" dirty="0"/>
          </a:p>
          <a:p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when</a:t>
            </a:r>
            <a:r>
              <a:rPr lang="sv-SE" sz="3200" dirty="0"/>
              <a:t> source data is in SBO </a:t>
            </a:r>
            <a:r>
              <a:rPr lang="sv-SE" sz="3200" dirty="0" err="1"/>
              <a:t>buffer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uses</a:t>
            </a:r>
            <a:r>
              <a:rPr lang="sv-SE" sz="3200" dirty="0"/>
              <a:t> a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b="1" dirty="0" err="1"/>
              <a:t>buffer_capacity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get_allocator</a:t>
            </a:r>
            <a:r>
              <a:rPr lang="sv-SE" sz="3200" dirty="0"/>
              <a:t> </a:t>
            </a:r>
            <a:r>
              <a:rPr lang="sv-SE" sz="3200" dirty="0" err="1"/>
              <a:t>returns</a:t>
            </a:r>
            <a:r>
              <a:rPr lang="sv-SE" sz="3200" dirty="0"/>
              <a:t>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(not in R0).</a:t>
            </a:r>
          </a:p>
        </p:txBody>
      </p:sp>
    </p:spTree>
    <p:extLst>
      <p:ext uri="{BB962C8B-B14F-4D97-AF65-F5344CB8AC3E}">
        <p14:creationId xmlns:p14="http://schemas.microsoft.com/office/powerpoint/2010/main" val="3386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Optimizations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can</a:t>
            </a:r>
            <a:r>
              <a:rPr lang="sv-SE" sz="4000" dirty="0">
                <a:solidFill>
                  <a:srgbClr val="FFFFFF"/>
                </a:solidFill>
              </a:rPr>
              <a:t> do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Specialize</a:t>
            </a:r>
            <a:r>
              <a:rPr lang="sv-SE" sz="3200" dirty="0"/>
              <a:t> on </a:t>
            </a:r>
            <a:r>
              <a:rPr lang="sv-SE" sz="3200" b="1" dirty="0" err="1"/>
              <a:t>can_allocate</a:t>
            </a:r>
            <a:r>
              <a:rPr lang="sv-SE" sz="3200" b="1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Only</a:t>
            </a:r>
            <a:r>
              <a:rPr lang="sv-SE" sz="3200" dirty="0"/>
              <a:t> store a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Adjust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depending</a:t>
            </a:r>
            <a:r>
              <a:rPr lang="sv-SE" sz="3200" dirty="0"/>
              <a:t> on </a:t>
            </a:r>
            <a:r>
              <a:rPr lang="sv-SE" sz="3200" dirty="0" err="1"/>
              <a:t>buffer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.</a:t>
            </a:r>
            <a:endParaRPr lang="LID4096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406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b="1" dirty="0" err="1"/>
              <a:t>buffered_allocator</a:t>
            </a:r>
            <a:r>
              <a:rPr lang="sv-SE" sz="3200" b="1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has a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endParaRPr lang="sv-SE" sz="3200" dirty="0"/>
          </a:p>
          <a:p>
            <a:r>
              <a:rPr lang="sv-SE" sz="3200" dirty="0" err="1"/>
              <a:t>One</a:t>
            </a:r>
            <a:r>
              <a:rPr lang="sv-SE" sz="3200" dirty="0"/>
              <a:t> or </a:t>
            </a:r>
            <a:r>
              <a:rPr lang="sv-SE" sz="3200" dirty="0" err="1"/>
              <a:t>more</a:t>
            </a:r>
            <a:r>
              <a:rPr lang="sv-SE" sz="3200" dirty="0"/>
              <a:t> non-</a:t>
            </a:r>
            <a:r>
              <a:rPr lang="sv-SE" sz="3200" dirty="0" err="1"/>
              <a:t>allocating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for </a:t>
            </a:r>
            <a:r>
              <a:rPr lang="sv-SE" sz="3200" b="1" dirty="0" err="1"/>
              <a:t>static_vector</a:t>
            </a:r>
            <a:endParaRPr lang="sv-SE" sz="3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allocations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// Copy </a:t>
            </a:r>
            <a:r>
              <a:rPr lang="sv-SE" sz="1600" dirty="0" err="1">
                <a:latin typeface="Consolas" panose="020B0609020204030204" pitchFamily="49" charset="0"/>
              </a:rPr>
              <a:t>ctor</a:t>
            </a:r>
            <a:r>
              <a:rPr lang="sv-SE" sz="1600" dirty="0">
                <a:latin typeface="Consolas" panose="020B0609020204030204" pitchFamily="49" charset="0"/>
              </a:rPr>
              <a:t>/</a:t>
            </a:r>
            <a:r>
              <a:rPr lang="sv-SE" sz="1600" dirty="0" err="1">
                <a:latin typeface="Consolas" panose="020B0609020204030204" pitchFamily="49" charset="0"/>
              </a:rPr>
              <a:t>assign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does</a:t>
            </a:r>
            <a:r>
              <a:rPr lang="sv-SE" sz="1600" dirty="0">
                <a:latin typeface="Consolas" panose="020B0609020204030204" pitchFamily="49" charset="0"/>
              </a:rPr>
              <a:t> not copy the bytes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the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     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    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248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Convenient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sbo_vector</a:t>
            </a:r>
            <a:r>
              <a:rPr lang="sv-SE" sz="1600" dirty="0">
                <a:latin typeface="Consolas" panose="020B0609020204030204" pitchFamily="49" charset="0"/>
              </a:rPr>
              <a:t>;		// Bike </a:t>
            </a:r>
            <a:r>
              <a:rPr lang="sv-SE" sz="1600" dirty="0" err="1">
                <a:latin typeface="Consolas" panose="020B0609020204030204" pitchFamily="49" charset="0"/>
              </a:rPr>
              <a:t>shedding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needed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static_vector</a:t>
            </a:r>
            <a:r>
              <a:rPr lang="sv-SE" sz="1600" dirty="0">
                <a:latin typeface="Consolas" panose="020B0609020204030204" pitchFamily="49" charset="0"/>
              </a:rPr>
              <a:t>;	// Bike-</a:t>
            </a:r>
            <a:r>
              <a:rPr lang="sv-SE" sz="1600" dirty="0" err="1">
                <a:latin typeface="Consolas" panose="020B0609020204030204" pitchFamily="49" charset="0"/>
              </a:rPr>
              <a:t>shedded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What</a:t>
            </a:r>
            <a:r>
              <a:rPr lang="sv-SE" sz="3200" dirty="0"/>
              <a:t> is the </a:t>
            </a:r>
            <a:r>
              <a:rPr lang="sv-SE" sz="3200" dirty="0" err="1"/>
              <a:t>overflow</a:t>
            </a:r>
            <a:r>
              <a:rPr lang="sv-SE" sz="3200" dirty="0"/>
              <a:t> policy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alias?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Move</a:t>
            </a:r>
            <a:r>
              <a:rPr lang="sv-SE" sz="4000" dirty="0">
                <a:solidFill>
                  <a:srgbClr val="FFFFFF"/>
                </a:solidFill>
              </a:rPr>
              <a:t>/Copy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different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 fontScale="77500" lnSpcReduction="20000"/>
          </a:bodyPr>
          <a:lstStyle/>
          <a:p>
            <a:r>
              <a:rPr lang="sv-SE" sz="3800" dirty="0"/>
              <a:t>If T is same </a:t>
            </a:r>
            <a:r>
              <a:rPr lang="sv-SE" sz="3800" dirty="0" err="1"/>
              <a:t>we</a:t>
            </a:r>
            <a:r>
              <a:rPr lang="sv-SE" sz="3800" dirty="0"/>
              <a:t> </a:t>
            </a:r>
            <a:r>
              <a:rPr lang="sv-SE" sz="3800" dirty="0" err="1"/>
              <a:t>should</a:t>
            </a:r>
            <a:r>
              <a:rPr lang="sv-SE" sz="3800" dirty="0"/>
              <a:t> be </a:t>
            </a:r>
            <a:r>
              <a:rPr lang="sv-SE" sz="3800" dirty="0" err="1"/>
              <a:t>able</a:t>
            </a:r>
            <a:r>
              <a:rPr lang="sv-SE" sz="3800" dirty="0"/>
              <a:t> to copy/</a:t>
            </a:r>
            <a:r>
              <a:rPr lang="sv-SE" sz="3800" dirty="0" err="1"/>
              <a:t>move</a:t>
            </a:r>
            <a:r>
              <a:rPr lang="sv-SE" sz="3800" dirty="0"/>
              <a:t> </a:t>
            </a:r>
            <a:r>
              <a:rPr lang="sv-SE" sz="3800" dirty="0" err="1"/>
              <a:t>between</a:t>
            </a:r>
            <a:r>
              <a:rPr lang="sv-SE" sz="3800" dirty="0"/>
              <a:t> </a:t>
            </a:r>
            <a:r>
              <a:rPr lang="sv-SE" sz="3800" dirty="0" err="1"/>
              <a:t>vectors</a:t>
            </a:r>
            <a:r>
              <a:rPr lang="sv-SE" sz="3800" dirty="0"/>
              <a:t> </a:t>
            </a:r>
            <a:r>
              <a:rPr lang="sv-SE" sz="3800" dirty="0" err="1"/>
              <a:t>even</a:t>
            </a:r>
            <a:r>
              <a:rPr lang="sv-SE" sz="3800" dirty="0"/>
              <a:t> </a:t>
            </a:r>
            <a:r>
              <a:rPr lang="sv-SE" sz="3800" dirty="0" err="1"/>
              <a:t>if</a:t>
            </a:r>
            <a:r>
              <a:rPr lang="sv-SE" sz="3800" dirty="0"/>
              <a:t> </a:t>
            </a:r>
            <a:r>
              <a:rPr lang="sv-SE" sz="3800" dirty="0" err="1"/>
              <a:t>allocator</a:t>
            </a:r>
            <a:r>
              <a:rPr lang="sv-SE" sz="3800" dirty="0"/>
              <a:t> </a:t>
            </a:r>
            <a:r>
              <a:rPr lang="sv-SE" sz="3800" i="1" dirty="0" err="1"/>
              <a:t>types</a:t>
            </a:r>
            <a:r>
              <a:rPr lang="sv-SE" sz="3800" dirty="0"/>
              <a:t> </a:t>
            </a:r>
            <a:r>
              <a:rPr lang="sv-SE" sz="3800" dirty="0" err="1"/>
              <a:t>differ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important</a:t>
            </a:r>
            <a:r>
              <a:rPr lang="sv-SE" sz="3800" dirty="0"/>
              <a:t> </a:t>
            </a:r>
            <a:r>
              <a:rPr lang="sv-SE" sz="3800" dirty="0" err="1"/>
              <a:t>with</a:t>
            </a:r>
            <a:r>
              <a:rPr lang="sv-SE" sz="3800" dirty="0"/>
              <a:t> SBO </a:t>
            </a:r>
            <a:r>
              <a:rPr lang="sv-SE" sz="3800" dirty="0" err="1"/>
              <a:t>buffers</a:t>
            </a:r>
            <a:r>
              <a:rPr lang="sv-SE" sz="3800" dirty="0"/>
              <a:t> </a:t>
            </a:r>
            <a:r>
              <a:rPr lang="sv-SE" sz="3800" dirty="0" err="1"/>
              <a:t>of</a:t>
            </a:r>
            <a:r>
              <a:rPr lang="sv-SE" sz="3800" dirty="0"/>
              <a:t> different </a:t>
            </a:r>
            <a:r>
              <a:rPr lang="sv-SE" sz="3800" dirty="0" err="1"/>
              <a:t>sizes</a:t>
            </a:r>
            <a:r>
              <a:rPr lang="sv-SE" sz="3800" dirty="0"/>
              <a:t>.</a:t>
            </a:r>
          </a:p>
          <a:p>
            <a:r>
              <a:rPr lang="sv-SE" sz="3800" dirty="0"/>
              <a:t>If </a:t>
            </a:r>
            <a:r>
              <a:rPr lang="sv-SE" sz="3800" dirty="0" err="1"/>
              <a:t>Backing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are</a:t>
            </a:r>
            <a:r>
              <a:rPr lang="sv-SE" sz="3800" dirty="0"/>
              <a:t> </a:t>
            </a:r>
            <a:r>
              <a:rPr lang="sv-SE" sz="3800" dirty="0" err="1"/>
              <a:t>equal</a:t>
            </a:r>
            <a:r>
              <a:rPr lang="sv-SE" sz="3800" dirty="0"/>
              <a:t> </a:t>
            </a:r>
            <a:r>
              <a:rPr lang="sv-SE" sz="3800" dirty="0" err="1"/>
              <a:t>moves</a:t>
            </a:r>
            <a:r>
              <a:rPr lang="sv-SE" sz="3800" dirty="0"/>
              <a:t> </a:t>
            </a:r>
            <a:r>
              <a:rPr lang="sv-SE" sz="3800" dirty="0" err="1"/>
              <a:t>can</a:t>
            </a:r>
            <a:r>
              <a:rPr lang="sv-SE" sz="3800" dirty="0"/>
              <a:t> be </a:t>
            </a:r>
            <a:r>
              <a:rPr lang="sv-SE" sz="3800" dirty="0" err="1"/>
              <a:t>optimized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This</a:t>
            </a:r>
            <a:r>
              <a:rPr lang="sv-SE" sz="3800" dirty="0"/>
              <a:t> </a:t>
            </a:r>
            <a:r>
              <a:rPr lang="sv-SE" sz="3800" dirty="0" err="1"/>
              <a:t>needs</a:t>
            </a:r>
            <a:r>
              <a:rPr lang="sv-SE" sz="3800" dirty="0"/>
              <a:t> </a:t>
            </a:r>
            <a:r>
              <a:rPr lang="sv-SE" sz="3800" dirty="0" err="1"/>
              <a:t>another</a:t>
            </a:r>
            <a:r>
              <a:rPr lang="sv-SE" sz="3800" dirty="0"/>
              <a:t> </a:t>
            </a:r>
            <a:r>
              <a:rPr lang="sv-SE" sz="3800" dirty="0" err="1"/>
              <a:t>trait</a:t>
            </a:r>
            <a:r>
              <a:rPr lang="sv-SE" sz="3800" dirty="0"/>
              <a:t>: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b="1" dirty="0" err="1">
                <a:latin typeface="Consolas" panose="020B0609020204030204" pitchFamily="49" charset="0"/>
              </a:rPr>
              <a:t>backing_allocator_of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T, </a:t>
            </a:r>
            <a:r>
              <a:rPr lang="sv-SE" sz="2100" dirty="0" err="1">
                <a:latin typeface="Consolas" panose="020B0609020204030204" pitchFamily="49" charset="0"/>
              </a:rPr>
              <a:t>size_t</a:t>
            </a:r>
            <a:r>
              <a:rPr lang="sv-SE" sz="2100" dirty="0">
                <a:latin typeface="Consolas" panose="020B0609020204030204" pitchFamily="49" charset="0"/>
              </a:rPr>
              <a:t> SZ, 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backing_allocator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buffered_allocator</a:t>
            </a:r>
            <a:r>
              <a:rPr lang="sv-SE" sz="2100" dirty="0">
                <a:latin typeface="Consolas" panose="020B0609020204030204" pitchFamily="49" charset="0"/>
              </a:rPr>
              <a:t>&lt;T, SZ,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;   // I </a:t>
            </a:r>
            <a:r>
              <a:rPr lang="sv-SE" sz="2100" dirty="0" err="1">
                <a:latin typeface="Consolas" panose="020B0609020204030204" pitchFamily="49" charset="0"/>
              </a:rPr>
              <a:t>wish</a:t>
            </a:r>
            <a:r>
              <a:rPr lang="sv-SE" sz="2100" dirty="0">
                <a:latin typeface="Consolas" panose="020B0609020204030204" pitchFamily="49" charset="0"/>
              </a:rPr>
              <a:t>!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8826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Traits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summary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 Placement </a:t>
            </a:r>
            <a:r>
              <a:rPr lang="sv-SE" sz="1600" dirty="0" err="1">
                <a:latin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proposal</a:t>
            </a:r>
            <a:r>
              <a:rPr lang="sv-SE" sz="1600" dirty="0">
                <a:latin typeface="Consolas" panose="020B0609020204030204" pitchFamily="49" charset="0"/>
              </a:rPr>
              <a:t> R0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namespace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buffer_capacity</a:t>
            </a:r>
            <a:r>
              <a:rPr lang="sv-SE" sz="1600" dirty="0">
                <a:latin typeface="Consolas" panose="020B0609020204030204" pitchFamily="49" charset="0"/>
              </a:rPr>
              <a:t> = 0;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can_allocate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true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backing_allocator_of</a:t>
            </a:r>
            <a:r>
              <a:rPr lang="sv-SE" sz="1600" dirty="0"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A&amp; </a:t>
            </a:r>
            <a:r>
              <a:rPr lang="sv-SE" sz="1600" dirty="0" err="1">
                <a:latin typeface="Consolas" panose="020B0609020204030204" pitchFamily="49" charset="0"/>
              </a:rPr>
              <a:t>get_backing_allocator</a:t>
            </a:r>
            <a:r>
              <a:rPr lang="sv-SE" sz="1600" dirty="0">
                <a:latin typeface="Consolas" panose="020B0609020204030204" pitchFamily="49" charset="0"/>
              </a:rPr>
              <a:t>(A&amp; a) {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a; }   // Not in R0.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927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P2667R0</vt:lpstr>
      <vt:lpstr>Presentation contents</vt:lpstr>
      <vt:lpstr>Rationale</vt:lpstr>
      <vt:lpstr>Minimum rules for vector to follow</vt:lpstr>
      <vt:lpstr>Optimizations vector can do</vt:lpstr>
      <vt:lpstr>New allocators</vt:lpstr>
      <vt:lpstr>Convenient type aliases</vt:lpstr>
      <vt:lpstr>Move/Copy with different allocators</vt:lpstr>
      <vt:lpstr>Traits summary</vt:lpstr>
      <vt:lpstr>Placement of traits</vt:lpstr>
      <vt:lpstr>Take aways from the demo implementation</vt:lpstr>
      <vt:lpstr>Concerns for freestanding</vt:lpstr>
      <vt:lpstr>Conclusion, status, discussions.</vt:lpstr>
      <vt:lpstr>Alternative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21</cp:revision>
  <dcterms:created xsi:type="dcterms:W3CDTF">2022-10-17T14:52:22Z</dcterms:created>
  <dcterms:modified xsi:type="dcterms:W3CDTF">2022-11-08T21:17:02Z</dcterms:modified>
</cp:coreProperties>
</file>