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9" r:id="rId3"/>
    <p:sldId id="340" r:id="rId4"/>
    <p:sldId id="318" r:id="rId5"/>
    <p:sldId id="319" r:id="rId6"/>
    <p:sldId id="341" r:id="rId7"/>
    <p:sldId id="320" r:id="rId8"/>
    <p:sldId id="321" r:id="rId9"/>
    <p:sldId id="322" r:id="rId10"/>
    <p:sldId id="342" r:id="rId11"/>
    <p:sldId id="323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A1500D-7324-2D87-6A13-A8C2B3EE2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4E2E8-EEAC-9DF3-FE7E-097D1ADB6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9BB707-943B-7066-B604-C493FAE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90596EB-8F9E-DE3C-3208-E6652BD4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D7DC85-0FF4-B243-115D-44EAFE90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51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3258B7-C882-BB62-7339-B80189AA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BFAE8C3-9346-9190-8BF4-14F6827A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F4389C-51C6-E69E-DF0C-89610C35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F66E5F8-0217-E411-DC39-7FD8AC69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A2525DC-32C7-78E2-0F71-25113799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289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48CEA13-799D-CC1F-4262-188F6BF7E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4301C82-C1D1-A234-48EF-95FDEACF8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493A3E-BB25-9451-2910-77A126C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E3DCD-FAEE-2E2A-F057-30704107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AAFE27B-84C8-8BA6-D4A4-473A1F85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2761F1-0DF4-C996-6072-F91E9C32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DD41D4-26E3-A804-D267-B2C6F799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71F054F-56C1-A899-EAC2-E109FA9A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DF28B75-E606-D219-8D34-B30C503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53C946-8E88-7C94-E2D3-EFA5E08F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377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01A2EE-13C8-CCF7-C284-3A8F73C8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2EE34F0-6486-90FA-1407-BC51DB1B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4552798-A89B-B18F-A6BE-79DC86A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320D5E-5EE8-3459-82E2-57A31F44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02B58C-6CB1-C35E-15D2-C31F9A7A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98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35F827-FD24-A6DC-AE32-CD51DDEF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95E71D-9AC8-8E7B-AF77-98B5F78D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C2F68C6-1081-E4A7-D821-3FF3DC95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125D9AD-D8F1-3323-A120-323F58EA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133532D-D12D-7AA9-BAE0-DD4B97A5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145E0B2-768A-D3C7-D3ED-7B0A7A60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149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C416F8-0A97-B794-978F-4D4D0894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69B6E0E-529B-87C3-DFA2-428424E0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5DB724B-16F1-34E2-9811-0D4A7C53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9FE6C40-FAE2-4D32-5CC1-72889D2B6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7AB15D-4F77-5BC0-599A-4629207B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7086B3A-AAAD-E193-3D35-92AC0E1F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7A5006A-8B7E-76B6-54F1-718209BE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6B15A7F-E29F-E97C-9198-887CBE0B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560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44448D-E6BA-8078-0C27-8905AE89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BD5F439-69F3-8C65-2FFF-9F85759E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9C1042-339A-D316-E30C-28D6EAA4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476D7BA-A251-21B9-A95A-9201BF34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71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765E5A9-8FEE-8DE9-93C5-BB66FFC4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CBAD11E-35B4-C64E-C927-5BEC6E0B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4FD1212-BEF6-3E92-9DEC-4DD3F929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378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1F1AB4-1B2E-4FEC-63CC-341328D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FBB18C-BE7E-E0FD-7B24-9E3119C4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15A0F64-A043-3B7A-707E-6BF6DFD69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C229DF0-1E95-D60E-D1F6-ABF9265C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DC53636-9255-CE11-3BAF-F1968BBD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8CDD1D-3583-138E-3602-8185CDA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85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D4CBA8-D7A5-23D0-3922-9B40310C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425B71E-31BA-9491-C298-86E4E0013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444EC3D-734E-288D-FF83-0ADC678A0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95B3AB8-DCEF-A050-B3CB-2FCDB8FD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889277B-F56C-D6BE-3B2A-86674719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70AD709-7F13-B1C9-408D-8DAC0C0B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07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9406267-9CE3-25FD-3080-012358C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06009BA-37DF-2ACF-D29F-57F99805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2E4C28-F586-C430-A770-30DE8FB58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07709-FAF6-4D95-9CDB-C0F3B77923FF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3F230D-26DE-3FE5-A607-AD3AE6B1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A6CC27-38FA-1F29-BF56-1849B4AE1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3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P2666R0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/>
              <a:t>Last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Varna - 2023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Starred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rule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examples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myFunction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(T&amp;&amp; par) 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T a, b, c;</a:t>
            </a:r>
          </a:p>
          <a:p>
            <a:pPr marL="0" indent="0">
              <a:buNone/>
            </a:pP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(rand()) {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(a);         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// must be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sv-S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(rand()) {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(b);	</a:t>
            </a:r>
            <a:r>
              <a:rPr lang="sv-SE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sv-SE" sz="2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sv-SE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sv-SE" sz="2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b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    T d;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(d );       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// must be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break;</a:t>
            </a:r>
            <a:b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(c);            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// must be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b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c = par;           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// must be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3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Relation to </a:t>
            </a:r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proposals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P2667: </a:t>
            </a:r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parameter </a:t>
            </a:r>
            <a:r>
              <a:rPr lang="sv-SE" sz="3200" dirty="0" err="1"/>
              <a:t>passing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Provides</a:t>
            </a:r>
            <a:r>
              <a:rPr lang="sv-SE" sz="3200" i="1" dirty="0"/>
              <a:t> a </a:t>
            </a:r>
            <a:r>
              <a:rPr lang="sv-SE" sz="3200" i="1" dirty="0" err="1"/>
              <a:t>way</a:t>
            </a:r>
            <a:r>
              <a:rPr lang="sv-SE" sz="3200" i="1" dirty="0"/>
              <a:t> to </a:t>
            </a:r>
            <a:r>
              <a:rPr lang="sv-SE" sz="3200" i="1" dirty="0" err="1"/>
              <a:t>implement</a:t>
            </a:r>
            <a:r>
              <a:rPr lang="sv-SE" sz="3200" i="1" dirty="0"/>
              <a:t> all </a:t>
            </a:r>
            <a:r>
              <a:rPr lang="sv-SE" sz="3200" i="1" dirty="0" err="1"/>
              <a:t>overloads</a:t>
            </a:r>
            <a:r>
              <a:rPr lang="sv-SE" sz="3200" i="1" dirty="0"/>
              <a:t> at </a:t>
            </a:r>
            <a:r>
              <a:rPr lang="sv-SE" sz="3200" i="1" dirty="0" err="1"/>
              <a:t>once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P2665: </a:t>
            </a:r>
            <a:r>
              <a:rPr lang="sv-SE" sz="3200" dirty="0" err="1"/>
              <a:t>Overload</a:t>
            </a:r>
            <a:r>
              <a:rPr lang="sv-SE" sz="3200" dirty="0"/>
              <a:t> </a:t>
            </a:r>
            <a:r>
              <a:rPr lang="sv-SE" sz="3200" dirty="0" err="1"/>
              <a:t>selection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Let</a:t>
            </a:r>
            <a:r>
              <a:rPr lang="sv-SE" sz="3200" i="1" dirty="0"/>
              <a:t> </a:t>
            </a:r>
            <a:r>
              <a:rPr lang="sv-SE" sz="3200" i="1" dirty="0" err="1"/>
              <a:t>compiler</a:t>
            </a:r>
            <a:r>
              <a:rPr lang="sv-SE" sz="3200" i="1" dirty="0"/>
              <a:t> </a:t>
            </a:r>
            <a:r>
              <a:rPr lang="sv-SE" sz="3200" i="1" dirty="0" err="1"/>
              <a:t>select</a:t>
            </a:r>
            <a:r>
              <a:rPr lang="sv-SE" sz="3200" i="1" dirty="0"/>
              <a:t> by </a:t>
            </a:r>
            <a:r>
              <a:rPr lang="sv-SE" sz="3200" i="1" dirty="0" err="1"/>
              <a:t>value</a:t>
            </a:r>
            <a:r>
              <a:rPr lang="sv-SE" sz="3200" i="1" dirty="0"/>
              <a:t> or by </a:t>
            </a:r>
            <a:r>
              <a:rPr lang="sv-SE" sz="3200" i="1" dirty="0" err="1"/>
              <a:t>reference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Coming </a:t>
            </a:r>
            <a:r>
              <a:rPr lang="sv-SE" sz="3200" dirty="0" err="1"/>
              <a:t>up</a:t>
            </a:r>
            <a:r>
              <a:rPr lang="sv-SE" sz="3200" dirty="0"/>
              <a:t> later:</a:t>
            </a:r>
            <a:br>
              <a:rPr lang="sv-SE" sz="3200" dirty="0"/>
            </a:br>
            <a:r>
              <a:rPr lang="sv-SE" sz="3200" dirty="0"/>
              <a:t>    </a:t>
            </a:r>
            <a:r>
              <a:rPr lang="sv-SE" sz="3200" i="1" dirty="0" err="1"/>
              <a:t>Labelled</a:t>
            </a:r>
            <a:r>
              <a:rPr lang="sv-SE" sz="3200" i="1" dirty="0"/>
              <a:t> </a:t>
            </a:r>
            <a:r>
              <a:rPr lang="sv-SE" sz="3200" i="1" dirty="0" err="1"/>
              <a:t>types</a:t>
            </a:r>
            <a:r>
              <a:rPr lang="sv-SE" sz="3200" i="1" dirty="0"/>
              <a:t> </a:t>
            </a:r>
            <a:r>
              <a:rPr lang="sv-SE" sz="3200" i="1" dirty="0" err="1"/>
              <a:t>provides</a:t>
            </a:r>
            <a:r>
              <a:rPr lang="sv-SE" sz="3200" i="1" dirty="0"/>
              <a:t> </a:t>
            </a:r>
            <a:r>
              <a:rPr lang="sv-SE" sz="3200" i="1" dirty="0" err="1"/>
              <a:t>named</a:t>
            </a:r>
            <a:r>
              <a:rPr lang="sv-SE" sz="3200" i="1" dirty="0"/>
              <a:t> parameters.</a:t>
            </a:r>
            <a:br>
              <a:rPr lang="sv-SE" sz="3200" i="1" dirty="0"/>
            </a:br>
            <a:r>
              <a:rPr lang="sv-SE" sz="3200" i="1" dirty="0"/>
              <a:t>    </a:t>
            </a:r>
            <a:r>
              <a:rPr lang="sv-SE" sz="3200" i="1" dirty="0" err="1"/>
              <a:t>Simplified</a:t>
            </a:r>
            <a:r>
              <a:rPr lang="sv-SE" sz="3200" i="1" dirty="0"/>
              <a:t> </a:t>
            </a:r>
            <a:r>
              <a:rPr lang="sv-SE" sz="3200" i="1" dirty="0" err="1"/>
              <a:t>declarators</a:t>
            </a:r>
            <a:r>
              <a:rPr lang="sv-SE" sz="3200" i="1" dirty="0"/>
              <a:t> </a:t>
            </a:r>
            <a:r>
              <a:rPr lang="sv-SE" sz="3200" i="1" dirty="0" err="1"/>
              <a:t>with</a:t>
            </a:r>
            <a:r>
              <a:rPr lang="sv-SE" sz="3200" i="1" dirty="0"/>
              <a:t> all </a:t>
            </a:r>
            <a:r>
              <a:rPr lang="sv-SE" sz="3200" i="1" dirty="0" err="1"/>
              <a:t>of</a:t>
            </a:r>
            <a:r>
              <a:rPr lang="sv-SE" sz="3200" i="1" dirty="0"/>
              <a:t> the </a:t>
            </a:r>
            <a:r>
              <a:rPr lang="sv-SE" sz="3200" i="1" dirty="0" err="1"/>
              <a:t>type</a:t>
            </a:r>
            <a:r>
              <a:rPr lang="sv-SE" sz="3200" i="1" dirty="0"/>
              <a:t> </a:t>
            </a:r>
            <a:r>
              <a:rPr lang="sv-SE" sz="3200" i="1" dirty="0" err="1"/>
              <a:t>first</a:t>
            </a:r>
            <a:r>
              <a:rPr lang="sv-SE" sz="3200" i="1" dirty="0"/>
              <a:t>.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6363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Initial </a:t>
            </a:r>
            <a:r>
              <a:rPr lang="sv-SE" sz="4000" dirty="0" err="1">
                <a:solidFill>
                  <a:srgbClr val="FFFFFF"/>
                </a:solidFill>
              </a:rPr>
              <a:t>statements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89595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This</a:t>
            </a:r>
            <a:r>
              <a:rPr lang="sv-SE" sz="3200" dirty="0"/>
              <a:t> is a major </a:t>
            </a:r>
            <a:r>
              <a:rPr lang="sv-SE" sz="3200" dirty="0" err="1"/>
              <a:t>proposal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There</a:t>
            </a:r>
            <a:r>
              <a:rPr lang="sv-SE" sz="3200" dirty="0"/>
              <a:t> is potential for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breakage</a:t>
            </a:r>
            <a:r>
              <a:rPr lang="sv-SE" sz="3200" dirty="0"/>
              <a:t>.</a:t>
            </a:r>
          </a:p>
          <a:p>
            <a:r>
              <a:rPr lang="sv-SE" sz="3200" dirty="0"/>
              <a:t>Co-</a:t>
            </a:r>
            <a:r>
              <a:rPr lang="sv-SE" sz="3200" dirty="0" err="1"/>
              <a:t>authors</a:t>
            </a:r>
            <a:r>
              <a:rPr lang="sv-SE" sz="3200" dirty="0"/>
              <a:t> </a:t>
            </a:r>
            <a:r>
              <a:rPr lang="sv-SE" sz="3200" dirty="0" err="1"/>
              <a:t>welcome</a:t>
            </a:r>
            <a:r>
              <a:rPr lang="sv-S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01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Overall motivation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Remembering</a:t>
            </a:r>
            <a:r>
              <a:rPr lang="sv-SE" sz="3200" dirty="0"/>
              <a:t> to </a:t>
            </a:r>
            <a:r>
              <a:rPr lang="sv-SE" sz="3200" dirty="0" err="1"/>
              <a:t>move</a:t>
            </a:r>
            <a:r>
              <a:rPr lang="sv-SE" sz="3200" dirty="0"/>
              <a:t> </a:t>
            </a:r>
            <a:r>
              <a:rPr lang="sv-SE" sz="3200" dirty="0" err="1"/>
              <a:t>values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possible</a:t>
            </a:r>
            <a:r>
              <a:rPr lang="sv-SE" sz="3200" dirty="0"/>
              <a:t> </a:t>
            </a:r>
            <a:r>
              <a:rPr lang="sv-SE" sz="3200" dirty="0" err="1"/>
              <a:t>creates</a:t>
            </a:r>
            <a:r>
              <a:rPr lang="sv-SE" sz="3200" dirty="0"/>
              <a:t> </a:t>
            </a:r>
            <a:r>
              <a:rPr lang="sv-SE" sz="3200" dirty="0" err="1"/>
              <a:t>unnecessary</a:t>
            </a:r>
            <a:r>
              <a:rPr lang="sv-SE" sz="3200" dirty="0"/>
              <a:t> </a:t>
            </a:r>
            <a:r>
              <a:rPr lang="sv-SE" sz="3200" dirty="0" err="1"/>
              <a:t>cognitive</a:t>
            </a:r>
            <a:r>
              <a:rPr lang="sv-SE" sz="3200" dirty="0"/>
              <a:t> </a:t>
            </a:r>
            <a:r>
              <a:rPr lang="sv-SE" sz="3200" dirty="0" err="1"/>
              <a:t>load</a:t>
            </a:r>
            <a:r>
              <a:rPr lang="sv-SE" sz="3200" dirty="0"/>
              <a:t>. </a:t>
            </a:r>
            <a:r>
              <a:rPr lang="sv-SE" sz="3200" dirty="0" err="1"/>
              <a:t>Let</a:t>
            </a:r>
            <a:r>
              <a:rPr lang="sv-SE" sz="3200" dirty="0"/>
              <a:t> the </a:t>
            </a:r>
            <a:r>
              <a:rPr lang="sv-SE" sz="3200" dirty="0" err="1"/>
              <a:t>compiler</a:t>
            </a:r>
            <a:r>
              <a:rPr lang="sv-SE" sz="3200" dirty="0"/>
              <a:t> do </a:t>
            </a:r>
            <a:r>
              <a:rPr lang="sv-SE" sz="3200" dirty="0" err="1"/>
              <a:t>this</a:t>
            </a:r>
            <a:r>
              <a:rPr lang="sv-SE" sz="3200" dirty="0"/>
              <a:t> for </a:t>
            </a:r>
            <a:r>
              <a:rPr lang="sv-SE" sz="3200" dirty="0" err="1"/>
              <a:t>us</a:t>
            </a:r>
            <a:r>
              <a:rPr lang="sv-SE" sz="3200" dirty="0"/>
              <a:t>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58311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Whenever</a:t>
            </a:r>
            <a:r>
              <a:rPr lang="sv-SE" sz="3200" dirty="0"/>
              <a:t> a </a:t>
            </a:r>
            <a:r>
              <a:rPr lang="sv-SE" sz="3200" dirty="0" err="1"/>
              <a:t>variable</a:t>
            </a:r>
            <a:r>
              <a:rPr lang="sv-SE" sz="3200" dirty="0"/>
              <a:t> is </a:t>
            </a:r>
            <a:r>
              <a:rPr lang="sv-SE" sz="3200" dirty="0" err="1"/>
              <a:t>used</a:t>
            </a:r>
            <a:r>
              <a:rPr lang="sv-SE" sz="3200" dirty="0"/>
              <a:t> for the last </a:t>
            </a:r>
            <a:r>
              <a:rPr lang="sv-SE" sz="3200" dirty="0" err="1"/>
              <a:t>time</a:t>
            </a:r>
            <a:r>
              <a:rPr lang="sv-SE" sz="3200" dirty="0"/>
              <a:t> it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moved</a:t>
            </a:r>
            <a:r>
              <a:rPr lang="sv-SE" sz="3200" dirty="0"/>
              <a:t>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easily</a:t>
            </a:r>
            <a:r>
              <a:rPr lang="sv-SE" sz="3200" dirty="0"/>
              <a:t>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most</a:t>
            </a:r>
            <a:r>
              <a:rPr lang="sv-SE" sz="3200" dirty="0"/>
              <a:t> </a:t>
            </a:r>
            <a:r>
              <a:rPr lang="sv-SE" sz="3200" dirty="0" err="1"/>
              <a:t>such</a:t>
            </a:r>
            <a:r>
              <a:rPr lang="sv-SE" sz="3200" dirty="0"/>
              <a:t> last </a:t>
            </a:r>
            <a:r>
              <a:rPr lang="sv-SE" sz="3200" dirty="0" err="1"/>
              <a:t>uses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Due</a:t>
            </a:r>
            <a:r>
              <a:rPr lang="sv-SE" sz="3200" dirty="0"/>
              <a:t> to RVO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already</a:t>
            </a:r>
            <a:r>
              <a:rPr lang="sv-SE" sz="3200" dirty="0"/>
              <a:t> </a:t>
            </a:r>
            <a:r>
              <a:rPr lang="sv-SE" sz="3200" dirty="0" err="1"/>
              <a:t>require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/copy </a:t>
            </a:r>
            <a:r>
              <a:rPr lang="sv-SE" sz="3200" dirty="0" err="1"/>
              <a:t>constructor</a:t>
            </a:r>
            <a:r>
              <a:rPr lang="sv-SE" sz="3200" dirty="0"/>
              <a:t> </a:t>
            </a:r>
            <a:r>
              <a:rPr lang="sv-SE" sz="3200" dirty="0" err="1"/>
              <a:t>semantics</a:t>
            </a:r>
            <a:r>
              <a:rPr lang="sv-SE" sz="3200" dirty="0"/>
              <a:t> to be </a:t>
            </a:r>
            <a:r>
              <a:rPr lang="sv-SE" sz="3200" dirty="0" err="1"/>
              <a:t>congruent</a:t>
            </a:r>
            <a:r>
              <a:rPr lang="sv-SE" sz="3200" dirty="0"/>
              <a:t>. New </a:t>
            </a:r>
            <a:r>
              <a:rPr lang="sv-SE" sz="3200" dirty="0" err="1"/>
              <a:t>cases</a:t>
            </a:r>
            <a:r>
              <a:rPr lang="sv-SE" sz="3200" dirty="0"/>
              <a:t> in C++23.</a:t>
            </a:r>
          </a:p>
          <a:p>
            <a:r>
              <a:rPr lang="sv-SE" sz="3200" dirty="0" err="1"/>
              <a:t>Generalizing</a:t>
            </a:r>
            <a:r>
              <a:rPr lang="sv-SE" sz="3200" dirty="0"/>
              <a:t> to </a:t>
            </a:r>
            <a:r>
              <a:rPr lang="sv-SE" sz="3200" dirty="0" err="1"/>
              <a:t>any</a:t>
            </a:r>
            <a:r>
              <a:rPr lang="sv-SE" sz="3200" dirty="0"/>
              <a:t> last-</a:t>
            </a:r>
            <a:r>
              <a:rPr lang="sv-SE" sz="3200" dirty="0" err="1"/>
              <a:t>uses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variables</a:t>
            </a:r>
            <a:r>
              <a:rPr lang="sv-SE" sz="3200" dirty="0"/>
              <a:t> </a:t>
            </a:r>
            <a:r>
              <a:rPr lang="sv-SE" sz="3200" dirty="0" err="1"/>
              <a:t>improves</a:t>
            </a:r>
            <a:r>
              <a:rPr lang="sv-SE" sz="3200" dirty="0"/>
              <a:t> </a:t>
            </a:r>
            <a:r>
              <a:rPr lang="sv-SE" sz="3200" dirty="0" err="1"/>
              <a:t>performance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78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to </a:t>
            </a:r>
            <a:r>
              <a:rPr lang="sv-SE" sz="3200" dirty="0" err="1"/>
              <a:t>demote</a:t>
            </a:r>
            <a:r>
              <a:rPr lang="sv-SE" sz="3200" dirty="0"/>
              <a:t> copy to </a:t>
            </a:r>
            <a:r>
              <a:rPr lang="sv-SE" sz="3200" dirty="0" err="1"/>
              <a:t>move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a last </a:t>
            </a:r>
            <a:r>
              <a:rPr lang="sv-SE" sz="3200" dirty="0" err="1"/>
              <a:t>use</a:t>
            </a:r>
            <a:r>
              <a:rPr lang="sv-SE" sz="3200" dirty="0"/>
              <a:t> has </a:t>
            </a:r>
            <a:r>
              <a:rPr lang="sv-SE" sz="3200" dirty="0" err="1"/>
              <a:t>been</a:t>
            </a:r>
            <a:r>
              <a:rPr lang="sv-SE" sz="3200" dirty="0"/>
              <a:t> </a:t>
            </a:r>
            <a:r>
              <a:rPr lang="sv-SE" sz="3200" dirty="0" err="1"/>
              <a:t>found</a:t>
            </a:r>
            <a:r>
              <a:rPr lang="sv-SE" sz="3200" dirty="0"/>
              <a:t>.</a:t>
            </a:r>
          </a:p>
          <a:p>
            <a:r>
              <a:rPr lang="sv-SE" sz="3200" i="1" dirty="0" err="1"/>
              <a:t>Require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to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basic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Applies</a:t>
            </a:r>
            <a:r>
              <a:rPr lang="sv-SE" sz="3200" dirty="0"/>
              <a:t> to </a:t>
            </a:r>
            <a:r>
              <a:rPr lang="sv-SE" sz="3200" dirty="0" err="1"/>
              <a:t>local</a:t>
            </a:r>
            <a:r>
              <a:rPr lang="sv-SE" sz="3200" dirty="0"/>
              <a:t> </a:t>
            </a:r>
            <a:r>
              <a:rPr lang="sv-SE" sz="3200" dirty="0" err="1"/>
              <a:t>variables</a:t>
            </a:r>
            <a:r>
              <a:rPr lang="sv-SE" sz="3200" dirty="0"/>
              <a:t>, by-</a:t>
            </a:r>
            <a:r>
              <a:rPr lang="sv-SE" sz="3200" dirty="0" err="1"/>
              <a:t>value</a:t>
            </a:r>
            <a:r>
              <a:rPr lang="sv-SE" sz="3200" dirty="0"/>
              <a:t> parameters, </a:t>
            </a:r>
            <a:r>
              <a:rPr lang="sv-SE" sz="3200" dirty="0" err="1"/>
              <a:t>rvalue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parameters and </a:t>
            </a:r>
            <a:r>
              <a:rPr lang="sv-SE" sz="3200" dirty="0" err="1"/>
              <a:t>members</a:t>
            </a:r>
            <a:r>
              <a:rPr lang="sv-SE" sz="3200" dirty="0"/>
              <a:t> (in </a:t>
            </a:r>
            <a:r>
              <a:rPr lang="sv-SE" sz="3200" dirty="0" err="1"/>
              <a:t>rvalue</a:t>
            </a:r>
            <a:r>
              <a:rPr lang="sv-SE" sz="3200" dirty="0"/>
              <a:t> </a:t>
            </a:r>
            <a:r>
              <a:rPr lang="sv-SE" sz="3200" dirty="0" err="1"/>
              <a:t>qualified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).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include</a:t>
            </a:r>
            <a:r>
              <a:rPr lang="sv-SE" sz="3200" dirty="0"/>
              <a:t> </a:t>
            </a:r>
            <a:r>
              <a:rPr lang="sv-SE" sz="3200" dirty="0" err="1"/>
              <a:t>variables</a:t>
            </a:r>
            <a:r>
              <a:rPr lang="sv-SE" sz="3200" dirty="0"/>
              <a:t> provably </a:t>
            </a:r>
            <a:r>
              <a:rPr lang="sv-SE" sz="3200" dirty="0" err="1"/>
              <a:t>assigned</a:t>
            </a:r>
            <a:r>
              <a:rPr lang="sv-SE" sz="3200" dirty="0"/>
              <a:t> </a:t>
            </a:r>
            <a:r>
              <a:rPr lang="sv-SE" sz="3200" dirty="0" err="1"/>
              <a:t>before</a:t>
            </a:r>
            <a:r>
              <a:rPr lang="sv-SE" sz="3200" dirty="0"/>
              <a:t> </a:t>
            </a:r>
            <a:r>
              <a:rPr lang="sv-SE" sz="3200" dirty="0" err="1"/>
              <a:t>next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.</a:t>
            </a:r>
          </a:p>
          <a:p>
            <a:r>
              <a:rPr lang="sv-SE" sz="3200" dirty="0"/>
              <a:t>If </a:t>
            </a:r>
            <a:r>
              <a:rPr lang="sv-SE" sz="3200" dirty="0" err="1"/>
              <a:t>we</a:t>
            </a:r>
            <a:r>
              <a:rPr lang="sv-SE" sz="3200" dirty="0"/>
              <a:t> get </a:t>
            </a:r>
            <a:r>
              <a:rPr lang="sv-SE" sz="3200" dirty="0" err="1"/>
              <a:t>relocation</a:t>
            </a:r>
            <a:r>
              <a:rPr lang="sv-SE" sz="3200" dirty="0"/>
              <a:t> auto-</a:t>
            </a:r>
            <a:r>
              <a:rPr lang="sv-SE" sz="3200" dirty="0" err="1"/>
              <a:t>reloc</a:t>
            </a:r>
            <a:r>
              <a:rPr lang="sv-SE" sz="3200" dirty="0"/>
              <a:t> </a:t>
            </a:r>
            <a:r>
              <a:rPr lang="sv-SE" sz="3200" dirty="0" err="1"/>
              <a:t>will</a:t>
            </a:r>
            <a:r>
              <a:rPr lang="sv-SE" sz="3200" dirty="0"/>
              <a:t> be </a:t>
            </a:r>
            <a:r>
              <a:rPr lang="sv-SE" sz="3200" dirty="0" err="1"/>
              <a:t>done</a:t>
            </a:r>
            <a:r>
              <a:rPr lang="sv-SE" sz="3200" dirty="0"/>
              <a:t> </a:t>
            </a:r>
            <a:r>
              <a:rPr lang="sv-SE" sz="3200" dirty="0" err="1"/>
              <a:t>instead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72887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Basic </a:t>
            </a:r>
            <a:r>
              <a:rPr lang="sv-SE" sz="4000" dirty="0" err="1">
                <a:solidFill>
                  <a:srgbClr val="FFFFFF"/>
                </a:solidFill>
              </a:rPr>
              <a:t>example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Basic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(T&amp;&amp;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reserve_min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() + 1);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      *end() – 1 =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b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Widget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(T&amp;&amp;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m_name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::forward&lt;T&gt; not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80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compilers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Must </a:t>
            </a:r>
            <a:r>
              <a:rPr lang="sv-SE" sz="3200" dirty="0" err="1"/>
              <a:t>find</a:t>
            </a:r>
            <a:r>
              <a:rPr lang="sv-SE" sz="3200" dirty="0"/>
              <a:t> and </a:t>
            </a:r>
            <a:r>
              <a:rPr lang="sv-SE" sz="3200" dirty="0" err="1"/>
              <a:t>demote</a:t>
            </a:r>
            <a:r>
              <a:rPr lang="sv-SE" sz="3200" dirty="0"/>
              <a:t> </a:t>
            </a:r>
            <a:r>
              <a:rPr lang="sv-SE" sz="3200" dirty="0" err="1"/>
              <a:t>basic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/>
              <a:t>May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any</a:t>
            </a:r>
            <a:r>
              <a:rPr lang="sv-SE" sz="3200" dirty="0"/>
              <a:t> </a:t>
            </a:r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 it </a:t>
            </a:r>
            <a:r>
              <a:rPr lang="sv-SE" sz="3200" dirty="0" err="1"/>
              <a:t>can.</a:t>
            </a:r>
            <a:endParaRPr lang="sv-SE" sz="3200" dirty="0"/>
          </a:p>
          <a:p>
            <a:r>
              <a:rPr lang="sv-SE" sz="3200" dirty="0"/>
              <a:t>Must not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not </a:t>
            </a:r>
            <a:r>
              <a:rPr lang="sv-SE" sz="3200" dirty="0" err="1"/>
              <a:t>true</a:t>
            </a:r>
            <a:r>
              <a:rPr lang="sv-SE" sz="3200" dirty="0"/>
              <a:t> last </a:t>
            </a:r>
            <a:r>
              <a:rPr lang="sv-SE" sz="3200" dirty="0" err="1"/>
              <a:t>uses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52309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programmers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Must not </a:t>
            </a:r>
            <a:r>
              <a:rPr lang="sv-SE" sz="3200" dirty="0" err="1"/>
              <a:t>rely</a:t>
            </a:r>
            <a:r>
              <a:rPr lang="sv-SE" sz="3200" dirty="0"/>
              <a:t> on </a:t>
            </a:r>
            <a:r>
              <a:rPr lang="sv-SE" sz="3200" dirty="0" err="1"/>
              <a:t>copies</a:t>
            </a:r>
            <a:r>
              <a:rPr lang="sv-SE" sz="3200" dirty="0"/>
              <a:t> being </a:t>
            </a:r>
            <a:r>
              <a:rPr lang="sv-SE" sz="3200" dirty="0" err="1"/>
              <a:t>done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moves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possible</a:t>
            </a:r>
            <a:r>
              <a:rPr lang="sv-SE" sz="3200" dirty="0"/>
              <a:t> – same as for RVO 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now</a:t>
            </a:r>
            <a:r>
              <a:rPr lang="sv-SE" sz="3200" dirty="0"/>
              <a:t> for </a:t>
            </a:r>
            <a:r>
              <a:rPr lang="sv-SE" sz="3200" dirty="0" err="1"/>
              <a:t>types</a:t>
            </a:r>
            <a:r>
              <a:rPr lang="sv-SE" sz="3200" dirty="0"/>
              <a:t>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never </a:t>
            </a:r>
            <a:r>
              <a:rPr lang="sv-SE" sz="3200" dirty="0" err="1"/>
              <a:t>returned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Should</a:t>
            </a:r>
            <a:r>
              <a:rPr lang="sv-SE" sz="3200" dirty="0"/>
              <a:t> not </a:t>
            </a:r>
            <a:r>
              <a:rPr lang="sv-SE" sz="3200" dirty="0" err="1"/>
              <a:t>rely</a:t>
            </a:r>
            <a:r>
              <a:rPr lang="sv-SE" sz="3200" dirty="0"/>
              <a:t> on </a:t>
            </a:r>
            <a:r>
              <a:rPr lang="sv-SE" sz="3200" dirty="0" err="1"/>
              <a:t>copies</a:t>
            </a:r>
            <a:r>
              <a:rPr lang="sv-SE" sz="3200" dirty="0"/>
              <a:t> being </a:t>
            </a:r>
            <a:r>
              <a:rPr lang="sv-SE" sz="3200" dirty="0" err="1"/>
              <a:t>demoted</a:t>
            </a:r>
            <a:r>
              <a:rPr lang="sv-SE" sz="3200" dirty="0"/>
              <a:t> to </a:t>
            </a:r>
            <a:r>
              <a:rPr lang="sv-SE" sz="3200" dirty="0" err="1"/>
              <a:t>moves</a:t>
            </a:r>
            <a:r>
              <a:rPr lang="sv-SE" sz="3200" dirty="0"/>
              <a:t> </a:t>
            </a:r>
            <a:r>
              <a:rPr lang="sv-SE" sz="3200" dirty="0" err="1"/>
              <a:t>outside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mandated</a:t>
            </a:r>
            <a:r>
              <a:rPr lang="sv-SE" sz="3200" dirty="0"/>
              <a:t> </a:t>
            </a:r>
            <a:r>
              <a:rPr lang="sv-SE" sz="3200" dirty="0" err="1"/>
              <a:t>basic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19388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guaranteed</a:t>
            </a:r>
            <a:r>
              <a:rPr lang="sv-SE" sz="4000" dirty="0">
                <a:solidFill>
                  <a:srgbClr val="FFFFFF"/>
                </a:solidFill>
              </a:rPr>
              <a:t> LUO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Must be </a:t>
            </a:r>
            <a:r>
              <a:rPr lang="sv-SE" sz="3200" dirty="0" err="1"/>
              <a:t>defined</a:t>
            </a:r>
            <a:r>
              <a:rPr lang="sv-SE" sz="3200" dirty="0"/>
              <a:t> </a:t>
            </a:r>
            <a:r>
              <a:rPr lang="sv-SE" sz="3200" dirty="0" err="1"/>
              <a:t>together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vendors</a:t>
            </a:r>
            <a:endParaRPr lang="sv-SE" sz="3200" dirty="0"/>
          </a:p>
          <a:p>
            <a:r>
              <a:rPr lang="sv-SE" sz="3200" dirty="0"/>
              <a:t>If </a:t>
            </a:r>
            <a:r>
              <a:rPr lang="sv-SE" sz="3200" dirty="0" err="1"/>
              <a:t>too</a:t>
            </a:r>
            <a:r>
              <a:rPr lang="sv-SE" sz="3200" dirty="0"/>
              <a:t> </a:t>
            </a:r>
            <a:r>
              <a:rPr lang="sv-SE" sz="3200" dirty="0" err="1"/>
              <a:t>complicated</a:t>
            </a:r>
            <a:r>
              <a:rPr lang="sv-SE" sz="3200" dirty="0"/>
              <a:t> </a:t>
            </a:r>
            <a:r>
              <a:rPr lang="sv-SE" sz="3200" dirty="0" err="1"/>
              <a:t>programmers</a:t>
            </a:r>
            <a:r>
              <a:rPr lang="sv-SE" sz="3200" dirty="0"/>
              <a:t> </a:t>
            </a:r>
            <a:r>
              <a:rPr lang="sv-SE" sz="3200" dirty="0" err="1"/>
              <a:t>will</a:t>
            </a:r>
            <a:r>
              <a:rPr lang="sv-SE" sz="3200" dirty="0"/>
              <a:t> not </a:t>
            </a:r>
            <a:r>
              <a:rPr lang="sv-SE" sz="3200" dirty="0" err="1"/>
              <a:t>feel</a:t>
            </a:r>
            <a:r>
              <a:rPr lang="sv-SE" sz="3200" dirty="0"/>
              <a:t> </a:t>
            </a:r>
            <a:r>
              <a:rPr lang="sv-SE" sz="3200" dirty="0" err="1"/>
              <a:t>safe</a:t>
            </a:r>
            <a:r>
              <a:rPr lang="sv-SE" sz="3200" dirty="0"/>
              <a:t> to </a:t>
            </a:r>
            <a:r>
              <a:rPr lang="sv-SE" sz="3200" dirty="0" err="1"/>
              <a:t>remove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/forward.</a:t>
            </a:r>
          </a:p>
          <a:p>
            <a:r>
              <a:rPr lang="sv-SE" sz="3200" dirty="0"/>
              <a:t>Alternative: ”Always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has no </a:t>
            </a:r>
            <a:r>
              <a:rPr lang="sv-SE" sz="3200" dirty="0" err="1"/>
              <a:t>branches</a:t>
            </a:r>
            <a:r>
              <a:rPr lang="sv-SE" sz="3200" dirty="0"/>
              <a:t>”.</a:t>
            </a:r>
          </a:p>
          <a:p>
            <a:r>
              <a:rPr lang="sv-SE" sz="3200" dirty="0"/>
              <a:t>Alternative: ”Always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has no loops”.</a:t>
            </a:r>
          </a:p>
          <a:p>
            <a:r>
              <a:rPr lang="sv-SE" sz="3200" dirty="0"/>
              <a:t>Alternative: ”Always </a:t>
            </a:r>
            <a:r>
              <a:rPr lang="sv-SE" sz="3200" dirty="0" err="1"/>
              <a:t>outside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loops”.</a:t>
            </a:r>
          </a:p>
          <a:p>
            <a:r>
              <a:rPr lang="sv-SE" sz="3200" dirty="0"/>
              <a:t>Alternative: ”Always </a:t>
            </a:r>
            <a:r>
              <a:rPr lang="sv-SE" sz="3200" dirty="0" err="1"/>
              <a:t>outside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loops, and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reassigned</a:t>
            </a:r>
            <a:r>
              <a:rPr lang="sv-SE" sz="3200" dirty="0"/>
              <a:t>”.</a:t>
            </a:r>
          </a:p>
          <a:p>
            <a:r>
              <a:rPr lang="sv-SE" sz="3200" dirty="0"/>
              <a:t>Alternative: ”Always, and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reassigned</a:t>
            </a:r>
            <a:r>
              <a:rPr lang="sv-SE" sz="3200" dirty="0"/>
              <a:t>”.</a:t>
            </a:r>
            <a:endParaRPr lang="LID4096" sz="3200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F4B5D41D-2986-0B62-C016-8FBCAAF8E740}"/>
              </a:ext>
            </a:extLst>
          </p:cNvPr>
          <p:cNvSpPr/>
          <p:nvPr/>
        </p:nvSpPr>
        <p:spPr>
          <a:xfrm>
            <a:off x="11051889" y="5348378"/>
            <a:ext cx="431321" cy="31917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719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9588</TotalTime>
  <Words>575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P2666R0</vt:lpstr>
      <vt:lpstr>Initial statements</vt:lpstr>
      <vt:lpstr>Overall motivation</vt:lpstr>
      <vt:lpstr>Rationale</vt:lpstr>
      <vt:lpstr>Proposal contents</vt:lpstr>
      <vt:lpstr>Basic example</vt:lpstr>
      <vt:lpstr>Rules for compilers</vt:lpstr>
      <vt:lpstr>Rules for programmers</vt:lpstr>
      <vt:lpstr>Rules for guaranteed LUO</vt:lpstr>
      <vt:lpstr>Starred rule examples</vt:lpstr>
      <vt:lpstr>Relation to other proposals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Bengt Gustafsson</dc:creator>
  <cp:lastModifiedBy>Bengt Gustafsson</cp:lastModifiedBy>
  <cp:revision>11</cp:revision>
  <dcterms:created xsi:type="dcterms:W3CDTF">2022-10-29T16:12:44Z</dcterms:created>
  <dcterms:modified xsi:type="dcterms:W3CDTF">2023-06-16T09:21:27Z</dcterms:modified>
</cp:coreProperties>
</file>