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7" r:id="rId3"/>
    <p:sldId id="257" r:id="rId4"/>
    <p:sldId id="314" r:id="rId5"/>
    <p:sldId id="322" r:id="rId6"/>
    <p:sldId id="315" r:id="rId7"/>
    <p:sldId id="320" r:id="rId8"/>
    <p:sldId id="316" r:id="rId9"/>
    <p:sldId id="324" r:id="rId10"/>
    <p:sldId id="323" r:id="rId11"/>
    <p:sldId id="321" r:id="rId12"/>
    <p:sldId id="318" r:id="rId13"/>
    <p:sldId id="319" r:id="rId14"/>
    <p:sldId id="325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2651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0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187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50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59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328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606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7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881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60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320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P2667R0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For SBO</a:t>
            </a:r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Placement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traits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In </a:t>
            </a:r>
            <a:r>
              <a:rPr lang="sv-SE" sz="3200" b="1" dirty="0" err="1"/>
              <a:t>allocator_traits</a:t>
            </a:r>
            <a:r>
              <a:rPr lang="sv-SE" sz="3200" b="1" dirty="0"/>
              <a:t> </a:t>
            </a:r>
            <a:r>
              <a:rPr lang="sv-SE" sz="3200" dirty="0"/>
              <a:t>template (</a:t>
            </a:r>
            <a:r>
              <a:rPr lang="sv-SE" sz="3200" dirty="0" err="1"/>
              <a:t>traditional</a:t>
            </a:r>
            <a:r>
              <a:rPr lang="sv-SE" sz="3200" dirty="0"/>
              <a:t>, P2652)</a:t>
            </a:r>
          </a:p>
          <a:p>
            <a:r>
              <a:rPr lang="sv-SE" sz="3200" dirty="0"/>
              <a:t>In </a:t>
            </a:r>
            <a:r>
              <a:rPr lang="sv-SE" sz="3200" b="1" dirty="0" err="1"/>
              <a:t>std</a:t>
            </a:r>
            <a:r>
              <a:rPr lang="sv-SE" sz="3200" b="1" dirty="0"/>
              <a:t>:: </a:t>
            </a:r>
            <a:r>
              <a:rPr lang="sv-SE" sz="3200" dirty="0" err="1"/>
              <a:t>namespace</a:t>
            </a:r>
            <a:r>
              <a:rPr lang="sv-SE" sz="3200" dirty="0"/>
              <a:t> (as per </a:t>
            </a:r>
            <a:r>
              <a:rPr lang="sv-SE" sz="3200" dirty="0" err="1"/>
              <a:t>allocate_at_least</a:t>
            </a:r>
            <a:r>
              <a:rPr lang="sv-SE" sz="3200" dirty="0"/>
              <a:t>)</a:t>
            </a:r>
          </a:p>
          <a:p>
            <a:r>
              <a:rPr lang="sv-SE" sz="3200" dirty="0"/>
              <a:t>In </a:t>
            </a:r>
            <a:r>
              <a:rPr lang="sv-SE" sz="3200" b="1" dirty="0" err="1"/>
              <a:t>std</a:t>
            </a:r>
            <a:r>
              <a:rPr lang="sv-SE" sz="3200" b="1" dirty="0"/>
              <a:t>::</a:t>
            </a:r>
            <a:r>
              <a:rPr lang="sv-SE" sz="3200" b="1" dirty="0" err="1"/>
              <a:t>allocator_info</a:t>
            </a:r>
            <a:r>
              <a:rPr lang="sv-SE" sz="3200" b="1" dirty="0"/>
              <a:t> </a:t>
            </a:r>
            <a:r>
              <a:rPr lang="sv-SE" sz="3200" dirty="0" err="1"/>
              <a:t>namespace</a:t>
            </a:r>
            <a:r>
              <a:rPr lang="sv-SE" sz="3200" dirty="0"/>
              <a:t> (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r>
              <a:rPr lang="sv-SE" sz="3200" dirty="0"/>
              <a:t>, R0)</a:t>
            </a:r>
          </a:p>
          <a:p>
            <a:r>
              <a:rPr lang="sv-SE" sz="3200" dirty="0" err="1"/>
              <a:t>Using</a:t>
            </a:r>
            <a:r>
              <a:rPr lang="sv-SE" sz="3200" dirty="0"/>
              <a:t> a </a:t>
            </a:r>
            <a:r>
              <a:rPr lang="sv-SE" sz="3200" dirty="0" err="1"/>
              <a:t>generalized</a:t>
            </a:r>
            <a:r>
              <a:rPr lang="sv-SE" sz="3200" dirty="0"/>
              <a:t> CFO system (P2547++)</a:t>
            </a:r>
          </a:p>
        </p:txBody>
      </p:sp>
    </p:spTree>
    <p:extLst>
      <p:ext uri="{BB962C8B-B14F-4D97-AF65-F5344CB8AC3E}">
        <p14:creationId xmlns:p14="http://schemas.microsoft.com/office/powerpoint/2010/main" val="251970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Take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aways</a:t>
            </a:r>
            <a:r>
              <a:rPr lang="sv-SE" sz="4000" dirty="0">
                <a:solidFill>
                  <a:srgbClr val="FFFFFF"/>
                </a:solidFill>
              </a:rPr>
              <a:t> from the demo implementation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Optimizing</a:t>
            </a:r>
            <a:r>
              <a:rPr lang="sv-SE" sz="3200" dirty="0"/>
              <a:t> for !</a:t>
            </a:r>
            <a:r>
              <a:rPr lang="sv-SE" sz="3200" dirty="0" err="1"/>
              <a:t>can_allocate</a:t>
            </a:r>
            <a:r>
              <a:rPr lang="sv-SE" sz="3200" dirty="0"/>
              <a:t> is </a:t>
            </a:r>
            <a:r>
              <a:rPr lang="sv-SE" sz="3200" dirty="0" err="1"/>
              <a:t>fairly</a:t>
            </a:r>
            <a:r>
              <a:rPr lang="sv-SE" sz="3200" dirty="0"/>
              <a:t> </a:t>
            </a:r>
            <a:r>
              <a:rPr lang="sv-SE" sz="3200" dirty="0" err="1"/>
              <a:t>easy</a:t>
            </a:r>
            <a:r>
              <a:rPr lang="sv-SE" sz="3200" dirty="0"/>
              <a:t>.</a:t>
            </a:r>
          </a:p>
          <a:p>
            <a:r>
              <a:rPr lang="sv-SE" sz="3200" dirty="0"/>
              <a:t>A </a:t>
            </a:r>
            <a:r>
              <a:rPr lang="sv-SE" sz="3200" dirty="0" err="1"/>
              <a:t>mechanism</a:t>
            </a:r>
            <a:r>
              <a:rPr lang="sv-SE" sz="3200" dirty="0"/>
              <a:t> for </a:t>
            </a:r>
            <a:r>
              <a:rPr lang="sv-SE" sz="3200" dirty="0" err="1"/>
              <a:t>conditional</a:t>
            </a:r>
            <a:r>
              <a:rPr lang="sv-SE" sz="3200" dirty="0"/>
              <a:t> data </a:t>
            </a:r>
            <a:r>
              <a:rPr lang="sv-SE" sz="3200" dirty="0" err="1"/>
              <a:t>members</a:t>
            </a:r>
            <a:r>
              <a:rPr lang="sv-SE" sz="3200" dirty="0"/>
              <a:t> </a:t>
            </a:r>
            <a:r>
              <a:rPr lang="sv-SE" sz="3200" dirty="0" err="1"/>
              <a:t>would</a:t>
            </a:r>
            <a:r>
              <a:rPr lang="sv-SE" sz="3200" dirty="0"/>
              <a:t> be </a:t>
            </a:r>
            <a:r>
              <a:rPr lang="sv-SE" sz="3200" dirty="0" err="1"/>
              <a:t>nice</a:t>
            </a:r>
            <a:r>
              <a:rPr lang="sv-SE" sz="3200" dirty="0"/>
              <a:t>: </a:t>
            </a:r>
            <a:r>
              <a:rPr lang="sv-SE" sz="3200" i="1" dirty="0" err="1"/>
              <a:t>constraints</a:t>
            </a:r>
            <a:r>
              <a:rPr lang="sv-SE" sz="3200" i="1" dirty="0"/>
              <a:t> on data </a:t>
            </a:r>
            <a:r>
              <a:rPr lang="sv-SE" sz="3200" i="1" dirty="0" err="1"/>
              <a:t>members</a:t>
            </a:r>
            <a:r>
              <a:rPr lang="sv-SE" sz="3200" i="1" dirty="0"/>
              <a:t> </a:t>
            </a:r>
            <a:r>
              <a:rPr lang="sv-SE" sz="3200" i="1" dirty="0" err="1"/>
              <a:t>would</a:t>
            </a:r>
            <a:r>
              <a:rPr lang="sv-SE" sz="3200" i="1" dirty="0"/>
              <a:t> </a:t>
            </a:r>
            <a:r>
              <a:rPr lang="sv-SE" sz="3200" i="1" dirty="0" err="1"/>
              <a:t>solve</a:t>
            </a:r>
            <a:r>
              <a:rPr lang="sv-SE" sz="3200" i="1" dirty="0"/>
              <a:t> </a:t>
            </a:r>
            <a:r>
              <a:rPr lang="sv-SE" sz="3200" i="1" dirty="0" err="1"/>
              <a:t>this</a:t>
            </a:r>
            <a:r>
              <a:rPr lang="sv-SE" sz="3200" i="1" dirty="0"/>
              <a:t>.</a:t>
            </a:r>
            <a:endParaRPr lang="sv-SE" sz="3200" dirty="0"/>
          </a:p>
          <a:p>
            <a:r>
              <a:rPr lang="sv-SE" sz="3200" b="1" dirty="0" err="1"/>
              <a:t>if</a:t>
            </a:r>
            <a:r>
              <a:rPr lang="sv-SE" sz="3200" b="1" dirty="0"/>
              <a:t> </a:t>
            </a:r>
            <a:r>
              <a:rPr lang="sv-SE" sz="3200" b="1" dirty="0" err="1"/>
              <a:t>constexpr</a:t>
            </a:r>
            <a:r>
              <a:rPr lang="sv-SE" sz="3200" b="1" dirty="0"/>
              <a:t> </a:t>
            </a:r>
            <a:r>
              <a:rPr lang="sv-SE" sz="3200" dirty="0"/>
              <a:t>is </a:t>
            </a:r>
            <a:r>
              <a:rPr lang="sv-SE" sz="3200" dirty="0" err="1"/>
              <a:t>very</a:t>
            </a:r>
            <a:r>
              <a:rPr lang="sv-SE" sz="3200" dirty="0"/>
              <a:t> </a:t>
            </a:r>
            <a:r>
              <a:rPr lang="sv-SE" sz="3200" dirty="0" err="1"/>
              <a:t>handy</a:t>
            </a:r>
            <a:r>
              <a:rPr lang="sv-SE" sz="3200" dirty="0"/>
              <a:t> to </a:t>
            </a:r>
            <a:r>
              <a:rPr lang="sv-SE" sz="3200" dirty="0" err="1"/>
              <a:t>select</a:t>
            </a:r>
            <a:r>
              <a:rPr lang="sv-SE" sz="3200" dirty="0"/>
              <a:t> implementation.</a:t>
            </a:r>
          </a:p>
          <a:p>
            <a:r>
              <a:rPr lang="sv-SE" sz="3200" dirty="0" err="1"/>
              <a:t>Move</a:t>
            </a:r>
            <a:r>
              <a:rPr lang="sv-SE" sz="3200" dirty="0"/>
              <a:t> and copy is the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somewhat</a:t>
            </a:r>
            <a:r>
              <a:rPr lang="sv-SE" sz="3200" dirty="0"/>
              <a:t> </a:t>
            </a:r>
            <a:r>
              <a:rPr lang="sv-SE" sz="3200" dirty="0" err="1"/>
              <a:t>complex</a:t>
            </a:r>
            <a:r>
              <a:rPr lang="sv-SE" sz="3200" dirty="0"/>
              <a:t> </a:t>
            </a:r>
            <a:r>
              <a:rPr lang="sv-SE" sz="3200" dirty="0" err="1"/>
              <a:t>functionality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326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Concerns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freestanding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53984"/>
            <a:ext cx="9724031" cy="4871259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b="1" dirty="0" err="1"/>
              <a:t>static_vector</a:t>
            </a:r>
            <a:r>
              <a:rPr lang="sv-SE" sz="3200" b="1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easily</a:t>
            </a:r>
            <a:r>
              <a:rPr lang="sv-SE" sz="3200" dirty="0"/>
              <a:t> be part </a:t>
            </a:r>
            <a:r>
              <a:rPr lang="sv-SE" sz="3200" dirty="0" err="1"/>
              <a:t>of</a:t>
            </a:r>
            <a:r>
              <a:rPr lang="sv-SE" sz="3200" dirty="0"/>
              <a:t> ’</a:t>
            </a:r>
            <a:r>
              <a:rPr lang="sv-SE" sz="3200" dirty="0" err="1"/>
              <a:t>freestanding</a:t>
            </a:r>
            <a:r>
              <a:rPr lang="sv-SE" sz="3200" dirty="0"/>
              <a:t>’.</a:t>
            </a:r>
          </a:p>
          <a:p>
            <a:r>
              <a:rPr lang="sv-SE" sz="3200" dirty="0"/>
              <a:t>It is </a:t>
            </a:r>
            <a:r>
              <a:rPr lang="sv-SE" sz="3200" dirty="0" err="1"/>
              <a:t>unclear</a:t>
            </a:r>
            <a:r>
              <a:rPr lang="sv-SE" sz="3200" dirty="0"/>
              <a:t> </a:t>
            </a:r>
            <a:r>
              <a:rPr lang="sv-SE" sz="3200" dirty="0" err="1"/>
              <a:t>whether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is </a:t>
            </a:r>
            <a:r>
              <a:rPr lang="sv-SE" sz="3200" dirty="0" err="1"/>
              <a:t>possible</a:t>
            </a:r>
            <a:r>
              <a:rPr lang="sv-SE" sz="3200" dirty="0"/>
              <a:t> for </a:t>
            </a:r>
            <a:r>
              <a:rPr lang="sv-SE" sz="3200" b="1" dirty="0" err="1"/>
              <a:t>vector</a:t>
            </a:r>
            <a:r>
              <a:rPr lang="sv-SE" sz="3200" dirty="0"/>
              <a:t>, </a:t>
            </a:r>
            <a:r>
              <a:rPr lang="sv-SE" sz="3200" dirty="0" err="1"/>
              <a:t>even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a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is </a:t>
            </a:r>
            <a:r>
              <a:rPr lang="sv-SE" sz="3200" dirty="0" err="1"/>
              <a:t>used</a:t>
            </a:r>
            <a:r>
              <a:rPr lang="sv-SE" sz="3200" dirty="0"/>
              <a:t> (and T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doesn’t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 </a:t>
            </a:r>
            <a:r>
              <a:rPr lang="sv-SE" sz="3200" dirty="0" err="1"/>
              <a:t>during</a:t>
            </a:r>
            <a:r>
              <a:rPr lang="sv-SE" sz="3200" dirty="0"/>
              <a:t> copy).</a:t>
            </a:r>
          </a:p>
          <a:p>
            <a:r>
              <a:rPr lang="sv-SE" sz="3200" dirty="0"/>
              <a:t>It </a:t>
            </a:r>
            <a:r>
              <a:rPr lang="sv-SE" sz="3200" dirty="0" err="1"/>
              <a:t>seems</a:t>
            </a:r>
            <a:r>
              <a:rPr lang="sv-SE" sz="3200" dirty="0"/>
              <a:t> like ”</a:t>
            </a:r>
            <a:r>
              <a:rPr lang="sv-SE" sz="3200" dirty="0" err="1"/>
              <a:t>conditionally</a:t>
            </a:r>
            <a:r>
              <a:rPr lang="sv-SE" sz="3200" dirty="0"/>
              <a:t> </a:t>
            </a:r>
            <a:r>
              <a:rPr lang="sv-SE" sz="3200" dirty="0" err="1"/>
              <a:t>freestanding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” </a:t>
            </a:r>
            <a:r>
              <a:rPr lang="sv-SE" sz="3200" dirty="0" err="1"/>
              <a:t>may</a:t>
            </a:r>
            <a:r>
              <a:rPr lang="sv-SE" sz="3200" dirty="0"/>
              <a:t> be hard as </a:t>
            </a:r>
            <a:r>
              <a:rPr lang="sv-SE" sz="3200" dirty="0" err="1"/>
              <a:t>there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be </a:t>
            </a:r>
            <a:r>
              <a:rPr lang="sv-SE" sz="3200" dirty="0" err="1"/>
              <a:t>throw</a:t>
            </a:r>
            <a:r>
              <a:rPr lang="sv-SE" sz="3200" dirty="0"/>
              <a:t>/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constructs</a:t>
            </a:r>
            <a:r>
              <a:rPr lang="sv-SE" sz="3200" dirty="0"/>
              <a:t> </a:t>
            </a:r>
            <a:r>
              <a:rPr lang="sv-SE" sz="3200" dirty="0" err="1"/>
              <a:t>needed</a:t>
            </a:r>
            <a:r>
              <a:rPr lang="sv-SE" sz="3200" dirty="0"/>
              <a:t> to </a:t>
            </a:r>
            <a:r>
              <a:rPr lang="sv-SE" sz="3200" dirty="0" err="1"/>
              <a:t>handle</a:t>
            </a:r>
            <a:r>
              <a:rPr lang="sv-SE" sz="3200" dirty="0"/>
              <a:t> T </a:t>
            </a:r>
            <a:r>
              <a:rPr lang="sv-SE" sz="3200" dirty="0" err="1"/>
              <a:t>constructor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throw</a:t>
            </a:r>
            <a:r>
              <a:rPr lang="sv-SE" sz="3200" dirty="0"/>
              <a:t>/try-</a:t>
            </a:r>
            <a:r>
              <a:rPr lang="sv-SE" sz="3200" dirty="0" err="1"/>
              <a:t>catch</a:t>
            </a:r>
            <a:r>
              <a:rPr lang="sv-SE" sz="3200" dirty="0"/>
              <a:t> </a:t>
            </a:r>
            <a:r>
              <a:rPr lang="sv-SE" sz="3200" dirty="0" err="1"/>
              <a:t>allowed</a:t>
            </a:r>
            <a:r>
              <a:rPr lang="sv-SE" sz="3200" dirty="0"/>
              <a:t> in a non-taken </a:t>
            </a:r>
            <a:r>
              <a:rPr lang="sv-SE" sz="3200" b="1" dirty="0" err="1"/>
              <a:t>if</a:t>
            </a:r>
            <a:r>
              <a:rPr lang="sv-SE" sz="3200" b="1" dirty="0"/>
              <a:t> </a:t>
            </a:r>
            <a:r>
              <a:rPr lang="sv-SE" sz="3200" b="1" dirty="0" err="1"/>
              <a:t>constexpr</a:t>
            </a:r>
            <a:r>
              <a:rPr lang="sv-SE" sz="3200" b="1" dirty="0"/>
              <a:t> </a:t>
            </a:r>
            <a:r>
              <a:rPr lang="sv-SE" sz="3200" dirty="0" err="1"/>
              <a:t>branch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compiling</a:t>
            </a:r>
            <a:r>
              <a:rPr lang="sv-SE" sz="3200" dirty="0"/>
              <a:t> </a:t>
            </a:r>
            <a:r>
              <a:rPr lang="sv-SE" sz="3200" dirty="0" err="1"/>
              <a:t>without</a:t>
            </a:r>
            <a:r>
              <a:rPr lang="sv-SE" sz="3200" dirty="0"/>
              <a:t> </a:t>
            </a:r>
            <a:r>
              <a:rPr lang="sv-SE" sz="3200" dirty="0" err="1"/>
              <a:t>exceptions</a:t>
            </a:r>
            <a:r>
              <a:rPr lang="sv-SE" sz="3200" dirty="0"/>
              <a:t>?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trait</a:t>
            </a:r>
            <a:r>
              <a:rPr lang="sv-SE" sz="3200" dirty="0"/>
              <a:t> for non-</a:t>
            </a:r>
            <a:r>
              <a:rPr lang="sv-SE" sz="3200" dirty="0" err="1"/>
              <a:t>throwing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</a:t>
            </a:r>
            <a:r>
              <a:rPr lang="sv-SE" sz="3200" dirty="0" err="1"/>
              <a:t>allow</a:t>
            </a:r>
            <a:r>
              <a:rPr lang="sv-SE" sz="3200" dirty="0"/>
              <a:t>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optimizations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95628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Conclusion</a:t>
            </a:r>
            <a:r>
              <a:rPr lang="sv-SE" sz="4000" dirty="0">
                <a:solidFill>
                  <a:srgbClr val="FFFFFF"/>
                </a:solidFill>
              </a:rPr>
              <a:t>, status, </a:t>
            </a:r>
            <a:r>
              <a:rPr lang="sv-SE" sz="4000" dirty="0" err="1">
                <a:solidFill>
                  <a:srgbClr val="FFFFFF"/>
                </a:solidFill>
              </a:rPr>
              <a:t>discussions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4074290"/>
          </a:xfrm>
        </p:spPr>
        <p:txBody>
          <a:bodyPr anchor="ctr">
            <a:normAutofit fontScale="92500" lnSpcReduction="20000"/>
          </a:bodyPr>
          <a:lstStyle/>
          <a:p>
            <a:r>
              <a:rPr lang="sv-SE" sz="3200" dirty="0"/>
              <a:t>It is </a:t>
            </a:r>
            <a:r>
              <a:rPr lang="sv-SE" sz="3200" dirty="0" err="1"/>
              <a:t>possible</a:t>
            </a:r>
            <a:r>
              <a:rPr lang="sv-SE" sz="3200" dirty="0"/>
              <a:t> to </a:t>
            </a:r>
            <a:r>
              <a:rPr lang="sv-SE" sz="3200" dirty="0" err="1"/>
              <a:t>reuse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 for </a:t>
            </a:r>
            <a:r>
              <a:rPr lang="sv-SE" sz="3200" dirty="0" err="1"/>
              <a:t>static</a:t>
            </a:r>
            <a:r>
              <a:rPr lang="sv-SE" sz="3200" dirty="0"/>
              <a:t>-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Where</a:t>
            </a:r>
            <a:r>
              <a:rPr lang="sv-SE" sz="3200" dirty="0"/>
              <a:t> to </a:t>
            </a:r>
            <a:r>
              <a:rPr lang="sv-SE" sz="3200" dirty="0" err="1"/>
              <a:t>put</a:t>
            </a:r>
            <a:r>
              <a:rPr lang="sv-SE" sz="3200" dirty="0"/>
              <a:t> the new </a:t>
            </a:r>
            <a:r>
              <a:rPr lang="sv-SE" sz="3200" dirty="0" err="1"/>
              <a:t>traits</a:t>
            </a:r>
            <a:r>
              <a:rPr lang="sv-SE" sz="3200" dirty="0"/>
              <a:t>? </a:t>
            </a:r>
            <a:r>
              <a:rPr lang="sv-SE" sz="3200"/>
              <a:t>(cf P2652).</a:t>
            </a:r>
            <a:endParaRPr lang="sv-SE" sz="3200" dirty="0"/>
          </a:p>
          <a:p>
            <a:r>
              <a:rPr lang="sv-SE" sz="3200" dirty="0"/>
              <a:t>The 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compose</a:t>
            </a:r>
            <a:r>
              <a:rPr lang="sv-SE" sz="3200" dirty="0"/>
              <a:t> </a:t>
            </a:r>
            <a:r>
              <a:rPr lang="sv-SE" sz="3200" dirty="0" err="1"/>
              <a:t>well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Useful</a:t>
            </a:r>
            <a:r>
              <a:rPr lang="sv-SE" sz="3200" dirty="0"/>
              <a:t> for </a:t>
            </a:r>
            <a:r>
              <a:rPr lang="sv-SE" sz="3200" dirty="0" err="1"/>
              <a:t>anything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r>
              <a:rPr lang="sv-SE" sz="3200" dirty="0"/>
              <a:t> like a </a:t>
            </a:r>
            <a:r>
              <a:rPr lang="sv-SE" sz="3200" dirty="0" err="1"/>
              <a:t>vector</a:t>
            </a:r>
            <a:r>
              <a:rPr lang="sv-SE" sz="3200" dirty="0"/>
              <a:t>.</a:t>
            </a:r>
          </a:p>
          <a:p>
            <a:r>
              <a:rPr lang="sv-SE" sz="3200" dirty="0"/>
              <a:t>Implementation sketch at: </a:t>
            </a:r>
            <a:r>
              <a:rPr lang="sv-SE" sz="3200" u="sng" dirty="0"/>
              <a:t>github.com/</a:t>
            </a:r>
            <a:r>
              <a:rPr lang="sv-SE" sz="3200" u="sng" dirty="0" err="1"/>
              <a:t>BengtGustafsson</a:t>
            </a:r>
            <a:r>
              <a:rPr lang="sv-SE" sz="3200" u="sng" dirty="0"/>
              <a:t>/</a:t>
            </a:r>
            <a:r>
              <a:rPr lang="sv-SE" sz="3200" u="sng" dirty="0" err="1"/>
              <a:t>isocpp-proposals</a:t>
            </a:r>
            <a:endParaRPr lang="sv-SE" sz="3200" u="sng" dirty="0"/>
          </a:p>
          <a:p>
            <a:r>
              <a:rPr lang="sv-SE" sz="3200" dirty="0"/>
              <a:t>Is </a:t>
            </a:r>
            <a:r>
              <a:rPr lang="sv-SE" sz="3200" dirty="0" err="1"/>
              <a:t>this</a:t>
            </a:r>
            <a:r>
              <a:rPr lang="sv-SE" sz="3200" dirty="0"/>
              <a:t> a </a:t>
            </a:r>
            <a:r>
              <a:rPr lang="sv-SE" sz="3200" dirty="0" err="1"/>
              <a:t>way</a:t>
            </a:r>
            <a:r>
              <a:rPr lang="sv-SE" sz="3200" dirty="0"/>
              <a:t> forward or </a:t>
            </a:r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stick to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maybe</a:t>
            </a:r>
            <a:r>
              <a:rPr lang="sv-SE" sz="3200" dirty="0"/>
              <a:t> later </a:t>
            </a:r>
            <a:r>
              <a:rPr lang="sv-SE" sz="3200" dirty="0" err="1"/>
              <a:t>sbo_vector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Thoughts</a:t>
            </a:r>
            <a:r>
              <a:rPr lang="sv-SE" sz="3200" dirty="0"/>
              <a:t> on </a:t>
            </a:r>
            <a:r>
              <a:rPr lang="sv-SE" sz="3200" dirty="0" err="1"/>
              <a:t>freestanding</a:t>
            </a:r>
            <a:r>
              <a:rPr lang="sv-SE" sz="3200" dirty="0"/>
              <a:t>?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229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 solutions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sv-SE" sz="3200" dirty="0" err="1"/>
              <a:t>Use</a:t>
            </a:r>
            <a:r>
              <a:rPr lang="sv-SE" sz="3200" dirty="0"/>
              <a:t> a tag </a:t>
            </a:r>
            <a:r>
              <a:rPr lang="sv-SE" sz="3200" dirty="0" err="1"/>
              <a:t>class</a:t>
            </a:r>
            <a:r>
              <a:rPr lang="sv-SE" sz="3200" dirty="0"/>
              <a:t> </a:t>
            </a:r>
            <a:r>
              <a:rPr lang="sv-SE" sz="3200" dirty="0" err="1"/>
              <a:t>static_alloc</a:t>
            </a:r>
            <a:r>
              <a:rPr lang="sv-SE" sz="3200" dirty="0"/>
              <a:t>&lt;SZ&gt; to </a:t>
            </a:r>
            <a:r>
              <a:rPr lang="sv-SE" sz="3200" dirty="0" err="1"/>
              <a:t>specialize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 (Pablo!)</a:t>
            </a:r>
          </a:p>
          <a:p>
            <a:r>
              <a:rPr lang="sv-SE" sz="3200" dirty="0" err="1"/>
              <a:t>Use</a:t>
            </a:r>
            <a:r>
              <a:rPr lang="sv-SE" sz="3200" dirty="0"/>
              <a:t> a </a:t>
            </a:r>
            <a:r>
              <a:rPr lang="sv-SE" sz="3200" dirty="0" err="1"/>
              <a:t>concept</a:t>
            </a:r>
            <a:r>
              <a:rPr lang="sv-SE" sz="3200" dirty="0"/>
              <a:t> to </a:t>
            </a:r>
            <a:r>
              <a:rPr lang="sv-SE" sz="3200" dirty="0" err="1"/>
              <a:t>specialize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Both</a:t>
            </a:r>
            <a:r>
              <a:rPr lang="sv-SE" sz="3200" dirty="0"/>
              <a:t> </a:t>
            </a:r>
            <a:r>
              <a:rPr lang="sv-SE" sz="3200" dirty="0" err="1"/>
              <a:t>these</a:t>
            </a:r>
            <a:r>
              <a:rPr lang="sv-SE" sz="3200" dirty="0"/>
              <a:t> solutions </a:t>
            </a:r>
            <a:r>
              <a:rPr lang="sv-SE" sz="3200" dirty="0" err="1"/>
              <a:t>require</a:t>
            </a:r>
            <a:r>
              <a:rPr lang="sv-SE" sz="3200" dirty="0"/>
              <a:t> partial </a:t>
            </a:r>
            <a:r>
              <a:rPr lang="sv-SE" sz="3200" dirty="0" err="1"/>
              <a:t>specializations</a:t>
            </a:r>
            <a:r>
              <a:rPr lang="sv-SE" sz="3200" dirty="0"/>
              <a:t> for all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r>
              <a:rPr lang="sv-SE" sz="3200" dirty="0"/>
              <a:t>. [</a:t>
            </a:r>
            <a:r>
              <a:rPr lang="sv-SE" sz="3200" dirty="0" err="1"/>
              <a:t>Maybe</a:t>
            </a:r>
            <a:r>
              <a:rPr lang="sv-SE" sz="3200" dirty="0"/>
              <a:t> not in the </a:t>
            </a:r>
            <a:r>
              <a:rPr lang="sv-SE" sz="3200" dirty="0" err="1"/>
              <a:t>afternoon</a:t>
            </a:r>
            <a:r>
              <a:rPr lang="sv-SE" sz="3200" dirty="0"/>
              <a:t>! / Pablo]</a:t>
            </a:r>
          </a:p>
          <a:p>
            <a:r>
              <a:rPr lang="sv-SE" sz="3200" dirty="0" err="1"/>
              <a:t>These</a:t>
            </a:r>
            <a:r>
              <a:rPr lang="sv-SE" sz="3200" dirty="0"/>
              <a:t> solutions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help</a:t>
            </a:r>
            <a:r>
              <a:rPr lang="sv-SE" sz="3200" dirty="0"/>
              <a:t> </a:t>
            </a:r>
            <a:r>
              <a:rPr lang="sv-SE" sz="3200" dirty="0" err="1"/>
              <a:t>other</a:t>
            </a:r>
            <a:r>
              <a:rPr lang="sv-SE" sz="3200" dirty="0"/>
              <a:t> containers.</a:t>
            </a:r>
            <a:br>
              <a:rPr lang="sv-SE" sz="3200" dirty="0"/>
            </a:br>
            <a:endParaRPr lang="sv-SE" sz="3200" dirty="0"/>
          </a:p>
          <a:p>
            <a:r>
              <a:rPr lang="sv-SE" sz="2400" dirty="0"/>
              <a:t>MS STL &lt;</a:t>
            </a:r>
            <a:r>
              <a:rPr lang="sv-SE" sz="2400" dirty="0" err="1"/>
              <a:t>vector</a:t>
            </a:r>
            <a:r>
              <a:rPr lang="sv-SE" sz="2400" dirty="0"/>
              <a:t>&gt; is 3800 </a:t>
            </a:r>
            <a:r>
              <a:rPr lang="sv-SE" sz="2400" dirty="0" err="1"/>
              <a:t>lines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code</a:t>
            </a:r>
            <a:r>
              <a:rPr lang="sv-SE" sz="2400" dirty="0"/>
              <a:t>.</a:t>
            </a:r>
          </a:p>
          <a:p>
            <a:r>
              <a:rPr lang="sv-SE" sz="2400" dirty="0"/>
              <a:t>Most TUs </a:t>
            </a:r>
            <a:r>
              <a:rPr lang="sv-SE" sz="2400" dirty="0" err="1"/>
              <a:t>will</a:t>
            </a:r>
            <a:r>
              <a:rPr lang="sv-SE" sz="2400" dirty="0"/>
              <a:t> #include &lt;</a:t>
            </a:r>
            <a:r>
              <a:rPr lang="sv-SE" sz="2400" dirty="0" err="1"/>
              <a:t>vector</a:t>
            </a:r>
            <a:r>
              <a:rPr lang="sv-SE" sz="2400" dirty="0"/>
              <a:t>&gt;</a:t>
            </a:r>
          </a:p>
          <a:p>
            <a:r>
              <a:rPr lang="sv-SE" sz="2400" dirty="0"/>
              <a:t>Demo </a:t>
            </a:r>
            <a:r>
              <a:rPr lang="sv-SE" sz="2400" dirty="0" err="1"/>
              <a:t>impl</a:t>
            </a:r>
            <a:r>
              <a:rPr lang="sv-SE" sz="2400" dirty="0"/>
              <a:t>. </a:t>
            </a:r>
            <a:r>
              <a:rPr lang="sv-SE" sz="2400" dirty="0" err="1"/>
              <a:t>would</a:t>
            </a:r>
            <a:r>
              <a:rPr lang="sv-SE" sz="2400" dirty="0"/>
              <a:t> </a:t>
            </a:r>
            <a:r>
              <a:rPr lang="sv-SE" sz="2400" dirty="0" err="1"/>
              <a:t>add</a:t>
            </a:r>
            <a:r>
              <a:rPr lang="sv-SE" sz="2400" dirty="0"/>
              <a:t> </a:t>
            </a:r>
            <a:r>
              <a:rPr lang="sv-SE" sz="2400" dirty="0" err="1"/>
              <a:t>about</a:t>
            </a:r>
            <a:r>
              <a:rPr lang="sv-SE" sz="2400" dirty="0"/>
              <a:t> 200 </a:t>
            </a:r>
            <a:r>
              <a:rPr lang="sv-SE" sz="2400" dirty="0" err="1"/>
              <a:t>lines</a:t>
            </a:r>
            <a:r>
              <a:rPr lang="sv-SE" sz="2400" dirty="0"/>
              <a:t> to &lt;</a:t>
            </a:r>
            <a:r>
              <a:rPr lang="sv-SE" sz="2400" dirty="0" err="1"/>
              <a:t>vector</a:t>
            </a:r>
            <a:r>
              <a:rPr lang="sv-SE" sz="2400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87759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vector</a:t>
            </a:r>
            <a:r>
              <a:rPr lang="sv-SE" sz="3200" dirty="0"/>
              <a:t> to </a:t>
            </a:r>
            <a:r>
              <a:rPr lang="sv-SE" sz="3200" dirty="0" err="1"/>
              <a:t>follow</a:t>
            </a:r>
            <a:endParaRPr lang="sv-SE" sz="3200" dirty="0"/>
          </a:p>
          <a:p>
            <a:r>
              <a:rPr lang="sv-SE" sz="3200" dirty="0"/>
              <a:t>A </a:t>
            </a:r>
            <a:r>
              <a:rPr lang="sv-SE" sz="3200" dirty="0" err="1"/>
              <a:t>few</a:t>
            </a:r>
            <a:r>
              <a:rPr lang="sv-SE" sz="3200" dirty="0"/>
              <a:t>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traits</a:t>
            </a:r>
            <a:endParaRPr lang="sv-SE" sz="3200" dirty="0"/>
          </a:p>
          <a:p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static</a:t>
            </a:r>
            <a:r>
              <a:rPr lang="sv-SE" sz="3200" dirty="0"/>
              <a:t> and </a:t>
            </a:r>
            <a:r>
              <a:rPr lang="sv-SE" sz="3200" dirty="0" err="1"/>
              <a:t>sbo</a:t>
            </a:r>
            <a:r>
              <a:rPr lang="sv-SE" sz="3200" dirty="0"/>
              <a:t> </a:t>
            </a:r>
            <a:r>
              <a:rPr lang="sv-SE" sz="3200" dirty="0" err="1"/>
              <a:t>vectors</a:t>
            </a:r>
            <a:endParaRPr lang="sv-SE" sz="3200" dirty="0"/>
          </a:p>
          <a:p>
            <a:r>
              <a:rPr lang="sv-SE" sz="3200" dirty="0" err="1"/>
              <a:t>Convenient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aliases</a:t>
            </a:r>
            <a:endParaRPr lang="sv-SE" sz="3200" dirty="0"/>
          </a:p>
          <a:p>
            <a:r>
              <a:rPr lang="sv-SE" sz="3200" dirty="0"/>
              <a:t>Extension </a:t>
            </a:r>
            <a:r>
              <a:rPr lang="sv-SE" sz="3200" dirty="0" err="1"/>
              <a:t>of</a:t>
            </a:r>
            <a:r>
              <a:rPr lang="sv-SE" sz="3200" dirty="0"/>
              <a:t> copy/</a:t>
            </a:r>
            <a:r>
              <a:rPr lang="sv-SE" sz="3200" dirty="0" err="1"/>
              <a:t>move</a:t>
            </a:r>
            <a:r>
              <a:rPr lang="sv-SE" sz="3200" dirty="0"/>
              <a:t> to </a:t>
            </a:r>
            <a:r>
              <a:rPr lang="sv-SE" sz="3200" dirty="0" err="1"/>
              <a:t>allow</a:t>
            </a:r>
            <a:r>
              <a:rPr lang="sv-SE" sz="3200" dirty="0"/>
              <a:t> different </a:t>
            </a:r>
            <a:r>
              <a:rPr lang="sv-SE" sz="3200" dirty="0" err="1"/>
              <a:t>allocators</a:t>
            </a:r>
            <a:endParaRPr lang="sv-SE" sz="3200" dirty="0"/>
          </a:p>
          <a:p>
            <a:r>
              <a:rPr lang="sv-SE" sz="3200" dirty="0" err="1"/>
              <a:t>Freestanding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Conclusions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endParaRPr lang="sv-SE" sz="3200" dirty="0"/>
          </a:p>
          <a:p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see</a:t>
            </a:r>
            <a:r>
              <a:rPr lang="sv-SE" sz="3200" dirty="0"/>
              <a:t> </a:t>
            </a:r>
            <a:r>
              <a:rPr lang="sv-SE" sz="3200" dirty="0" err="1"/>
              <a:t>demand</a:t>
            </a:r>
            <a:r>
              <a:rPr lang="sv-SE" sz="3200" dirty="0"/>
              <a:t> for </a:t>
            </a:r>
            <a:r>
              <a:rPr lang="sv-SE" sz="3200" dirty="0" err="1"/>
              <a:t>static_vector</a:t>
            </a:r>
            <a:r>
              <a:rPr lang="sv-SE" sz="3200" dirty="0"/>
              <a:t> and </a:t>
            </a:r>
            <a:r>
              <a:rPr lang="sv-SE" sz="3200" dirty="0" err="1"/>
              <a:t>sbo-enabled</a:t>
            </a:r>
            <a:r>
              <a:rPr lang="sv-SE" sz="3200" dirty="0"/>
              <a:t> </a:t>
            </a:r>
            <a:r>
              <a:rPr lang="sv-SE" sz="3200" dirty="0" err="1"/>
              <a:t>vector</a:t>
            </a:r>
            <a:endParaRPr lang="sv-SE" sz="3200" dirty="0"/>
          </a:p>
          <a:p>
            <a:r>
              <a:rPr lang="sv-SE" sz="3200" dirty="0" err="1"/>
              <a:t>Why</a:t>
            </a:r>
            <a:r>
              <a:rPr lang="sv-SE" sz="3200" dirty="0"/>
              <a:t>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 the </a:t>
            </a:r>
            <a:r>
              <a:rPr lang="sv-SE" sz="3200" b="1" dirty="0" err="1"/>
              <a:t>vector</a:t>
            </a:r>
            <a:r>
              <a:rPr lang="sv-SE" sz="3200" dirty="0"/>
              <a:t>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Generic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templated</a:t>
            </a:r>
            <a:r>
              <a:rPr lang="sv-SE" sz="3200" dirty="0"/>
              <a:t> on </a:t>
            </a:r>
            <a:r>
              <a:rPr lang="sv-SE" sz="3200" b="1" dirty="0" err="1"/>
              <a:t>vector</a:t>
            </a:r>
            <a:r>
              <a:rPr lang="sv-SE" sz="3200" b="1" dirty="0"/>
              <a:t>&lt;T, A&gt; </a:t>
            </a:r>
            <a:r>
              <a:rPr lang="sv-SE" sz="3200" dirty="0"/>
              <a:t>just </a:t>
            </a:r>
            <a:r>
              <a:rPr lang="sv-SE" sz="3200" dirty="0" err="1"/>
              <a:t>works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Shorter</a:t>
            </a:r>
            <a:r>
              <a:rPr lang="sv-SE" sz="3200" dirty="0"/>
              <a:t> standard text (?)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allocators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used</a:t>
            </a:r>
            <a:r>
              <a:rPr lang="sv-SE" sz="3200" dirty="0"/>
              <a:t> for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other</a:t>
            </a:r>
            <a:r>
              <a:rPr lang="sv-SE" sz="3200" dirty="0"/>
              <a:t> containers.</a:t>
            </a:r>
          </a:p>
          <a:p>
            <a:pPr>
              <a:buFontTx/>
              <a:buChar char="-"/>
            </a:pPr>
            <a:r>
              <a:rPr lang="sv-SE" sz="3200" dirty="0" err="1"/>
              <a:t>Iterators</a:t>
            </a:r>
            <a:r>
              <a:rPr lang="sv-SE" sz="3200" dirty="0"/>
              <a:t> </a:t>
            </a:r>
            <a:r>
              <a:rPr lang="sv-SE" sz="3200" dirty="0" err="1"/>
              <a:t>potentially</a:t>
            </a:r>
            <a:r>
              <a:rPr lang="sv-SE" sz="3200" dirty="0"/>
              <a:t> </a:t>
            </a:r>
            <a:r>
              <a:rPr lang="sv-SE" sz="3200" dirty="0" err="1"/>
              <a:t>invalidated</a:t>
            </a:r>
            <a:r>
              <a:rPr lang="sv-SE" sz="3200" dirty="0"/>
              <a:t> by </a:t>
            </a:r>
            <a:r>
              <a:rPr lang="sv-SE" sz="3200" dirty="0" err="1"/>
              <a:t>move</a:t>
            </a:r>
            <a:r>
              <a:rPr lang="sv-SE" sz="3200" dirty="0"/>
              <a:t>/copy (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br>
              <a:rPr lang="sv-SE" sz="3200" dirty="0"/>
            </a:br>
            <a:r>
              <a:rPr lang="sv-SE" sz="3200" dirty="0"/>
              <a:t>  </a:t>
            </a:r>
            <a:r>
              <a:rPr lang="sv-SE" sz="3200" dirty="0" err="1"/>
              <a:t>case</a:t>
            </a:r>
            <a:r>
              <a:rPr lang="sv-SE" sz="3200" dirty="0"/>
              <a:t> </a:t>
            </a:r>
            <a:r>
              <a:rPr lang="sv-SE" sz="3200" dirty="0" err="1"/>
              <a:t>already</a:t>
            </a:r>
            <a:r>
              <a:rPr lang="sv-SE" sz="3200" dirty="0"/>
              <a:t> </a:t>
            </a:r>
            <a:r>
              <a:rPr lang="sv-SE" sz="3200" dirty="0" err="1"/>
              <a:t>exists</a:t>
            </a:r>
            <a:r>
              <a:rPr lang="sv-SE" sz="3200" dirty="0"/>
              <a:t> for </a:t>
            </a:r>
            <a:r>
              <a:rPr lang="sv-SE" sz="3200" dirty="0" err="1"/>
              <a:t>assigmnent</a:t>
            </a:r>
            <a:r>
              <a:rPr lang="sv-SE" sz="3200" dirty="0"/>
              <a:t>).</a:t>
            </a:r>
          </a:p>
          <a:p>
            <a:pPr>
              <a:buFontTx/>
              <a:buChar char="-"/>
            </a:pPr>
            <a:r>
              <a:rPr lang="sv-SE" sz="3200" dirty="0" err="1"/>
              <a:t>Scoped</a:t>
            </a:r>
            <a:r>
              <a:rPr lang="sv-SE" sz="3200" dirty="0"/>
              <a:t> </a:t>
            </a:r>
            <a:r>
              <a:rPr lang="sv-SE" sz="3200" dirty="0" err="1"/>
              <a:t>allocations</a:t>
            </a:r>
            <a:r>
              <a:rPr lang="sv-SE" sz="3200" dirty="0"/>
              <a:t> go </a:t>
            </a:r>
            <a:r>
              <a:rPr lang="sv-SE" sz="3200" dirty="0" err="1"/>
              <a:t>directly</a:t>
            </a:r>
            <a:r>
              <a:rPr lang="sv-SE" sz="3200" dirty="0"/>
              <a:t> to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or </a:t>
            </a:r>
            <a:r>
              <a:rPr lang="sv-SE" sz="3200" dirty="0" err="1"/>
              <a:t>heap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Minimum </a:t>
            </a:r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to </a:t>
            </a:r>
            <a:r>
              <a:rPr lang="sv-SE" sz="4000" dirty="0" err="1">
                <a:solidFill>
                  <a:srgbClr val="FFFFFF"/>
                </a:solidFill>
              </a:rPr>
              <a:t>follow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b="1" dirty="0" err="1"/>
              <a:t>allocate_at_least</a:t>
            </a:r>
            <a:r>
              <a:rPr lang="sv-SE" sz="3200" b="1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allocating</a:t>
            </a:r>
            <a:endParaRPr lang="sv-SE" sz="3200" dirty="0"/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 </a:t>
            </a:r>
            <a:r>
              <a:rPr lang="sv-SE" sz="3200" dirty="0" err="1"/>
              <a:t>unless</a:t>
            </a:r>
            <a:r>
              <a:rPr lang="sv-SE" sz="3200" dirty="0"/>
              <a:t> </a:t>
            </a:r>
            <a:r>
              <a:rPr lang="sv-SE" sz="3200" dirty="0" err="1"/>
              <a:t>capacity</a:t>
            </a:r>
            <a:r>
              <a:rPr lang="sv-SE" sz="3200" dirty="0"/>
              <a:t> is </a:t>
            </a:r>
            <a:r>
              <a:rPr lang="sv-SE" sz="3200" dirty="0" err="1"/>
              <a:t>too</a:t>
            </a:r>
            <a:r>
              <a:rPr lang="sv-SE" sz="3200" dirty="0"/>
              <a:t> </a:t>
            </a:r>
            <a:r>
              <a:rPr lang="sv-SE" sz="3200" dirty="0" err="1"/>
              <a:t>low</a:t>
            </a:r>
            <a:endParaRPr lang="sv-SE" sz="3200" dirty="0"/>
          </a:p>
          <a:p>
            <a:r>
              <a:rPr lang="sv-SE" sz="3200" dirty="0" err="1"/>
              <a:t>Handle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/copy </a:t>
            </a:r>
            <a:r>
              <a:rPr lang="sv-SE" sz="3200" dirty="0" err="1"/>
              <a:t>when</a:t>
            </a:r>
            <a:r>
              <a:rPr lang="sv-SE" sz="3200" dirty="0"/>
              <a:t> source data is in SBO </a:t>
            </a:r>
            <a:r>
              <a:rPr lang="sv-SE" sz="3200" dirty="0" err="1"/>
              <a:t>buffer</a:t>
            </a:r>
            <a:r>
              <a:rPr lang="sv-SE" sz="3200" dirty="0"/>
              <a:t>.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uses</a:t>
            </a:r>
            <a:r>
              <a:rPr lang="sv-SE" sz="3200" dirty="0"/>
              <a:t> a new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b="1" dirty="0" err="1"/>
              <a:t>buffer_capacity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get_allocator</a:t>
            </a:r>
            <a:r>
              <a:rPr lang="sv-SE" sz="3200" dirty="0"/>
              <a:t> </a:t>
            </a:r>
            <a:r>
              <a:rPr lang="sv-SE" sz="3200" dirty="0" err="1"/>
              <a:t>returns</a:t>
            </a:r>
            <a:r>
              <a:rPr lang="sv-SE" sz="3200" dirty="0"/>
              <a:t>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(not in R0).</a:t>
            </a:r>
          </a:p>
        </p:txBody>
      </p:sp>
    </p:spTree>
    <p:extLst>
      <p:ext uri="{BB962C8B-B14F-4D97-AF65-F5344CB8AC3E}">
        <p14:creationId xmlns:p14="http://schemas.microsoft.com/office/powerpoint/2010/main" val="3386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Optimizations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vector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can</a:t>
            </a:r>
            <a:r>
              <a:rPr lang="sv-SE" sz="4000" dirty="0">
                <a:solidFill>
                  <a:srgbClr val="FFFFFF"/>
                </a:solidFill>
              </a:rPr>
              <a:t> do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Specialize</a:t>
            </a:r>
            <a:r>
              <a:rPr lang="sv-SE" sz="3200" dirty="0"/>
              <a:t> on </a:t>
            </a:r>
            <a:r>
              <a:rPr lang="sv-SE" sz="3200" b="1" dirty="0" err="1"/>
              <a:t>can_allocate</a:t>
            </a:r>
            <a:r>
              <a:rPr lang="sv-SE" sz="3200" b="1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Only</a:t>
            </a:r>
            <a:r>
              <a:rPr lang="sv-SE" sz="3200" dirty="0"/>
              <a:t> store a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r>
              <a:rPr lang="sv-SE" sz="3200" dirty="0"/>
              <a:t> </a:t>
            </a:r>
            <a:r>
              <a:rPr lang="sv-SE" sz="3200" dirty="0" err="1"/>
              <a:t>can’t</a:t>
            </a:r>
            <a:r>
              <a:rPr lang="sv-SE" sz="3200" dirty="0"/>
              <a:t> </a:t>
            </a:r>
            <a:r>
              <a:rPr lang="sv-SE" sz="3200" dirty="0" err="1"/>
              <a:t>allocate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Adjust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depending</a:t>
            </a:r>
            <a:r>
              <a:rPr lang="sv-SE" sz="3200" dirty="0"/>
              <a:t> on </a:t>
            </a:r>
            <a:r>
              <a:rPr lang="sv-SE" sz="3200" dirty="0" err="1"/>
              <a:t>buffer</a:t>
            </a:r>
            <a:r>
              <a:rPr lang="sv-SE" sz="3200" dirty="0"/>
              <a:t> </a:t>
            </a:r>
            <a:r>
              <a:rPr lang="sv-SE" sz="3200" dirty="0" err="1"/>
              <a:t>size</a:t>
            </a:r>
            <a:r>
              <a:rPr lang="sv-SE" sz="3200" dirty="0"/>
              <a:t>.</a:t>
            </a:r>
            <a:endParaRPr lang="LID4096" sz="3200" dirty="0"/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84064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New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b="1" dirty="0" err="1"/>
              <a:t>buffered_allocator</a:t>
            </a:r>
            <a:r>
              <a:rPr lang="sv-SE" sz="3200" b="1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has a </a:t>
            </a:r>
            <a:r>
              <a:rPr lang="sv-SE" sz="3200" dirty="0" err="1"/>
              <a:t>backing</a:t>
            </a:r>
            <a:r>
              <a:rPr lang="sv-SE" sz="3200" dirty="0"/>
              <a:t> </a:t>
            </a:r>
            <a:r>
              <a:rPr lang="sv-SE" sz="3200" dirty="0" err="1"/>
              <a:t>allocator</a:t>
            </a:r>
            <a:endParaRPr lang="sv-SE" sz="3200" dirty="0"/>
          </a:p>
          <a:p>
            <a:r>
              <a:rPr lang="sv-SE" sz="3200" dirty="0" err="1"/>
              <a:t>One</a:t>
            </a:r>
            <a:r>
              <a:rPr lang="sv-SE" sz="3200" dirty="0"/>
              <a:t> or </a:t>
            </a:r>
            <a:r>
              <a:rPr lang="sv-SE" sz="3200" dirty="0" err="1"/>
              <a:t>more</a:t>
            </a:r>
            <a:r>
              <a:rPr lang="sv-SE" sz="3200" dirty="0"/>
              <a:t> non-</a:t>
            </a:r>
            <a:r>
              <a:rPr lang="sv-SE" sz="3200" dirty="0" err="1"/>
              <a:t>allocating</a:t>
            </a:r>
            <a:r>
              <a:rPr lang="sv-SE" sz="3200" dirty="0"/>
              <a:t> </a:t>
            </a:r>
            <a:r>
              <a:rPr lang="sv-SE" sz="3200" dirty="0" err="1"/>
              <a:t>allocators</a:t>
            </a:r>
            <a:r>
              <a:rPr lang="sv-SE" sz="3200" dirty="0"/>
              <a:t> for </a:t>
            </a:r>
            <a:r>
              <a:rPr lang="sv-SE" sz="3200" b="1" dirty="0" err="1"/>
              <a:t>static_vector</a:t>
            </a:r>
            <a:endParaRPr lang="sv-SE" sz="32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sv-SE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SZ, 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&gt;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buffered_allocator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// </a:t>
            </a:r>
            <a:r>
              <a:rPr lang="sv-SE" sz="1600" dirty="0" err="1">
                <a:latin typeface="Consolas" panose="020B0609020204030204" pitchFamily="49" charset="0"/>
              </a:rPr>
              <a:t>Contains</a:t>
            </a:r>
            <a:r>
              <a:rPr lang="sv-SE" sz="1600" dirty="0">
                <a:latin typeface="Consolas" panose="020B0609020204030204" pitchFamily="49" charset="0"/>
              </a:rPr>
              <a:t> a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 and forwards </a:t>
            </a:r>
            <a:r>
              <a:rPr lang="sv-SE" sz="1600" dirty="0" err="1">
                <a:latin typeface="Consolas" panose="020B0609020204030204" pitchFamily="49" charset="0"/>
              </a:rPr>
              <a:t>overflowing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allocations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Backing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allocator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// Copy </a:t>
            </a:r>
            <a:r>
              <a:rPr lang="sv-SE" sz="1600" dirty="0" err="1">
                <a:latin typeface="Consolas" panose="020B0609020204030204" pitchFamily="49" charset="0"/>
              </a:rPr>
              <a:t>ctor</a:t>
            </a:r>
            <a:r>
              <a:rPr lang="sv-SE" sz="1600" dirty="0">
                <a:latin typeface="Consolas" panose="020B0609020204030204" pitchFamily="49" charset="0"/>
              </a:rPr>
              <a:t>/</a:t>
            </a:r>
            <a:r>
              <a:rPr lang="sv-SE" sz="1600" dirty="0" err="1">
                <a:latin typeface="Consolas" panose="020B0609020204030204" pitchFamily="49" charset="0"/>
              </a:rPr>
              <a:t>assign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does</a:t>
            </a:r>
            <a:r>
              <a:rPr lang="sv-SE" sz="1600" dirty="0">
                <a:latin typeface="Consolas" panose="020B0609020204030204" pitchFamily="49" charset="0"/>
              </a:rPr>
              <a:t> not copy the bytes </a:t>
            </a:r>
            <a:r>
              <a:rPr lang="sv-SE" sz="1600" dirty="0" err="1">
                <a:latin typeface="Consolas" panose="020B0609020204030204" pitchFamily="49" charset="0"/>
              </a:rPr>
              <a:t>of</a:t>
            </a:r>
            <a:r>
              <a:rPr lang="sv-SE" sz="1600" dirty="0">
                <a:latin typeface="Consolas" panose="020B0609020204030204" pitchFamily="49" charset="0"/>
              </a:rPr>
              <a:t> the </a:t>
            </a:r>
            <a:r>
              <a:rPr lang="sv-SE" sz="1600" dirty="0" err="1">
                <a:latin typeface="Consolas" panose="020B0609020204030204" pitchFamily="49" charset="0"/>
              </a:rPr>
              <a:t>buffer</a:t>
            </a:r>
            <a:r>
              <a:rPr lang="sv-SE" sz="16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  <a:br>
              <a:rPr lang="sv-SE" sz="1600" dirty="0">
                <a:latin typeface="Consolas" panose="020B0609020204030204" pitchFamily="49" charset="0"/>
              </a:rPr>
            </a:br>
            <a:br>
              <a:rPr lang="sv-SE" sz="1600" dirty="0">
                <a:latin typeface="Consolas" panose="020B0609020204030204" pitchFamily="49" charset="0"/>
              </a:rPr>
            </a:b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terminating_allocator</a:t>
            </a:r>
            <a:r>
              <a:rPr lang="sv-SE" sz="1600" dirty="0">
                <a:latin typeface="Consolas" panose="020B0609020204030204" pitchFamily="49" charset="0"/>
              </a:rPr>
              <a:t>;      // </a:t>
            </a:r>
            <a:r>
              <a:rPr lang="sv-SE" sz="1600" dirty="0" err="1">
                <a:latin typeface="Consolas" panose="020B0609020204030204" pitchFamily="49" charset="0"/>
              </a:rPr>
              <a:t>Terminate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throwing_allocator</a:t>
            </a:r>
            <a:r>
              <a:rPr lang="sv-SE" sz="1600" dirty="0">
                <a:latin typeface="Consolas" panose="020B0609020204030204" pitchFamily="49" charset="0"/>
              </a:rPr>
              <a:t>;         // </a:t>
            </a:r>
            <a:r>
              <a:rPr lang="sv-SE" sz="1600" dirty="0" err="1">
                <a:latin typeface="Consolas" panose="020B0609020204030204" pitchFamily="49" charset="0"/>
              </a:rPr>
              <a:t>Throw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bad_alloc</a:t>
            </a:r>
            <a:r>
              <a:rPr lang="sv-SE" sz="1600" dirty="0"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T&gt; </a:t>
            </a:r>
            <a:r>
              <a:rPr lang="sv-SE" sz="1600" dirty="0" err="1">
                <a:latin typeface="Consolas" panose="020B0609020204030204" pitchFamily="49" charset="0"/>
              </a:rPr>
              <a:t>struct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unchecked_allocator</a:t>
            </a:r>
            <a:r>
              <a:rPr lang="sv-SE" sz="1600" dirty="0">
                <a:latin typeface="Consolas" panose="020B0609020204030204" pitchFamily="49" charset="0"/>
              </a:rPr>
              <a:t>;        //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nullptr</a:t>
            </a:r>
            <a:r>
              <a:rPr lang="sv-SE" sz="1600" dirty="0">
                <a:latin typeface="Consolas" panose="020B0609020204030204" pitchFamily="49" charset="0"/>
              </a:rPr>
              <a:t> from </a:t>
            </a:r>
            <a:r>
              <a:rPr lang="sv-SE" sz="1600" dirty="0" err="1">
                <a:latin typeface="Consolas" panose="020B0609020204030204" pitchFamily="49" charset="0"/>
              </a:rPr>
              <a:t>alloc</a:t>
            </a:r>
            <a:r>
              <a:rPr lang="sv-SE" sz="1600" dirty="0">
                <a:latin typeface="Consolas" panose="020B0609020204030204" pitchFamily="49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112488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Convenient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aliases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sbo_vector</a:t>
            </a:r>
            <a:r>
              <a:rPr lang="sv-SE" sz="1600" dirty="0">
                <a:latin typeface="Consolas" panose="020B0609020204030204" pitchFamily="49" charset="0"/>
              </a:rPr>
              <a:t>;		// Bike </a:t>
            </a:r>
            <a:r>
              <a:rPr lang="sv-SE" sz="1600" dirty="0" err="1">
                <a:latin typeface="Consolas" panose="020B0609020204030204" pitchFamily="49" charset="0"/>
              </a:rPr>
              <a:t>shedding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needed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T,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SZ&gt;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static_vector</a:t>
            </a:r>
            <a:r>
              <a:rPr lang="sv-SE" sz="1600" dirty="0">
                <a:latin typeface="Consolas" panose="020B0609020204030204" pitchFamily="49" charset="0"/>
              </a:rPr>
              <a:t>;	// Bike-</a:t>
            </a:r>
            <a:r>
              <a:rPr lang="sv-SE" sz="1600" dirty="0" err="1">
                <a:latin typeface="Consolas" panose="020B0609020204030204" pitchFamily="49" charset="0"/>
              </a:rPr>
              <a:t>shedded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endParaRPr lang="sv-S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3200" dirty="0" err="1"/>
              <a:t>What</a:t>
            </a:r>
            <a:r>
              <a:rPr lang="sv-SE" sz="3200" dirty="0"/>
              <a:t> is the </a:t>
            </a:r>
            <a:r>
              <a:rPr lang="sv-SE" sz="3200" dirty="0" err="1"/>
              <a:t>overflow</a:t>
            </a:r>
            <a:r>
              <a:rPr lang="sv-SE" sz="3200" dirty="0"/>
              <a:t> policy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b="1" dirty="0" err="1"/>
              <a:t>static_vector</a:t>
            </a:r>
            <a:r>
              <a:rPr lang="sv-SE" sz="3200" b="1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there</a:t>
            </a:r>
            <a:r>
              <a:rPr lang="sv-SE" sz="3200" dirty="0"/>
              <a:t> is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dirty="0" err="1"/>
              <a:t>such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alias?</a:t>
            </a:r>
          </a:p>
        </p:txBody>
      </p:sp>
    </p:spTree>
    <p:extLst>
      <p:ext uri="{BB962C8B-B14F-4D97-AF65-F5344CB8AC3E}">
        <p14:creationId xmlns:p14="http://schemas.microsoft.com/office/powerpoint/2010/main" val="3234989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Move</a:t>
            </a:r>
            <a:r>
              <a:rPr lang="sv-SE" sz="4000" dirty="0">
                <a:solidFill>
                  <a:srgbClr val="FFFFFF"/>
                </a:solidFill>
              </a:rPr>
              <a:t>/Copy </a:t>
            </a:r>
            <a:r>
              <a:rPr lang="sv-SE" sz="4000" dirty="0" err="1">
                <a:solidFill>
                  <a:srgbClr val="FFFFFF"/>
                </a:solidFill>
              </a:rPr>
              <a:t>with</a:t>
            </a:r>
            <a:r>
              <a:rPr lang="sv-SE" sz="4000" dirty="0">
                <a:solidFill>
                  <a:srgbClr val="FFFFFF"/>
                </a:solidFill>
              </a:rPr>
              <a:t> different </a:t>
            </a:r>
            <a:r>
              <a:rPr lang="sv-SE" sz="4000" dirty="0" err="1">
                <a:solidFill>
                  <a:srgbClr val="FFFFFF"/>
                </a:solidFill>
              </a:rPr>
              <a:t>allocators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5"/>
          </a:xfrm>
        </p:spPr>
        <p:txBody>
          <a:bodyPr anchor="ctr">
            <a:normAutofit fontScale="77500" lnSpcReduction="20000"/>
          </a:bodyPr>
          <a:lstStyle/>
          <a:p>
            <a:r>
              <a:rPr lang="sv-SE" sz="3800" dirty="0"/>
              <a:t>If T is same </a:t>
            </a:r>
            <a:r>
              <a:rPr lang="sv-SE" sz="3800" dirty="0" err="1"/>
              <a:t>we</a:t>
            </a:r>
            <a:r>
              <a:rPr lang="sv-SE" sz="3800" dirty="0"/>
              <a:t> </a:t>
            </a:r>
            <a:r>
              <a:rPr lang="sv-SE" sz="3800" dirty="0" err="1"/>
              <a:t>should</a:t>
            </a:r>
            <a:r>
              <a:rPr lang="sv-SE" sz="3800" dirty="0"/>
              <a:t> be </a:t>
            </a:r>
            <a:r>
              <a:rPr lang="sv-SE" sz="3800" dirty="0" err="1"/>
              <a:t>able</a:t>
            </a:r>
            <a:r>
              <a:rPr lang="sv-SE" sz="3800" dirty="0"/>
              <a:t> to copy/</a:t>
            </a:r>
            <a:r>
              <a:rPr lang="sv-SE" sz="3800" dirty="0" err="1"/>
              <a:t>move</a:t>
            </a:r>
            <a:r>
              <a:rPr lang="sv-SE" sz="3800" dirty="0"/>
              <a:t> </a:t>
            </a:r>
            <a:r>
              <a:rPr lang="sv-SE" sz="3800" dirty="0" err="1"/>
              <a:t>between</a:t>
            </a:r>
            <a:r>
              <a:rPr lang="sv-SE" sz="3800" dirty="0"/>
              <a:t> </a:t>
            </a:r>
            <a:r>
              <a:rPr lang="sv-SE" sz="3800" dirty="0" err="1"/>
              <a:t>vectors</a:t>
            </a:r>
            <a:r>
              <a:rPr lang="sv-SE" sz="3800" dirty="0"/>
              <a:t> </a:t>
            </a:r>
            <a:r>
              <a:rPr lang="sv-SE" sz="3800" dirty="0" err="1"/>
              <a:t>even</a:t>
            </a:r>
            <a:r>
              <a:rPr lang="sv-SE" sz="3800" dirty="0"/>
              <a:t> </a:t>
            </a:r>
            <a:r>
              <a:rPr lang="sv-SE" sz="3800" dirty="0" err="1"/>
              <a:t>if</a:t>
            </a:r>
            <a:r>
              <a:rPr lang="sv-SE" sz="3800" dirty="0"/>
              <a:t> </a:t>
            </a:r>
            <a:r>
              <a:rPr lang="sv-SE" sz="3800" dirty="0" err="1"/>
              <a:t>allocator</a:t>
            </a:r>
            <a:r>
              <a:rPr lang="sv-SE" sz="3800" dirty="0"/>
              <a:t> </a:t>
            </a:r>
            <a:r>
              <a:rPr lang="sv-SE" sz="3800" i="1" dirty="0" err="1"/>
              <a:t>types</a:t>
            </a:r>
            <a:r>
              <a:rPr lang="sv-SE" sz="3800" dirty="0"/>
              <a:t> </a:t>
            </a:r>
            <a:r>
              <a:rPr lang="sv-SE" sz="3800" dirty="0" err="1"/>
              <a:t>differ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More</a:t>
            </a:r>
            <a:r>
              <a:rPr lang="sv-SE" sz="3800" dirty="0"/>
              <a:t> </a:t>
            </a:r>
            <a:r>
              <a:rPr lang="sv-SE" sz="3800" dirty="0" err="1"/>
              <a:t>important</a:t>
            </a:r>
            <a:r>
              <a:rPr lang="sv-SE" sz="3800" dirty="0"/>
              <a:t> </a:t>
            </a:r>
            <a:r>
              <a:rPr lang="sv-SE" sz="3800" dirty="0" err="1"/>
              <a:t>with</a:t>
            </a:r>
            <a:r>
              <a:rPr lang="sv-SE" sz="3800" dirty="0"/>
              <a:t> SBO </a:t>
            </a:r>
            <a:r>
              <a:rPr lang="sv-SE" sz="3800" dirty="0" err="1"/>
              <a:t>buffers</a:t>
            </a:r>
            <a:r>
              <a:rPr lang="sv-SE" sz="3800" dirty="0"/>
              <a:t> </a:t>
            </a:r>
            <a:r>
              <a:rPr lang="sv-SE" sz="3800" dirty="0" err="1"/>
              <a:t>of</a:t>
            </a:r>
            <a:r>
              <a:rPr lang="sv-SE" sz="3800" dirty="0"/>
              <a:t> different </a:t>
            </a:r>
            <a:r>
              <a:rPr lang="sv-SE" sz="3800" dirty="0" err="1"/>
              <a:t>sizes</a:t>
            </a:r>
            <a:r>
              <a:rPr lang="sv-SE" sz="3800" dirty="0"/>
              <a:t>.</a:t>
            </a:r>
          </a:p>
          <a:p>
            <a:r>
              <a:rPr lang="sv-SE" sz="3800" dirty="0"/>
              <a:t>If </a:t>
            </a:r>
            <a:r>
              <a:rPr lang="sv-SE" sz="3800" dirty="0" err="1"/>
              <a:t>Backing</a:t>
            </a:r>
            <a:r>
              <a:rPr lang="sv-SE" sz="3800" dirty="0"/>
              <a:t> </a:t>
            </a:r>
            <a:r>
              <a:rPr lang="sv-SE" sz="3800" dirty="0" err="1"/>
              <a:t>allocators</a:t>
            </a:r>
            <a:r>
              <a:rPr lang="sv-SE" sz="3800" dirty="0"/>
              <a:t> </a:t>
            </a:r>
            <a:r>
              <a:rPr lang="sv-SE" sz="3800" dirty="0" err="1"/>
              <a:t>are</a:t>
            </a:r>
            <a:r>
              <a:rPr lang="sv-SE" sz="3800" dirty="0"/>
              <a:t> </a:t>
            </a:r>
            <a:r>
              <a:rPr lang="sv-SE" sz="3800" dirty="0" err="1"/>
              <a:t>equal</a:t>
            </a:r>
            <a:r>
              <a:rPr lang="sv-SE" sz="3800" dirty="0"/>
              <a:t> </a:t>
            </a:r>
            <a:r>
              <a:rPr lang="sv-SE" sz="3800" dirty="0" err="1"/>
              <a:t>moves</a:t>
            </a:r>
            <a:r>
              <a:rPr lang="sv-SE" sz="3800" dirty="0"/>
              <a:t> </a:t>
            </a:r>
            <a:r>
              <a:rPr lang="sv-SE" sz="3800" dirty="0" err="1"/>
              <a:t>can</a:t>
            </a:r>
            <a:r>
              <a:rPr lang="sv-SE" sz="3800" dirty="0"/>
              <a:t> be </a:t>
            </a:r>
            <a:r>
              <a:rPr lang="sv-SE" sz="3800" dirty="0" err="1"/>
              <a:t>optimized</a:t>
            </a:r>
            <a:r>
              <a:rPr lang="sv-SE" sz="3800" dirty="0"/>
              <a:t>.</a:t>
            </a:r>
          </a:p>
          <a:p>
            <a:r>
              <a:rPr lang="sv-SE" sz="3800" dirty="0" err="1"/>
              <a:t>This</a:t>
            </a:r>
            <a:r>
              <a:rPr lang="sv-SE" sz="3800" dirty="0"/>
              <a:t> </a:t>
            </a:r>
            <a:r>
              <a:rPr lang="sv-SE" sz="3800" dirty="0" err="1"/>
              <a:t>needs</a:t>
            </a:r>
            <a:r>
              <a:rPr lang="sv-SE" sz="3800" dirty="0"/>
              <a:t> </a:t>
            </a:r>
            <a:r>
              <a:rPr lang="sv-SE" sz="3800" dirty="0" err="1"/>
              <a:t>another</a:t>
            </a:r>
            <a:r>
              <a:rPr lang="sv-SE" sz="3800" dirty="0"/>
              <a:t> </a:t>
            </a:r>
            <a:r>
              <a:rPr lang="sv-SE" sz="3800" dirty="0" err="1"/>
              <a:t>trait</a:t>
            </a:r>
            <a:r>
              <a:rPr lang="sv-SE" sz="3800" dirty="0"/>
              <a:t>: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b="1" dirty="0" err="1">
                <a:latin typeface="Consolas" panose="020B0609020204030204" pitchFamily="49" charset="0"/>
              </a:rPr>
              <a:t>backing_allocator_of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Alloc</a:t>
            </a:r>
            <a:r>
              <a:rPr lang="sv-SE" sz="2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sv-SE" sz="2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100" dirty="0">
                <a:latin typeface="Consolas" panose="020B0609020204030204" pitchFamily="49" charset="0"/>
              </a:rPr>
              <a:t>template&lt;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T, </a:t>
            </a:r>
            <a:r>
              <a:rPr lang="sv-SE" sz="2100" dirty="0" err="1">
                <a:latin typeface="Consolas" panose="020B0609020204030204" pitchFamily="49" charset="0"/>
              </a:rPr>
              <a:t>size_t</a:t>
            </a:r>
            <a:r>
              <a:rPr lang="sv-SE" sz="2100" dirty="0">
                <a:latin typeface="Consolas" panose="020B0609020204030204" pitchFamily="49" charset="0"/>
              </a:rPr>
              <a:t> SZ, </a:t>
            </a:r>
            <a:r>
              <a:rPr lang="sv-SE" sz="2100" dirty="0" err="1">
                <a:latin typeface="Consolas" panose="020B0609020204030204" pitchFamily="49" charset="0"/>
              </a:rPr>
              <a:t>typename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sv-SE" sz="2100" dirty="0" err="1">
                <a:latin typeface="Consolas" panose="020B0609020204030204" pitchFamily="49" charset="0"/>
              </a:rPr>
              <a:t>using</a:t>
            </a:r>
            <a:r>
              <a:rPr lang="sv-SE" sz="2100" dirty="0">
                <a:latin typeface="Consolas" panose="020B0609020204030204" pitchFamily="49" charset="0"/>
              </a:rPr>
              <a:t> </a:t>
            </a:r>
            <a:r>
              <a:rPr lang="sv-SE" sz="2100" dirty="0" err="1">
                <a:latin typeface="Consolas" panose="020B0609020204030204" pitchFamily="49" charset="0"/>
              </a:rPr>
              <a:t>backing_allocator</a:t>
            </a:r>
            <a:r>
              <a:rPr lang="sv-SE" sz="2100" dirty="0">
                <a:latin typeface="Consolas" panose="020B0609020204030204" pitchFamily="49" charset="0"/>
              </a:rPr>
              <a:t>&lt;</a:t>
            </a:r>
            <a:r>
              <a:rPr lang="sv-SE" sz="2100" dirty="0" err="1">
                <a:latin typeface="Consolas" panose="020B0609020204030204" pitchFamily="49" charset="0"/>
              </a:rPr>
              <a:t>buffered_allocator</a:t>
            </a:r>
            <a:r>
              <a:rPr lang="sv-SE" sz="2100" dirty="0">
                <a:latin typeface="Consolas" panose="020B0609020204030204" pitchFamily="49" charset="0"/>
              </a:rPr>
              <a:t>&lt;T, SZ,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&gt; = </a:t>
            </a:r>
            <a:r>
              <a:rPr lang="sv-SE" sz="2100" dirty="0" err="1">
                <a:latin typeface="Consolas" panose="020B0609020204030204" pitchFamily="49" charset="0"/>
              </a:rPr>
              <a:t>Backing</a:t>
            </a:r>
            <a:r>
              <a:rPr lang="sv-SE" sz="2100" dirty="0">
                <a:latin typeface="Consolas" panose="020B0609020204030204" pitchFamily="49" charset="0"/>
              </a:rPr>
              <a:t>;   // I </a:t>
            </a:r>
            <a:r>
              <a:rPr lang="sv-SE" sz="2100" dirty="0" err="1">
                <a:latin typeface="Consolas" panose="020B0609020204030204" pitchFamily="49" charset="0"/>
              </a:rPr>
              <a:t>wish</a:t>
            </a:r>
            <a:r>
              <a:rPr lang="sv-SE" sz="2100" dirty="0">
                <a:latin typeface="Consolas" panose="020B0609020204030204" pitchFamily="49" charset="0"/>
              </a:rPr>
              <a:t>!</a:t>
            </a:r>
            <a:endParaRPr lang="LID4096" sz="2100" dirty="0"/>
          </a:p>
        </p:txBody>
      </p:sp>
    </p:spTree>
    <p:extLst>
      <p:ext uri="{BB962C8B-B14F-4D97-AF65-F5344CB8AC3E}">
        <p14:creationId xmlns:p14="http://schemas.microsoft.com/office/powerpoint/2010/main" val="328826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Traits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summary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7403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// Placement </a:t>
            </a:r>
            <a:r>
              <a:rPr lang="sv-SE" sz="1600" dirty="0" err="1">
                <a:latin typeface="Consolas" panose="020B0609020204030204" pitchFamily="49" charset="0"/>
              </a:rPr>
              <a:t>according</a:t>
            </a:r>
            <a:r>
              <a:rPr lang="sv-SE" sz="1600" dirty="0">
                <a:latin typeface="Consolas" panose="020B0609020204030204" pitchFamily="49" charset="0"/>
              </a:rPr>
              <a:t> to </a:t>
            </a:r>
            <a:r>
              <a:rPr lang="sv-SE" sz="1600" dirty="0" err="1">
                <a:latin typeface="Consolas" panose="020B0609020204030204" pitchFamily="49" charset="0"/>
              </a:rPr>
              <a:t>proposal</a:t>
            </a:r>
            <a:r>
              <a:rPr lang="sv-SE" sz="1600" dirty="0">
                <a:latin typeface="Consolas" panose="020B0609020204030204" pitchFamily="49" charset="0"/>
              </a:rPr>
              <a:t> R0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namespace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allocator_info</a:t>
            </a:r>
            <a:r>
              <a:rPr lang="sv-SE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size_t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buffer_capacity</a:t>
            </a:r>
            <a:r>
              <a:rPr lang="sv-SE" sz="1600" dirty="0">
                <a:latin typeface="Consolas" panose="020B0609020204030204" pitchFamily="49" charset="0"/>
              </a:rPr>
              <a:t> = 0;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bool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can_allocate</a:t>
            </a:r>
            <a:r>
              <a:rPr lang="sv-SE" sz="1600" dirty="0">
                <a:latin typeface="Consolas" panose="020B0609020204030204" pitchFamily="49" charset="0"/>
              </a:rPr>
              <a:t> = </a:t>
            </a:r>
            <a:r>
              <a:rPr lang="sv-SE" sz="1600" dirty="0" err="1">
                <a:latin typeface="Consolas" panose="020B0609020204030204" pitchFamily="49" charset="0"/>
              </a:rPr>
              <a:t>true</a:t>
            </a:r>
            <a:r>
              <a:rPr lang="sv-SE" sz="1600" dirty="0">
                <a:latin typeface="Consolas" panose="020B0609020204030204" pitchFamily="49" charset="0"/>
              </a:rPr>
              <a:t>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</a:t>
            </a:r>
            <a:r>
              <a:rPr lang="sv-SE" sz="1600" dirty="0" err="1">
                <a:latin typeface="Consolas" panose="020B0609020204030204" pitchFamily="49" charset="0"/>
              </a:rPr>
              <a:t>using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backing_allocator_of</a:t>
            </a:r>
            <a:r>
              <a:rPr lang="sv-SE" sz="1600" dirty="0">
                <a:latin typeface="Consolas" panose="020B0609020204030204" pitchFamily="49" charset="0"/>
              </a:rPr>
              <a:t> = A;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    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A&gt; A&amp; </a:t>
            </a:r>
            <a:r>
              <a:rPr lang="sv-SE" sz="1600" dirty="0" err="1">
                <a:latin typeface="Consolas" panose="020B0609020204030204" pitchFamily="49" charset="0"/>
              </a:rPr>
              <a:t>get_backing_allocator</a:t>
            </a:r>
            <a:r>
              <a:rPr lang="sv-SE" sz="1600" dirty="0">
                <a:latin typeface="Consolas" panose="020B0609020204030204" pitchFamily="49" charset="0"/>
              </a:rPr>
              <a:t>(A&amp; a) {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a; }   // Not in R0.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14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13338</TotalTime>
  <Words>937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Office-tema</vt:lpstr>
      <vt:lpstr>P2667R0</vt:lpstr>
      <vt:lpstr>Presentation contents</vt:lpstr>
      <vt:lpstr>Rationale</vt:lpstr>
      <vt:lpstr>Minimum rules for vector to follow</vt:lpstr>
      <vt:lpstr>Optimizations vector can do</vt:lpstr>
      <vt:lpstr>New allocators</vt:lpstr>
      <vt:lpstr>Convenient type aliases</vt:lpstr>
      <vt:lpstr>Move/Copy with different allocators</vt:lpstr>
      <vt:lpstr>Traits summary</vt:lpstr>
      <vt:lpstr>Placement of traits</vt:lpstr>
      <vt:lpstr>Take aways from the demo implementation</vt:lpstr>
      <vt:lpstr>Concerns for freestanding</vt:lpstr>
      <vt:lpstr>Conclusion, status, discussions.</vt:lpstr>
      <vt:lpstr>Alternative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allocator classes</dc:title>
  <dc:creator>Bengt Gustafsson</dc:creator>
  <cp:lastModifiedBy>Bengt Gustafsson</cp:lastModifiedBy>
  <cp:revision>22</cp:revision>
  <dcterms:created xsi:type="dcterms:W3CDTF">2022-10-17T14:52:22Z</dcterms:created>
  <dcterms:modified xsi:type="dcterms:W3CDTF">2022-11-11T23:15:06Z</dcterms:modified>
</cp:coreProperties>
</file>