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6" r:id="rId5"/>
    <p:sldId id="321" r:id="rId6"/>
    <p:sldId id="325" r:id="rId7"/>
    <p:sldId id="324" r:id="rId8"/>
    <p:sldId id="322" r:id="rId9"/>
    <p:sldId id="32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BE445-7105-D91F-BDEE-7FD56669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3F0E58-F549-44DD-A40C-F0EF2E15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45F1F4-B85C-9B55-9A6E-CBDEEA7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337DDE-1114-819A-7CB5-5B2FF63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2B580C-9453-8D54-51ED-B9F418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59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39F39D-4C99-9542-5224-451DCB48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9CDE39E-4496-1236-46C9-9BB377E1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D71216-7E86-A24C-8383-069C7D01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4D268-706E-CF40-CA2D-DB8C378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4BA003-B43C-4842-BF2D-FE2D135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1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A7901CE-DFB6-F10A-EDA8-381B37A7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F2926B2-E114-704F-FD7E-E83B744A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0C18BB-B0A0-7394-1F58-808A967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A48EF2-7703-B056-224D-2B1400AC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99FE4D-226C-554B-CE9E-32CD23B6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9A1C68-0138-F45F-1EB2-1CBF5A92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146E26-1422-A4DC-7A08-2D96A0B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C193C8-4190-0245-2B98-535A0796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A518DE-A252-CD3E-CB2E-7D8CB0DA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01900A-0C17-0A63-BD26-368D6B79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CC2FA8-512C-B9E3-4107-60DA9403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7CABC9-9F57-1388-67BB-443A7D68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50C520-B24F-35BB-3506-F54DEE0D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5A6CC7-6C26-B777-7398-9291569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E39A55-1711-D6F6-458E-D3F39CD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2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A22AAD-E97F-AA66-D04A-2CABFD97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5683C-5B57-B0BD-2D97-034D5D91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D1C758-7688-3A05-9F62-9A0010AB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9B2F1C-2ADD-9FE3-7059-EC94AC5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CAFC8D0-66CB-2436-7945-B4494A7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F68D5C-4438-E40C-FC8C-D25E8B6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2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740886-3078-5EEA-408F-8F8E8725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3F24C3-8757-7B57-51EB-2AFBDA75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BAB2D94-04A2-8AA5-FD5C-31389100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3D86A29-9208-F776-ED68-FE120465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34F3D34-5F78-567C-D640-AEF6748E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E4E09C1-5DB6-1848-1807-8E248E0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ED4A76D-D364-076B-0332-6B69744A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4323D2-0A98-8F3A-BF21-71CFA66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63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3FD2C7-D593-5E15-161F-22FF4AE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4CA9E3-8D64-D0E0-C702-0307C928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08D578F-DD9E-C00A-5526-240498CE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F3220C6-F605-CD49-D0C7-2C5BA43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9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B1F303A-F2F9-74C7-D937-4927A362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649853-30AB-DEFA-B81F-BCFFA10C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C2B9F1-A6D6-D01E-0725-0A0FDEE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4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AEB92B-FDC3-4744-5EAD-EBBA6042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55B7C1-E44F-CDC1-818D-AB6A1C41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73B1D5-E11C-542C-8C78-E8447E7A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B92F84-4997-7AF5-A706-ED02668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3BE3B2-BA2B-2A40-1A60-1E1221EB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6251BC-3007-5A38-6238-F7F9AC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92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9C9308-BCDA-0B4E-57AC-FF5CEDE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54D7592-09C2-B077-3A1D-C2A8D798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4961EA8-0869-AF35-473E-F5B00CF2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4EB4CBC-B81E-A426-641C-401F0531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A14F576-4E96-52A6-7CDD-B564BE6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71ABB8-B0D6-4658-D746-A5C0E6FD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1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B5B328A-B2AD-D7E7-BF3B-3A337402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4AAEC6-5A7B-A419-3B52-B5D5C984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6C113D-D79A-81F5-ED9A-8F4D9DD4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AD1042-6808-7E03-BBD1-2349BDD25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A01981-58D5-147C-5117-336A7360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9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P2669R0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Deprecate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in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specialization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4714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Changing</a:t>
            </a:r>
            <a:r>
              <a:rPr lang="sv-SE" sz="3200" dirty="0"/>
              <a:t> kind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name</a:t>
            </a:r>
            <a:r>
              <a:rPr lang="sv-SE" sz="3200" dirty="0"/>
              <a:t> in a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defintion</a:t>
            </a:r>
            <a:r>
              <a:rPr lang="sv-SE" sz="3200" dirty="0"/>
              <a:t> in an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often</a:t>
            </a:r>
            <a:r>
              <a:rPr lang="sv-SE" sz="3200" dirty="0"/>
              <a:t> a bug.</a:t>
            </a:r>
          </a:p>
          <a:p>
            <a:r>
              <a:rPr lang="sv-SE" sz="3200" dirty="0"/>
              <a:t>If parsing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the kind in the definition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get rid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majority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all </a:t>
            </a:r>
            <a:r>
              <a:rPr lang="sv-SE" sz="3200" b="1" dirty="0" err="1"/>
              <a:t>typename</a:t>
            </a:r>
            <a:r>
              <a:rPr lang="sv-SE" sz="3200" dirty="0"/>
              <a:t> and </a:t>
            </a:r>
            <a:r>
              <a:rPr lang="sv-SE" sz="3200" b="1" dirty="0"/>
              <a:t>template </a:t>
            </a:r>
            <a:r>
              <a:rPr lang="sv-SE" sz="3200" dirty="0" err="1"/>
              <a:t>disambiguations</a:t>
            </a:r>
            <a:r>
              <a:rPr lang="sv-SE" sz="3200" dirty="0"/>
              <a:t>. (Manual </a:t>
            </a:r>
            <a:r>
              <a:rPr lang="sv-SE" sz="3200" dirty="0" err="1"/>
              <a:t>count</a:t>
            </a:r>
            <a:r>
              <a:rPr lang="sv-SE" sz="3200" dirty="0"/>
              <a:t> over 100: 78%).</a:t>
            </a:r>
          </a:p>
          <a:p>
            <a:r>
              <a:rPr lang="sv-SE" sz="3200" dirty="0" err="1"/>
              <a:t>Teaching</a:t>
            </a:r>
            <a:r>
              <a:rPr lang="sv-SE" sz="3200" dirty="0"/>
              <a:t>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you</a:t>
            </a:r>
            <a:r>
              <a:rPr lang="sv-SE" sz="3200" dirty="0"/>
              <a:t> </a:t>
            </a:r>
            <a:r>
              <a:rPr lang="sv-SE" sz="3200" dirty="0" err="1"/>
              <a:t>need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apparently</a:t>
            </a:r>
            <a:r>
              <a:rPr lang="sv-SE" sz="3200" dirty="0"/>
              <a:t> </a:t>
            </a:r>
            <a:r>
              <a:rPr lang="sv-SE" sz="3200" dirty="0" err="1"/>
              <a:t>unnecessary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disambiguation</a:t>
            </a:r>
            <a:r>
              <a:rPr lang="sv-SE" sz="3200" dirty="0"/>
              <a:t> is a bit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challenge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Tony </a:t>
            </a:r>
            <a:r>
              <a:rPr lang="sv-SE" sz="4000" dirty="0" err="1">
                <a:solidFill>
                  <a:srgbClr val="FFFFFF"/>
                </a:solidFill>
              </a:rPr>
              <a:t>tables</a:t>
            </a:r>
            <a:r>
              <a:rPr lang="sv-SE" sz="4000" dirty="0">
                <a:solidFill>
                  <a:srgbClr val="FFFFFF"/>
                </a:solidFill>
              </a:rPr>
              <a:t>!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5129574" cy="4569462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bar(T&amp; v)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T::type y;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08F3AB01-9823-C372-80BB-C492FE0422FD}"/>
              </a:ext>
            </a:extLst>
          </p:cNvPr>
          <p:cNvSpPr txBox="1">
            <a:spLocks/>
          </p:cNvSpPr>
          <p:nvPr/>
        </p:nvSpPr>
        <p:spPr>
          <a:xfrm>
            <a:off x="6319574" y="1885279"/>
            <a:ext cx="5368791" cy="4569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v)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v.begin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bar(T&amp; v)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T::type y;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sv-SE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7F84A-9A54-F4F2-59ED-7999CF2283A5}"/>
              </a:ext>
            </a:extLst>
          </p:cNvPr>
          <p:cNvSpPr txBox="1"/>
          <p:nvPr/>
        </p:nvSpPr>
        <p:spPr>
          <a:xfrm>
            <a:off x="2445710" y="1891970"/>
            <a:ext cx="115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dirty="0" err="1"/>
              <a:t>Today</a:t>
            </a:r>
            <a:endParaRPr lang="LID4096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1BE91-1107-05D4-3985-5E888F670B4D}"/>
              </a:ext>
            </a:extLst>
          </p:cNvPr>
          <p:cNvSpPr txBox="1"/>
          <p:nvPr/>
        </p:nvSpPr>
        <p:spPr>
          <a:xfrm>
            <a:off x="7802456" y="1891970"/>
            <a:ext cx="240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42565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51" y="1885279"/>
            <a:ext cx="10482349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If a </a:t>
            </a:r>
            <a:r>
              <a:rPr lang="sv-SE" sz="3200" dirty="0" err="1"/>
              <a:t>class</a:t>
            </a:r>
            <a:r>
              <a:rPr lang="sv-SE" sz="3200" dirty="0"/>
              <a:t> template has a </a:t>
            </a:r>
            <a:r>
              <a:rPr lang="sv-SE" sz="3200" dirty="0" err="1"/>
              <a:t>defintion</a:t>
            </a:r>
            <a:r>
              <a:rPr lang="sv-SE" sz="3200" dirty="0"/>
              <a:t> no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dirty="0" err="1"/>
              <a:t>declare</a:t>
            </a:r>
            <a:r>
              <a:rPr lang="sv-SE" sz="3200" dirty="0"/>
              <a:t> the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a different kind.</a:t>
            </a:r>
          </a:p>
          <a:p>
            <a:r>
              <a:rPr lang="sv-SE" sz="3200" dirty="0" err="1"/>
              <a:t>Two</a:t>
            </a:r>
            <a:r>
              <a:rPr lang="sv-SE" sz="3200" dirty="0"/>
              <a:t> explicit </a:t>
            </a:r>
            <a:r>
              <a:rPr lang="sv-SE" sz="3200" dirty="0" err="1"/>
              <a:t>specializations</a:t>
            </a:r>
            <a:r>
              <a:rPr lang="sv-SE" sz="3200" dirty="0"/>
              <a:t> </a:t>
            </a:r>
            <a:r>
              <a:rPr lang="sv-SE" sz="3200" dirty="0" err="1"/>
              <a:t>declaring</a:t>
            </a:r>
            <a:r>
              <a:rPr lang="sv-SE" sz="3200" dirty="0"/>
              <a:t> the same </a:t>
            </a:r>
            <a:r>
              <a:rPr lang="sv-SE" sz="3200" dirty="0" err="1"/>
              <a:t>name</a:t>
            </a:r>
            <a:r>
              <a:rPr lang="sv-SE" sz="3200" dirty="0"/>
              <a:t> must </a:t>
            </a:r>
            <a:r>
              <a:rPr lang="sv-SE" sz="3200" dirty="0" err="1"/>
              <a:t>declare</a:t>
            </a:r>
            <a:r>
              <a:rPr lang="sv-SE" sz="3200" dirty="0"/>
              <a:t> it to be the same kind.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applies</a:t>
            </a:r>
            <a:r>
              <a:rPr lang="sv-SE" sz="3200" dirty="0"/>
              <a:t> to </a:t>
            </a:r>
            <a:r>
              <a:rPr lang="sv-SE" sz="3200" b="1" dirty="0"/>
              <a:t>public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(+ </a:t>
            </a:r>
            <a:r>
              <a:rPr lang="sv-SE" sz="3200" dirty="0" err="1"/>
              <a:t>protected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)?</a:t>
            </a:r>
          </a:p>
          <a:p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assumes</a:t>
            </a:r>
            <a:r>
              <a:rPr lang="sv-SE" sz="3200" dirty="0"/>
              <a:t> </a:t>
            </a:r>
            <a:r>
              <a:rPr lang="sv-SE" sz="3200" dirty="0" err="1"/>
              <a:t>known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its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kind for all </a:t>
            </a:r>
            <a:r>
              <a:rPr lang="sv-SE" sz="3200" dirty="0" err="1"/>
              <a:t>specializations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12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Canonical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 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Introducing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functionality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4784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Deprecate</a:t>
            </a:r>
            <a:r>
              <a:rPr lang="sv-SE" sz="3200" dirty="0"/>
              <a:t> in </a:t>
            </a:r>
            <a:r>
              <a:rPr lang="sv-SE" sz="3200" dirty="0" err="1"/>
              <a:t>one</a:t>
            </a:r>
            <a:r>
              <a:rPr lang="sv-SE" sz="3200" dirty="0"/>
              <a:t> revision (C++23?)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in the </a:t>
            </a:r>
            <a:r>
              <a:rPr lang="sv-SE" sz="3200" dirty="0" err="1"/>
              <a:t>next</a:t>
            </a:r>
            <a:r>
              <a:rPr lang="sv-SE" sz="3200" dirty="0"/>
              <a:t> standard revision.</a:t>
            </a:r>
          </a:p>
          <a:p>
            <a:pPr marL="0" indent="0" algn="ctr">
              <a:buNone/>
            </a:pPr>
            <a:r>
              <a:rPr lang="sv-SE" sz="3200" dirty="0"/>
              <a:t>OR</a:t>
            </a:r>
          </a:p>
          <a:p>
            <a:r>
              <a:rPr lang="sv-SE" sz="3200" dirty="0"/>
              <a:t>Just ask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vendors</a:t>
            </a:r>
            <a:r>
              <a:rPr lang="sv-SE" sz="3200" dirty="0"/>
              <a:t> to </a:t>
            </a:r>
            <a:r>
              <a:rPr lang="sv-SE" sz="3200" dirty="0" err="1"/>
              <a:t>issue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 ASAP.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directly</a:t>
            </a:r>
            <a:r>
              <a:rPr lang="sv-SE" sz="3200" dirty="0"/>
              <a:t> in C++26.</a:t>
            </a:r>
          </a:p>
          <a:p>
            <a:pPr marL="0" indent="0" algn="ctr">
              <a:buNone/>
            </a:pPr>
            <a:r>
              <a:rPr lang="sv-SE" sz="3200" dirty="0"/>
              <a:t>OR</a:t>
            </a:r>
          </a:p>
          <a:p>
            <a:r>
              <a:rPr lang="sv-SE" sz="3200" dirty="0"/>
              <a:t>Make a </a:t>
            </a:r>
            <a:r>
              <a:rPr lang="sv-SE" sz="3200" dirty="0" err="1"/>
              <a:t>tool</a:t>
            </a:r>
            <a:r>
              <a:rPr lang="sv-SE" sz="3200" dirty="0"/>
              <a:t> to </a:t>
            </a:r>
            <a:r>
              <a:rPr lang="sv-SE" sz="3200" dirty="0" err="1"/>
              <a:t>ensure</a:t>
            </a:r>
            <a:r>
              <a:rPr lang="sv-SE" sz="3200" dirty="0"/>
              <a:t> small </a:t>
            </a:r>
            <a:r>
              <a:rPr lang="sv-SE" sz="3200" dirty="0" err="1"/>
              <a:t>enough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breakage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directly</a:t>
            </a:r>
            <a:r>
              <a:rPr lang="sv-SE" sz="3200" dirty="0"/>
              <a:t> in C++26.</a:t>
            </a:r>
          </a:p>
          <a:p>
            <a:pPr marL="0" indent="0">
              <a:buNone/>
            </a:pP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3779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 approach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u="sng" dirty="0"/>
              <a:t>Alternative approach (not in P2669R0)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forbid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as </a:t>
            </a:r>
            <a:r>
              <a:rPr lang="sv-SE" sz="3200" dirty="0" err="1"/>
              <a:t>such</a:t>
            </a:r>
            <a:r>
              <a:rPr lang="sv-SE" sz="3200" dirty="0"/>
              <a:t>.</a:t>
            </a:r>
          </a:p>
          <a:p>
            <a:r>
              <a:rPr lang="sv-SE" sz="3200" dirty="0"/>
              <a:t>Still </a:t>
            </a:r>
            <a:r>
              <a:rPr lang="sv-SE" sz="3200" dirty="0" err="1"/>
              <a:t>let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kind from definition </a:t>
            </a:r>
            <a:r>
              <a:rPr lang="sv-SE" sz="3200" dirty="0" err="1"/>
              <a:t>when</a:t>
            </a:r>
            <a:r>
              <a:rPr lang="sv-SE" sz="3200" dirty="0"/>
              <a:t> parsing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disambiguated</a:t>
            </a:r>
            <a:r>
              <a:rPr lang="sv-SE" sz="3200" dirty="0"/>
              <a:t> to </a:t>
            </a:r>
            <a:r>
              <a:rPr lang="sv-SE" sz="3200" dirty="0" err="1"/>
              <a:t>something</a:t>
            </a:r>
            <a:r>
              <a:rPr lang="sv-SE" sz="3200" dirty="0"/>
              <a:t> </a:t>
            </a:r>
            <a:r>
              <a:rPr lang="sv-SE" sz="3200" dirty="0" err="1"/>
              <a:t>else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Needs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to </a:t>
            </a:r>
            <a:r>
              <a:rPr lang="sv-SE" sz="3200" b="1" dirty="0" err="1"/>
              <a:t>value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risk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errors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to be </a:t>
            </a:r>
            <a:r>
              <a:rPr lang="sv-SE" sz="3200" dirty="0" err="1"/>
              <a:t>diagnosed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8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alternative approach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valuename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Alternative: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disambiguate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expecting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kind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kind in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42;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&gt;();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596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P2669R0</vt:lpstr>
      <vt:lpstr>Presentation contents</vt:lpstr>
      <vt:lpstr>Rationale</vt:lpstr>
      <vt:lpstr>Tony tables!</vt:lpstr>
      <vt:lpstr>Proposal contents</vt:lpstr>
      <vt:lpstr>Canonical example</vt:lpstr>
      <vt:lpstr>Introducing this functionality</vt:lpstr>
      <vt:lpstr>Alternative approach</vt:lpstr>
      <vt:lpstr>Example of alternative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P2669R0</dc:title>
  <dc:creator>Bengt Gustafsson</dc:creator>
  <cp:lastModifiedBy>Bengt Gustafsson</cp:lastModifiedBy>
  <cp:revision>15</cp:revision>
  <dcterms:created xsi:type="dcterms:W3CDTF">2022-10-31T14:59:11Z</dcterms:created>
  <dcterms:modified xsi:type="dcterms:W3CDTF">2022-11-09T00:58:31Z</dcterms:modified>
</cp:coreProperties>
</file>