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39" r:id="rId3"/>
    <p:sldId id="341" r:id="rId4"/>
    <p:sldId id="320" r:id="rId5"/>
    <p:sldId id="321" r:id="rId6"/>
    <p:sldId id="322" r:id="rId7"/>
    <p:sldId id="323" r:id="rId8"/>
    <p:sldId id="327" r:id="rId9"/>
    <p:sldId id="342" r:id="rId10"/>
    <p:sldId id="324" r:id="rId11"/>
    <p:sldId id="325" r:id="rId12"/>
    <p:sldId id="335" r:id="rId13"/>
    <p:sldId id="340" r:id="rId14"/>
    <p:sldId id="326" r:id="rId15"/>
    <p:sldId id="328" r:id="rId16"/>
    <p:sldId id="329" r:id="rId17"/>
    <p:sldId id="338" r:id="rId18"/>
    <p:sldId id="330" r:id="rId19"/>
    <p:sldId id="332" r:id="rId20"/>
    <p:sldId id="333" r:id="rId21"/>
    <p:sldId id="336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95B2C-B115-D019-462F-254A9A67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496060-F09A-53CD-4ABC-2BC07793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99F54D-59AC-48EB-2689-58740248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196920-2CA2-4741-0E3A-54ECA00C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38DF51-10F0-9D53-687D-5F26FCF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869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64E894-64E2-265C-4781-40A6311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FD57BE-F019-0274-AD87-42B9F988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8DA3C7-61B0-1342-CB21-674E7D2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069E85-F334-272E-9337-C7727B1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7508E30-6DBB-84B1-2084-71A8030C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30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C78AB7-0BF5-CE92-913E-AD3B4F18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41BFA0-B3C5-B46D-99B1-720AA2C1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A0E961-7906-42CE-B58E-10881C27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DD6841-F6E0-1D7A-A6A7-389AACEA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E582C1-BC3F-9C67-4EE5-A1EBFAA1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17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1096D7-C599-C0B5-1AFA-0FE847B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3A24A-D139-15FA-FF1F-7995E370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264013-AA21-E4C0-ABE8-27BA4D5D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C23EBA-E5F1-E4F8-E4BE-38742A19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F183C8-F25A-96F4-932D-0AE9C62C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B316AC-17E2-912B-D953-787AC784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88C1B5-9BFA-CA40-F055-0A38A10B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1A9836-5A51-8D61-436B-5AF5E3A2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7864E5-E04E-140B-5C45-33D913B0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C808F74-2B20-193E-ADF2-6BC5041F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42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86D6F4-724D-BA0A-4449-5FB4E7E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9501FD-A32C-FBCB-AA86-1F8BB848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12192B8-B0D6-BFAD-F3B0-5D9B3E0D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3EBCD2-6FF3-6F0F-347C-E9C92FF9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0D3A03-CE91-33F5-C487-60D4F76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26F733-43FD-ADC6-D36A-323721D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8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7D631-0005-1ABD-2106-18BF2766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8F6B3F-2C36-AC79-FCE0-B873200B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E9ABAD-2AE9-7F86-2B6C-1A406678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9DE2EB-A035-D1F2-E37B-83AA1BF6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E2A203C-7E69-136C-2220-416E8624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B409F5D-4797-E743-1BCE-4BF8934C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56EEED-A339-A84B-D3F0-FF429259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22CDF4D-F4C6-AA76-77D3-088FC7B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34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AD3DC1-81EF-1483-6590-B4343CC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10CE9C7-BEE7-96CC-E474-3595A4AA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55A665C-83E6-A041-B4CE-7BBDD1C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D097467-0883-1A20-218A-A0E1A327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05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618412-9329-FC1F-F010-3B79198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FD307E7-68D2-E408-A9CF-097DDA7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E8B4E9D-2292-A393-C888-153E71A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9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4B6721-41DC-FCF7-72EE-9AF4E449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607FC-ED32-792F-3AFB-E5908B3D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797A21D-B34F-3009-959B-66EF5FCC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CD1C3C-AE0C-5B93-9D45-A02458D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E64898-D65A-1543-4DCA-5B31581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96EA1C-DD57-093F-4423-21008C65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8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AA7517-E96A-F4BD-5B1E-8F6252F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06AB1-F4E5-5EBC-B747-2E1060012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414DA43-DA6B-D2D5-8F75-6A60D205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D5D39C4-F6A0-B043-6EA9-9558C55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CAE2FE-6422-A568-466C-6ECFE6DB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B327CE-40CF-8F43-B914-4760266F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EEA5088-E7CC-91C5-A509-4FD96AC9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F546AD4-32D6-DB85-E89D-EA8C552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E31B2E-5043-3F30-10D1-58C35E08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6C5-A2E4-4AE9-82D6-BE16A0B7B52D}" type="datetimeFigureOut">
              <a:rPr lang="LID4096" smtClean="0"/>
              <a:t>06/16/2023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538D16-0795-73A8-4FBE-47E04A09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EEB9C4F-3B18-46A4-A97D-515976D9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16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P2668R0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Role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Varna - 2023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eclipse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forwarding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Parameter’s</a:t>
            </a:r>
            <a:r>
              <a:rPr lang="sv-SE" sz="3200" dirty="0"/>
              <a:t> de-</a:t>
            </a:r>
            <a:r>
              <a:rPr lang="sv-SE" sz="3200" dirty="0" err="1"/>
              <a:t>cvref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deduced</a:t>
            </a:r>
            <a:r>
              <a:rPr lang="sv-SE" sz="3200" dirty="0"/>
              <a:t> from arg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substituted</a:t>
            </a:r>
            <a:r>
              <a:rPr lang="sv-SE" sz="3200" dirty="0"/>
              <a:t>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/>
              <a:t>type</a:t>
            </a:r>
            <a:r>
              <a:rPr lang="sv-SE" sz="3200" dirty="0"/>
              <a:t> set template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resulting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never </a:t>
            </a:r>
            <a:r>
              <a:rPr lang="sv-SE" sz="3200" dirty="0" err="1"/>
              <a:t>forwarding</a:t>
            </a:r>
            <a:r>
              <a:rPr lang="sv-SE" sz="3200" dirty="0"/>
              <a:t> </a:t>
            </a:r>
            <a:r>
              <a:rPr lang="sv-SE" sz="3200" dirty="0" err="1"/>
              <a:t>references</a:t>
            </a:r>
            <a:endParaRPr lang="sv-SE" sz="3200" dirty="0"/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 x);</a:t>
            </a:r>
          </a:p>
          <a:p>
            <a:pPr marL="0" indent="0">
              <a:buNone/>
            </a:pPr>
            <a:r>
              <a:rPr lang="sv-SE" sz="1600" i="1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(T&amp;&amp; x);           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Not a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forwarding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no T&amp;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overload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append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(&lt;T&amp;&gt; container,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     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 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T&amp;&amp;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sv-SE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Type set templates can be applied to 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/>
              <a:t>A </a:t>
            </a:r>
            <a:r>
              <a:rPr lang="sv-SE" sz="3200" dirty="0" err="1"/>
              <a:t>type</a:t>
            </a:r>
            <a:r>
              <a:rPr lang="sv-SE" sz="3200" dirty="0"/>
              <a:t> set template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replace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cvref</a:t>
            </a:r>
            <a:br>
              <a:rPr lang="sv-SE" sz="3200" dirty="0"/>
            </a:b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This proposal.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f)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verboser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P2481 optional::transform example.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transform(this 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optional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 f);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Wasn’t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killer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deducing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?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6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Safe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refactor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member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895083"/>
          </a:xfrm>
        </p:spPr>
        <p:txBody>
          <a:bodyPr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3200" dirty="0"/>
              <a:t>As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i="1" dirty="0" err="1"/>
              <a:t>generates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 it is </a:t>
            </a:r>
            <a:r>
              <a:rPr lang="sv-SE" sz="3200" dirty="0" err="1"/>
              <a:t>backwards</a:t>
            </a:r>
            <a:r>
              <a:rPr lang="sv-SE" sz="3200" dirty="0"/>
              <a:t> </a:t>
            </a:r>
            <a:r>
              <a:rPr lang="sv-SE" sz="3200" dirty="0" err="1"/>
              <a:t>compatible</a:t>
            </a:r>
            <a:r>
              <a:rPr lang="sv-SE" sz="3200" dirty="0"/>
              <a:t> to </a:t>
            </a:r>
            <a:r>
              <a:rPr lang="sv-SE" sz="3200" dirty="0" err="1"/>
              <a:t>refactor</a:t>
            </a:r>
            <a:r>
              <a:rPr lang="sv-SE" sz="3200" dirty="0"/>
              <a:t> </a:t>
            </a:r>
            <a:r>
              <a:rPr lang="sv-SE" sz="3200" dirty="0" err="1"/>
              <a:t>current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ABI or API problems.</a:t>
            </a:r>
            <a:br>
              <a:rPr lang="sv-SE" sz="3200" dirty="0"/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Other&amp; f()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Other&amp; f()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auto&amp; f() </a:t>
            </a:r>
            <a:r>
              <a:rPr kumimoji="0" lang="en-GB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 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Other&amp; 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&lt;T&gt;::*)();  // Pointer type for first overload does not change.</a:t>
            </a:r>
          </a:p>
          <a:p>
            <a:pPr marL="0" indent="0">
              <a:buNone/>
            </a:pP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5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Refactor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member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using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8"/>
            <a:ext cx="9724031" cy="489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dirty="0" err="1"/>
              <a:t>deducing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to </a:t>
            </a:r>
            <a:r>
              <a:rPr lang="sv-SE" sz="3200" dirty="0" err="1"/>
              <a:t>refactor</a:t>
            </a:r>
            <a:r>
              <a:rPr lang="sv-SE" sz="3200" dirty="0"/>
              <a:t> is </a:t>
            </a:r>
            <a:r>
              <a:rPr lang="sv-SE" sz="3200" i="1" dirty="0"/>
              <a:t>not</a:t>
            </a:r>
            <a:r>
              <a:rPr lang="sv-SE" sz="3200" dirty="0"/>
              <a:t> </a:t>
            </a:r>
            <a:r>
              <a:rPr lang="sv-SE" sz="3200" dirty="0" err="1"/>
              <a:t>safe</a:t>
            </a:r>
            <a:r>
              <a:rPr lang="sv-SE" sz="3200" dirty="0"/>
              <a:t> as the pointer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changes</a:t>
            </a:r>
            <a:r>
              <a:rPr lang="sv-SE" sz="3200" dirty="0"/>
              <a:t> from a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pointer to a </a:t>
            </a:r>
            <a:r>
              <a:rPr lang="sv-SE" sz="3200" dirty="0" err="1"/>
              <a:t>function</a:t>
            </a:r>
            <a:r>
              <a:rPr lang="sv-SE" sz="3200" dirty="0"/>
              <a:t> pointer.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U&gt; auto&amp; f(this U&amp; self) requires std::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is_same_t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&lt;U, T&gt;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Other&amp; (*)(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&lt;T&gt;&amp; self);  // Pointer type for first template specialization.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Subtle</a:t>
            </a:r>
            <a:r>
              <a:rPr lang="sv-SE" sz="4000" dirty="0">
                <a:solidFill>
                  <a:srgbClr val="FFFFFF"/>
                </a:solidFill>
              </a:rPr>
              <a:t> problem </a:t>
            </a:r>
            <a:r>
              <a:rPr lang="sv-SE" sz="4000" dirty="0" err="1">
                <a:solidFill>
                  <a:srgbClr val="FFFFFF"/>
                </a:solidFill>
              </a:rPr>
              <a:t>solved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97" y="1885279"/>
            <a:ext cx="10073145" cy="4569462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get()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//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Good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returned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follows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constness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  <a:defRPr/>
            </a:pP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get()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//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Never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(P2666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may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::forward&lt;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decltype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431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Standard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in </a:t>
            </a:r>
            <a:r>
              <a:rPr lang="sv-SE" sz="4000" dirty="0" err="1">
                <a:solidFill>
                  <a:srgbClr val="FFFFFF"/>
                </a:solidFill>
              </a:rPr>
              <a:t>std</a:t>
            </a:r>
            <a:r>
              <a:rPr lang="sv-SE" sz="4000" dirty="0">
                <a:solidFill>
                  <a:srgbClr val="FFFFFF"/>
                </a:solidFill>
              </a:rPr>
              <a:t>::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&lt;T&amp;&gt;;                                  //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clash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dual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T&amp;&amp;&gt;;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qualification</a:t>
            </a: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shadowed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shadowed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 must be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named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kumimoji="0" lang="sv-S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kumimoji="0" lang="sv-SE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kumimoji="0" lang="sv-SE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::ref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2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Additional issues treated in the proposal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usable</a:t>
            </a:r>
            <a:r>
              <a:rPr lang="sv-SE" sz="3200" dirty="0"/>
              <a:t> in </a:t>
            </a:r>
            <a:r>
              <a:rPr lang="sv-SE" sz="3200" dirty="0" err="1"/>
              <a:t>other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Overloading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dirty="0" err="1"/>
              <a:t>regular</a:t>
            </a:r>
            <a:r>
              <a:rPr lang="sv-SE" sz="3200" dirty="0"/>
              <a:t> and </a:t>
            </a:r>
            <a:r>
              <a:rPr lang="sv-SE" sz="3200" dirty="0" err="1"/>
              <a:t>generated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templates be </a:t>
            </a:r>
            <a:r>
              <a:rPr lang="sv-SE" sz="3200" dirty="0" err="1"/>
              <a:t>chained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declared</a:t>
            </a:r>
            <a:r>
              <a:rPr lang="sv-SE" sz="3200" dirty="0"/>
              <a:t> in </a:t>
            </a:r>
            <a:r>
              <a:rPr lang="sv-SE" sz="3200" dirty="0" err="1"/>
              <a:t>class</a:t>
            </a:r>
            <a:r>
              <a:rPr lang="sv-SE" sz="3200" dirty="0"/>
              <a:t> and/or block </a:t>
            </a:r>
            <a:r>
              <a:rPr lang="sv-SE" sz="3200" dirty="0" err="1"/>
              <a:t>scope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How</a:t>
            </a:r>
            <a:r>
              <a:rPr lang="sv-SE" sz="3200" dirty="0"/>
              <a:t> </a:t>
            </a:r>
            <a:r>
              <a:rPr lang="sv-SE" sz="3200" dirty="0" err="1"/>
              <a:t>about</a:t>
            </a:r>
            <a:r>
              <a:rPr lang="sv-SE" sz="3200" dirty="0"/>
              <a:t>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sets?</a:t>
            </a:r>
          </a:p>
          <a:p>
            <a:r>
              <a:rPr lang="sv-SE" sz="3200" dirty="0" err="1"/>
              <a:t>Alternate</a:t>
            </a:r>
            <a:r>
              <a:rPr lang="sv-SE" sz="3200" dirty="0"/>
              <a:t> </a:t>
            </a:r>
            <a:r>
              <a:rPr lang="sv-SE" sz="3200" dirty="0" err="1"/>
              <a:t>spellings</a:t>
            </a:r>
            <a:r>
              <a:rPr lang="sv-SE" sz="3200" dirty="0"/>
              <a:t> (</a:t>
            </a:r>
            <a:r>
              <a:rPr lang="sv-SE" sz="3200" dirty="0" err="1"/>
              <a:t>including</a:t>
            </a:r>
            <a:r>
              <a:rPr lang="sv-SE" sz="3200" dirty="0"/>
              <a:t> </a:t>
            </a:r>
            <a:r>
              <a:rPr lang="sv-SE" sz="3200" dirty="0" err="1"/>
              <a:t>reusing</a:t>
            </a:r>
            <a:r>
              <a:rPr lang="sv-SE" sz="3200" dirty="0"/>
              <a:t> </a:t>
            </a:r>
            <a:r>
              <a:rPr lang="sv-SE" sz="3200" b="1" dirty="0" err="1"/>
              <a:t>typedef</a:t>
            </a:r>
            <a:r>
              <a:rPr lang="sv-SE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320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Additional issue NOT treated in R0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Can</a:t>
            </a:r>
            <a:r>
              <a:rPr lang="sv-SE" sz="3200" dirty="0"/>
              <a:t> a </a:t>
            </a:r>
            <a:r>
              <a:rPr lang="sv-SE" sz="3200" dirty="0" err="1"/>
              <a:t>function</a:t>
            </a:r>
            <a:r>
              <a:rPr lang="sv-SE" sz="3200" dirty="0"/>
              <a:t> pointer be </a:t>
            </a:r>
            <a:r>
              <a:rPr lang="sv-SE" sz="3200" dirty="0" err="1"/>
              <a:t>declared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type_set</a:t>
            </a:r>
            <a:r>
              <a:rPr lang="sv-SE" sz="3200" dirty="0"/>
              <a:t> parameters? </a:t>
            </a:r>
            <a:r>
              <a:rPr lang="sv-SE" sz="3200" dirty="0" err="1">
                <a:solidFill>
                  <a:srgbClr val="FF0000"/>
                </a:solidFill>
              </a:rPr>
              <a:t>Probably</a:t>
            </a:r>
            <a:r>
              <a:rPr lang="sv-SE" sz="3200" dirty="0">
                <a:solidFill>
                  <a:srgbClr val="FF0000"/>
                </a:solidFill>
              </a:rPr>
              <a:t> not.</a:t>
            </a:r>
          </a:p>
          <a:p>
            <a:pPr>
              <a:buFontTx/>
              <a:buChar char="-"/>
            </a:pP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what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selects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generated</a:t>
            </a:r>
            <a:br>
              <a:rPr lang="sv-SE" sz="3200" dirty="0"/>
            </a:b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signatures</a:t>
            </a:r>
            <a:r>
              <a:rPr lang="sv-SE" sz="3200" dirty="0"/>
              <a:t> for the </a:t>
            </a:r>
            <a:r>
              <a:rPr lang="sv-SE" sz="3200" dirty="0" err="1"/>
              <a:t>function</a:t>
            </a:r>
            <a:r>
              <a:rPr lang="sv-SE" sz="3200" dirty="0"/>
              <a:t> pointer?</a:t>
            </a:r>
          </a:p>
          <a:p>
            <a:pPr>
              <a:buFontTx/>
              <a:buChar char="-"/>
            </a:pPr>
            <a:r>
              <a:rPr lang="sv-SE" sz="3200" dirty="0" err="1"/>
              <a:t>Then</a:t>
            </a:r>
            <a:r>
              <a:rPr lang="sv-SE" sz="3200" dirty="0"/>
              <a:t> it is not portable to </a:t>
            </a:r>
            <a:r>
              <a:rPr lang="sv-SE" sz="3200" dirty="0" err="1"/>
              <a:t>assign</a:t>
            </a:r>
            <a:r>
              <a:rPr lang="sv-SE" sz="3200" dirty="0"/>
              <a:t> it from a </a:t>
            </a:r>
            <a:r>
              <a:rPr lang="sv-SE" sz="3200" dirty="0" err="1"/>
              <a:t>plain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3200" dirty="0"/>
              <a:t>-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assign</a:t>
            </a:r>
            <a:r>
              <a:rPr lang="sv-SE" sz="3200" dirty="0"/>
              <a:t> from a </a:t>
            </a:r>
            <a:r>
              <a:rPr lang="sv-SE" sz="3200" dirty="0" err="1"/>
              <a:t>larger</a:t>
            </a:r>
            <a:r>
              <a:rPr lang="sv-SE" sz="3200" dirty="0"/>
              <a:t> </a:t>
            </a:r>
            <a:r>
              <a:rPr lang="sv-SE" sz="3200" dirty="0" err="1"/>
              <a:t>generated</a:t>
            </a:r>
            <a:r>
              <a:rPr lang="sv-SE" sz="3200" dirty="0"/>
              <a:t> set?</a:t>
            </a:r>
          </a:p>
          <a:p>
            <a:pPr marL="0" indent="0">
              <a:buNone/>
            </a:pPr>
            <a:r>
              <a:rPr lang="sv-SE" sz="3200" dirty="0"/>
              <a:t>- </a:t>
            </a:r>
            <a:r>
              <a:rPr lang="sv-SE" sz="3200" dirty="0" err="1"/>
              <a:t>Well</a:t>
            </a:r>
            <a:r>
              <a:rPr lang="sv-SE" sz="3200" dirty="0"/>
              <a:t> </a:t>
            </a:r>
            <a:r>
              <a:rPr lang="sv-SE" sz="3200" dirty="0" err="1"/>
              <a:t>maybe</a:t>
            </a:r>
            <a:r>
              <a:rPr lang="sv-SE" sz="3200" dirty="0"/>
              <a:t>,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i="1" dirty="0"/>
              <a:t>is it </a:t>
            </a:r>
            <a:r>
              <a:rPr lang="sv-SE" sz="3200" i="1" dirty="0" err="1"/>
              <a:t>worth</a:t>
            </a:r>
            <a:r>
              <a:rPr lang="sv-SE" sz="3200" i="1" dirty="0"/>
              <a:t> it</a:t>
            </a:r>
            <a:r>
              <a:rPr lang="sv-SE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045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Open issues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What</a:t>
            </a:r>
            <a:r>
              <a:rPr lang="sv-SE" sz="3200" dirty="0"/>
              <a:t> to call the </a:t>
            </a:r>
            <a:r>
              <a:rPr lang="sv-SE" sz="3200" b="1" dirty="0"/>
              <a:t>dual</a:t>
            </a:r>
            <a:r>
              <a:rPr lang="sv-SE" sz="3200" dirty="0"/>
              <a:t> </a:t>
            </a:r>
            <a:r>
              <a:rPr lang="sv-SE" sz="3200" dirty="0" err="1"/>
              <a:t>type_set</a:t>
            </a:r>
            <a:r>
              <a:rPr lang="sv-SE" sz="3200" dirty="0"/>
              <a:t> (and </a:t>
            </a:r>
            <a:r>
              <a:rPr lang="sv-SE" sz="3200" dirty="0" err="1"/>
              <a:t>others</a:t>
            </a:r>
            <a:r>
              <a:rPr lang="sv-SE" sz="3200" dirty="0"/>
              <a:t>?).</a:t>
            </a:r>
          </a:p>
          <a:p>
            <a:r>
              <a:rPr lang="sv-SE" sz="3200" dirty="0"/>
              <a:t>Implementation in .</a:t>
            </a:r>
            <a:r>
              <a:rPr lang="sv-SE" sz="3200" dirty="0" err="1"/>
              <a:t>cpp</a:t>
            </a:r>
            <a:r>
              <a:rPr lang="sv-SE" sz="3200" dirty="0"/>
              <a:t> </a:t>
            </a:r>
            <a:r>
              <a:rPr lang="sv-SE" sz="3200" dirty="0" err="1"/>
              <a:t>files</a:t>
            </a:r>
            <a:r>
              <a:rPr lang="sv-SE" sz="3200" dirty="0"/>
              <a:t>? </a:t>
            </a:r>
            <a:r>
              <a:rPr lang="sv-SE" sz="3200" dirty="0" err="1">
                <a:solidFill>
                  <a:schemeClr val="accent6"/>
                </a:solidFill>
              </a:rPr>
              <a:t>Yes</a:t>
            </a:r>
            <a:endParaRPr lang="sv-SE" sz="3200" dirty="0">
              <a:solidFill>
                <a:schemeClr val="accent6"/>
              </a:solidFill>
            </a:endParaRPr>
          </a:p>
          <a:p>
            <a:r>
              <a:rPr lang="sv-SE" sz="3200" dirty="0" err="1"/>
              <a:t>Name</a:t>
            </a:r>
            <a:r>
              <a:rPr lang="sv-SE" sz="3200" dirty="0"/>
              <a:t> mangling: Same or different? </a:t>
            </a:r>
            <a:r>
              <a:rPr lang="sv-SE" sz="3200" dirty="0">
                <a:solidFill>
                  <a:schemeClr val="accent6"/>
                </a:solidFill>
              </a:rPr>
              <a:t>Same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 make *</a:t>
            </a:r>
            <a:r>
              <a:rPr lang="sv-SE" sz="3200" dirty="0" err="1"/>
              <a:t>this</a:t>
            </a:r>
            <a:r>
              <a:rPr lang="sv-SE" sz="3200" dirty="0"/>
              <a:t> an </a:t>
            </a:r>
            <a:r>
              <a:rPr lang="sv-SE" sz="3200" dirty="0" err="1"/>
              <a:t>rvalue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a </a:t>
            </a:r>
            <a:r>
              <a:rPr lang="sv-SE" sz="3200" dirty="0" err="1"/>
              <a:t>type</a:t>
            </a:r>
            <a:r>
              <a:rPr lang="sv-SE" sz="3200" dirty="0"/>
              <a:t> set </a:t>
            </a:r>
            <a:r>
              <a:rPr lang="sv-SE" sz="3200" dirty="0" err="1"/>
              <a:t>used</a:t>
            </a:r>
            <a:r>
              <a:rPr lang="sv-SE" sz="3200" dirty="0"/>
              <a:t> in a parameter </a:t>
            </a:r>
            <a:r>
              <a:rPr lang="sv-SE" sz="3200" dirty="0" err="1"/>
              <a:t>declaration</a:t>
            </a:r>
            <a:r>
              <a:rPr lang="sv-SE" sz="3200" dirty="0"/>
              <a:t> cause </a:t>
            </a:r>
            <a:r>
              <a:rPr lang="sv-SE" sz="3200" dirty="0" err="1"/>
              <a:t>arrays</a:t>
            </a:r>
            <a:r>
              <a:rPr lang="sv-SE" sz="3200" dirty="0"/>
              <a:t> to be </a:t>
            </a:r>
            <a:r>
              <a:rPr lang="sv-SE" sz="3200" dirty="0" err="1"/>
              <a:t>passed</a:t>
            </a:r>
            <a:r>
              <a:rPr lang="sv-SE" sz="3200" dirty="0"/>
              <a:t> by </a:t>
            </a:r>
            <a:r>
              <a:rPr lang="sv-SE" sz="3200" dirty="0" err="1"/>
              <a:t>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Possibly</a:t>
            </a:r>
            <a:r>
              <a:rPr lang="sv-SE" sz="3200" dirty="0"/>
              <a:t> </a:t>
            </a: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b="1" dirty="0" err="1"/>
              <a:t>using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255020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Passing arrays by value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and </a:t>
            </a:r>
            <a:r>
              <a:rPr lang="sv-SE" sz="3200" dirty="0" err="1"/>
              <a:t>increase</a:t>
            </a:r>
            <a:r>
              <a:rPr lang="sv-SE" sz="3200" dirty="0"/>
              <a:t> WYSIWYG: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myFuntion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[10]&gt; arr);			// Force by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&lt;&gt;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optimalCall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arr[10]);			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compiler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overloads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arr);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(&amp;arr)[10]);</a:t>
            </a:r>
          </a:p>
        </p:txBody>
      </p:sp>
    </p:spTree>
    <p:extLst>
      <p:ext uri="{BB962C8B-B14F-4D97-AF65-F5344CB8AC3E}">
        <p14:creationId xmlns:p14="http://schemas.microsoft.com/office/powerpoint/2010/main" val="26348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Initial </a:t>
            </a:r>
            <a:r>
              <a:rPr lang="sv-SE" sz="4000" dirty="0" err="1">
                <a:solidFill>
                  <a:srgbClr val="FFFFFF"/>
                </a:solidFill>
              </a:rPr>
              <a:t>statements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This</a:t>
            </a:r>
            <a:r>
              <a:rPr lang="sv-SE" sz="3200" dirty="0"/>
              <a:t> is a major </a:t>
            </a:r>
            <a:r>
              <a:rPr lang="sv-SE" sz="3200" dirty="0" err="1"/>
              <a:t>proposal</a:t>
            </a:r>
            <a:r>
              <a:rPr lang="sv-SE" sz="3200" dirty="0"/>
              <a:t>, </a:t>
            </a:r>
            <a:r>
              <a:rPr lang="sv-SE" sz="3200" dirty="0" err="1"/>
              <a:t>with</a:t>
            </a:r>
            <a:r>
              <a:rPr lang="sv-SE" sz="3200" dirty="0"/>
              <a:t> major </a:t>
            </a:r>
            <a:r>
              <a:rPr lang="sv-SE" sz="3200" dirty="0" err="1"/>
              <a:t>benefits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is the </a:t>
            </a:r>
            <a:r>
              <a:rPr lang="sv-SE" sz="3200" dirty="0" err="1"/>
              <a:t>first</a:t>
            </a:r>
            <a:r>
              <a:rPr lang="sv-SE" sz="3200" dirty="0"/>
              <a:t> iteration </a:t>
            </a:r>
            <a:r>
              <a:rPr lang="sv-SE" sz="3200" dirty="0" err="1"/>
              <a:t>presented</a:t>
            </a:r>
            <a:r>
              <a:rPr lang="sv-SE" sz="3200" dirty="0"/>
              <a:t> to EWGI.</a:t>
            </a:r>
          </a:p>
          <a:p>
            <a:r>
              <a:rPr lang="sv-SE" sz="3200" dirty="0"/>
              <a:t>Co-</a:t>
            </a:r>
            <a:r>
              <a:rPr lang="sv-SE" sz="3200" dirty="0" err="1"/>
              <a:t>authors</a:t>
            </a:r>
            <a:r>
              <a:rPr lang="sv-SE" sz="3200" dirty="0"/>
              <a:t> </a:t>
            </a:r>
            <a:r>
              <a:rPr lang="sv-SE" sz="3200" dirty="0" err="1"/>
              <a:t>welcome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1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Considering using </a:t>
            </a:r>
            <a:r>
              <a:rPr lang="en-GB" sz="4000" b="1" dirty="0" err="1">
                <a:solidFill>
                  <a:srgbClr val="FFFFFF"/>
                </a:solidFill>
              </a:rPr>
              <a:t>using</a:t>
            </a:r>
            <a:r>
              <a:rPr lang="en-GB" sz="4000" dirty="0">
                <a:solidFill>
                  <a:srgbClr val="FFFFFF"/>
                </a:solidFill>
              </a:rPr>
              <a:t> to declare type sets.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reason</a:t>
            </a:r>
            <a:r>
              <a:rPr lang="sv-SE" sz="3200" dirty="0"/>
              <a:t> for a new </a:t>
            </a:r>
            <a:r>
              <a:rPr lang="sv-SE" sz="3200" dirty="0" err="1"/>
              <a:t>keyword</a:t>
            </a:r>
            <a:r>
              <a:rPr lang="sv-SE" sz="3200" dirty="0"/>
              <a:t> </a:t>
            </a:r>
            <a:r>
              <a:rPr lang="sv-SE" sz="3200" dirty="0" err="1"/>
              <a:t>was</a:t>
            </a:r>
            <a:r>
              <a:rPr lang="sv-SE" sz="3200" dirty="0"/>
              <a:t> to be </a:t>
            </a:r>
            <a:r>
              <a:rPr lang="sv-SE" sz="3200" dirty="0" err="1"/>
              <a:t>able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as a </a:t>
            </a:r>
            <a:r>
              <a:rPr lang="sv-SE" sz="3200" b="1" dirty="0" err="1"/>
              <a:t>type_set</a:t>
            </a:r>
            <a:r>
              <a:rPr lang="sv-SE" sz="3200" b="1" dirty="0"/>
              <a:t>.</a:t>
            </a:r>
          </a:p>
          <a:p>
            <a:r>
              <a:rPr lang="sv-SE" sz="3200" dirty="0" err="1"/>
              <a:t>But</a:t>
            </a:r>
            <a:r>
              <a:rPr lang="sv-SE" sz="3200" dirty="0"/>
              <a:t>: Parsing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know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is a </a:t>
            </a:r>
            <a:r>
              <a:rPr lang="sv-SE" sz="3200" dirty="0" err="1"/>
              <a:t>type</a:t>
            </a:r>
            <a:r>
              <a:rPr lang="sv-SE" sz="3200" dirty="0"/>
              <a:t> or a </a:t>
            </a:r>
            <a:r>
              <a:rPr lang="sv-SE" sz="3200" dirty="0" err="1"/>
              <a:t>type</a:t>
            </a:r>
            <a:r>
              <a:rPr lang="sv-SE" sz="3200" dirty="0"/>
              <a:t> set.</a:t>
            </a:r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</a:t>
            </a:r>
            <a:r>
              <a:rPr lang="sv-SE" sz="3200" dirty="0" err="1"/>
              <a:t>drop</a:t>
            </a:r>
            <a:r>
              <a:rPr lang="sv-SE" sz="3200" dirty="0"/>
              <a:t> &lt;&gt;, at the </a:t>
            </a:r>
            <a:r>
              <a:rPr lang="sv-SE" sz="3200" dirty="0" err="1"/>
              <a:t>cost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loosing</a:t>
            </a:r>
            <a:r>
              <a:rPr lang="sv-SE" sz="3200" b="1" dirty="0"/>
              <a:t> the in-</a:t>
            </a:r>
            <a:r>
              <a:rPr lang="sv-SE" sz="3200" b="1" dirty="0" err="1"/>
              <a:t>line</a:t>
            </a:r>
            <a:r>
              <a:rPr lang="sv-SE" sz="3200" b="1" dirty="0"/>
              <a:t> </a:t>
            </a:r>
            <a:r>
              <a:rPr lang="sv-SE" sz="3200" b="1" dirty="0" err="1"/>
              <a:t>type</a:t>
            </a:r>
            <a:r>
              <a:rPr lang="sv-SE" sz="3200" b="1" dirty="0"/>
              <a:t> set feature: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float, double,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double&amp;;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sin(&lt;float, double, </a:t>
            </a:r>
            <a:r>
              <a:rPr kumimoji="0" lang="sv-SE" sz="1600" b="0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long double&amp;&gt; a);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7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P2665: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Let</a:t>
            </a:r>
            <a:r>
              <a:rPr lang="sv-SE" sz="3200" i="1" dirty="0"/>
              <a:t> </a:t>
            </a:r>
            <a:r>
              <a:rPr lang="sv-SE" sz="3200" i="1" dirty="0" err="1"/>
              <a:t>compiler</a:t>
            </a:r>
            <a:r>
              <a:rPr lang="sv-SE" sz="3200" i="1" dirty="0"/>
              <a:t> </a:t>
            </a:r>
            <a:r>
              <a:rPr lang="sv-SE" sz="3200" i="1" dirty="0" err="1"/>
              <a:t>select</a:t>
            </a:r>
            <a:r>
              <a:rPr lang="sv-SE" sz="3200" i="1" dirty="0"/>
              <a:t> by </a:t>
            </a:r>
            <a:r>
              <a:rPr lang="sv-SE" sz="3200" i="1" dirty="0" err="1"/>
              <a:t>value</a:t>
            </a:r>
            <a:r>
              <a:rPr lang="sv-SE" sz="3200" i="1" dirty="0"/>
              <a:t> or by </a:t>
            </a:r>
            <a:r>
              <a:rPr lang="sv-SE" sz="3200" i="1" dirty="0" err="1"/>
              <a:t>reference</a:t>
            </a:r>
            <a:r>
              <a:rPr lang="sv-SE" sz="3200" i="1" dirty="0"/>
              <a:t> </a:t>
            </a:r>
            <a:r>
              <a:rPr lang="sv-SE" sz="3200" i="1" dirty="0" err="1"/>
              <a:t>calling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Automatic</a:t>
            </a:r>
            <a:r>
              <a:rPr lang="sv-SE" sz="3200" i="1" dirty="0"/>
              <a:t> </a:t>
            </a:r>
            <a:r>
              <a:rPr lang="sv-SE" sz="3200" i="1" dirty="0" err="1"/>
              <a:t>move</a:t>
            </a:r>
            <a:r>
              <a:rPr lang="sv-SE" sz="3200" i="1" dirty="0"/>
              <a:t> at last </a:t>
            </a:r>
            <a:r>
              <a:rPr lang="sv-SE" sz="3200" i="1" dirty="0" err="1"/>
              <a:t>use</a:t>
            </a:r>
            <a:r>
              <a:rPr lang="sv-SE" sz="3200" i="1" dirty="0"/>
              <a:t>.</a:t>
            </a:r>
          </a:p>
          <a:p>
            <a:r>
              <a:rPr lang="sv-SE" sz="3200" dirty="0" err="1"/>
              <a:t>Further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call </a:t>
            </a:r>
            <a:r>
              <a:rPr lang="sv-SE" sz="3200" dirty="0" err="1"/>
              <a:t>related</a:t>
            </a:r>
            <a:r>
              <a:rPr lang="sv-SE" sz="3200" dirty="0"/>
              <a:t> </a:t>
            </a:r>
            <a:r>
              <a:rPr lang="sv-SE" sz="3200" dirty="0" err="1"/>
              <a:t>proposals</a:t>
            </a:r>
            <a:r>
              <a:rPr lang="sv-SE" sz="3200" dirty="0"/>
              <a:t>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2548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Overall motivation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Choosing</a:t>
            </a:r>
            <a:r>
              <a:rPr lang="sv-SE" sz="3200" dirty="0"/>
              <a:t> optimal parameter </a:t>
            </a:r>
            <a:r>
              <a:rPr lang="sv-SE" sz="3200" dirty="0" err="1"/>
              <a:t>passing</a:t>
            </a:r>
            <a:r>
              <a:rPr lang="sv-SE" sz="3200" dirty="0"/>
              <a:t> is hard.</a:t>
            </a:r>
          </a:p>
          <a:p>
            <a:pPr marL="0" indent="0">
              <a:buNone/>
            </a:pPr>
            <a:r>
              <a:rPr lang="sv-SE" sz="3200" dirty="0"/>
              <a:t>                  … </a:t>
            </a:r>
            <a:r>
              <a:rPr lang="sv-SE" sz="3200" dirty="0" err="1"/>
              <a:t>especially</a:t>
            </a:r>
            <a:r>
              <a:rPr lang="sv-SE" sz="3200" dirty="0"/>
              <a:t> in </a:t>
            </a:r>
            <a:r>
              <a:rPr lang="sv-SE" sz="3200" dirty="0" err="1"/>
              <a:t>function</a:t>
            </a:r>
            <a:r>
              <a:rPr lang="sv-SE" sz="3200" dirty="0"/>
              <a:t> templates.</a:t>
            </a:r>
          </a:p>
          <a:p>
            <a:r>
              <a:rPr lang="sv-SE" sz="3200" dirty="0" err="1"/>
              <a:t>Programmers</a:t>
            </a:r>
            <a:r>
              <a:rPr lang="sv-SE" sz="3200" dirty="0"/>
              <a:t> </a:t>
            </a:r>
            <a:r>
              <a:rPr lang="sv-SE" sz="3200" dirty="0" err="1"/>
              <a:t>want</a:t>
            </a:r>
            <a:r>
              <a:rPr lang="sv-SE" sz="3200" dirty="0"/>
              <a:t> to </a:t>
            </a:r>
            <a:r>
              <a:rPr lang="sv-SE" sz="3200" dirty="0" err="1"/>
              <a:t>specify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the </a:t>
            </a:r>
            <a:r>
              <a:rPr lang="sv-SE" sz="3200" i="1" dirty="0" err="1"/>
              <a:t>role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each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parameter.</a:t>
            </a:r>
          </a:p>
          <a:p>
            <a:r>
              <a:rPr lang="sv-SE" sz="3200" dirty="0" err="1"/>
              <a:t>Programmers</a:t>
            </a:r>
            <a:r>
              <a:rPr lang="sv-SE" sz="3200" dirty="0"/>
              <a:t> </a:t>
            </a:r>
            <a:r>
              <a:rPr lang="sv-SE" sz="3200" dirty="0" err="1"/>
              <a:t>want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each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once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most</a:t>
            </a:r>
            <a:r>
              <a:rPr lang="sv-SE" sz="3200" dirty="0"/>
              <a:t> optimal </a:t>
            </a:r>
            <a:r>
              <a:rPr lang="sv-SE" sz="3200" dirty="0" err="1"/>
              <a:t>passing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parameters at </a:t>
            </a:r>
            <a:r>
              <a:rPr lang="sv-SE" sz="3200" dirty="0" err="1"/>
              <a:t>each</a:t>
            </a:r>
            <a:r>
              <a:rPr lang="sv-SE" sz="3200" dirty="0"/>
              <a:t> call site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result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5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Background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C++ parameter </a:t>
            </a:r>
            <a:r>
              <a:rPr lang="sv-SE" sz="3200" dirty="0" err="1"/>
              <a:t>passing</a:t>
            </a:r>
            <a:r>
              <a:rPr lang="sv-SE" sz="3200" dirty="0"/>
              <a:t> 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complicated</a:t>
            </a:r>
            <a:r>
              <a:rPr lang="sv-SE" sz="3200" dirty="0"/>
              <a:t>.</a:t>
            </a:r>
          </a:p>
          <a:p>
            <a:r>
              <a:rPr lang="sv-SE" sz="3200" dirty="0"/>
              <a:t>Non-template and template parameters </a:t>
            </a:r>
            <a:r>
              <a:rPr lang="sv-SE" sz="3200" dirty="0" err="1"/>
              <a:t>work</a:t>
            </a:r>
            <a:r>
              <a:rPr lang="sv-SE" sz="3200" dirty="0"/>
              <a:t> </a:t>
            </a:r>
            <a:r>
              <a:rPr lang="sv-SE" sz="3200" dirty="0" err="1"/>
              <a:t>differently</a:t>
            </a:r>
            <a:r>
              <a:rPr lang="sv-SE" sz="3200" dirty="0"/>
              <a:t>.</a:t>
            </a:r>
          </a:p>
          <a:p>
            <a:r>
              <a:rPr lang="sv-SE" sz="3200" dirty="0"/>
              <a:t>The implicit </a:t>
            </a:r>
            <a:r>
              <a:rPr lang="sv-SE" sz="3200" dirty="0" err="1"/>
              <a:t>object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</a:t>
            </a:r>
            <a:r>
              <a:rPr lang="sv-SE" sz="3200" dirty="0" err="1"/>
              <a:t>works</a:t>
            </a:r>
            <a:r>
              <a:rPr lang="sv-SE" sz="3200" dirty="0"/>
              <a:t> in </a:t>
            </a:r>
            <a:r>
              <a:rPr lang="sv-SE" sz="3200" dirty="0" err="1"/>
              <a:t>yet</a:t>
            </a:r>
            <a:r>
              <a:rPr lang="sv-SE" sz="3200" dirty="0"/>
              <a:t> </a:t>
            </a:r>
            <a:r>
              <a:rPr lang="sv-SE" sz="3200" dirty="0" err="1"/>
              <a:t>another</a:t>
            </a:r>
            <a:r>
              <a:rPr lang="sv-SE" sz="3200" dirty="0"/>
              <a:t> </a:t>
            </a:r>
            <a:r>
              <a:rPr lang="sv-SE" sz="3200" dirty="0" err="1"/>
              <a:t>way</a:t>
            </a:r>
            <a:r>
              <a:rPr lang="sv-SE" sz="3200" dirty="0"/>
              <a:t>.</a:t>
            </a:r>
          </a:p>
          <a:p>
            <a:r>
              <a:rPr lang="sv-SE" sz="3200" dirty="0"/>
              <a:t>Writing all </a:t>
            </a:r>
            <a:r>
              <a:rPr lang="sv-SE" sz="3200" dirty="0" err="1"/>
              <a:t>overloads</a:t>
            </a:r>
            <a:r>
              <a:rPr lang="sv-SE" sz="3200" dirty="0"/>
              <a:t> for optimal </a:t>
            </a:r>
            <a:r>
              <a:rPr lang="sv-SE" sz="3200" dirty="0" err="1"/>
              <a:t>performance</a:t>
            </a:r>
            <a:r>
              <a:rPr lang="sv-SE" sz="3200" dirty="0"/>
              <a:t> is </a:t>
            </a:r>
            <a:r>
              <a:rPr lang="sv-SE" sz="3200" dirty="0" err="1"/>
              <a:t>tedious</a:t>
            </a:r>
            <a:r>
              <a:rPr lang="sv-SE" sz="3200" dirty="0"/>
              <a:t>.</a:t>
            </a:r>
          </a:p>
          <a:p>
            <a:r>
              <a:rPr lang="sv-SE" sz="3200" dirty="0"/>
              <a:t>Non-</a:t>
            </a:r>
            <a:r>
              <a:rPr lang="sv-SE" sz="3200" dirty="0" err="1"/>
              <a:t>optimality</a:t>
            </a:r>
            <a:r>
              <a:rPr lang="sv-SE" sz="3200" dirty="0"/>
              <a:t>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generate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.</a:t>
            </a:r>
          </a:p>
          <a:p>
            <a:r>
              <a:rPr lang="sv-SE" sz="3200" dirty="0"/>
              <a:t>Optimal </a:t>
            </a:r>
            <a:r>
              <a:rPr lang="sv-SE" sz="3200" dirty="0" err="1"/>
              <a:t>value</a:t>
            </a:r>
            <a:r>
              <a:rPr lang="sv-SE" sz="3200" dirty="0"/>
              <a:t> </a:t>
            </a:r>
            <a:r>
              <a:rPr lang="sv-SE" sz="3200" dirty="0" err="1"/>
              <a:t>category</a:t>
            </a:r>
            <a:r>
              <a:rPr lang="sv-SE" sz="3200" dirty="0"/>
              <a:t> </a:t>
            </a:r>
            <a:r>
              <a:rPr lang="sv-SE" sz="3200" dirty="0" err="1"/>
              <a:t>differs</a:t>
            </a:r>
            <a:r>
              <a:rPr lang="sv-SE" sz="3200" dirty="0"/>
              <a:t> by </a:t>
            </a:r>
            <a:r>
              <a:rPr lang="sv-SE" sz="3200" dirty="0" err="1"/>
              <a:t>type</a:t>
            </a:r>
            <a:r>
              <a:rPr lang="sv-SE" sz="3200" dirty="0"/>
              <a:t> (</a:t>
            </a:r>
            <a:r>
              <a:rPr lang="sv-SE" sz="3200" dirty="0" err="1"/>
              <a:t>see</a:t>
            </a:r>
            <a:r>
              <a:rPr lang="sv-SE" sz="3200" dirty="0"/>
              <a:t> P2666).</a:t>
            </a:r>
          </a:p>
          <a:p>
            <a:r>
              <a:rPr lang="sv-SE" sz="3200" dirty="0" err="1"/>
              <a:t>Roles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a common idiom in </a:t>
            </a:r>
            <a:r>
              <a:rPr lang="sv-SE" sz="3200" dirty="0" err="1"/>
              <a:t>other</a:t>
            </a:r>
            <a:r>
              <a:rPr lang="sv-SE" sz="3200" dirty="0"/>
              <a:t> </a:t>
            </a:r>
            <a:r>
              <a:rPr lang="sv-SE" sz="3200" dirty="0" err="1"/>
              <a:t>languages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3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Credits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8919557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Thanks</a:t>
            </a:r>
            <a:r>
              <a:rPr lang="sv-SE" sz="3200" dirty="0"/>
              <a:t> to </a:t>
            </a:r>
            <a:r>
              <a:rPr lang="sv-SE" sz="3200" dirty="0" err="1"/>
              <a:t>Herb</a:t>
            </a:r>
            <a:r>
              <a:rPr lang="sv-SE" sz="3200" dirty="0"/>
              <a:t> Sutter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D0708 to </a:t>
            </a:r>
            <a:r>
              <a:rPr lang="sv-SE" sz="3200" dirty="0" err="1"/>
              <a:t>highlight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as a </a:t>
            </a:r>
            <a:r>
              <a:rPr lang="sv-SE" sz="3200" dirty="0" err="1"/>
              <a:t>problematic</a:t>
            </a:r>
            <a:r>
              <a:rPr lang="sv-SE" sz="3200" dirty="0"/>
              <a:t> area and </a:t>
            </a:r>
            <a:r>
              <a:rPr lang="sv-SE" sz="3200" dirty="0" err="1"/>
              <a:t>created</a:t>
            </a:r>
            <a:r>
              <a:rPr lang="sv-SE" sz="3200" dirty="0"/>
              <a:t> </a:t>
            </a:r>
            <a:r>
              <a:rPr lang="sv-SE" sz="3200" dirty="0" err="1"/>
              <a:t>statistics</a:t>
            </a:r>
            <a:r>
              <a:rPr lang="sv-SE" sz="3200" dirty="0"/>
              <a:t> on the </a:t>
            </a:r>
            <a:r>
              <a:rPr lang="sv-SE" sz="3200" dirty="0" err="1"/>
              <a:t>learning</a:t>
            </a:r>
            <a:r>
              <a:rPr lang="sv-SE" sz="3200" dirty="0"/>
              <a:t> </a:t>
            </a:r>
            <a:r>
              <a:rPr lang="sv-SE" sz="3200" dirty="0" err="1"/>
              <a:t>issues</a:t>
            </a:r>
            <a:r>
              <a:rPr lang="sv-SE" sz="3200" dirty="0"/>
              <a:t> </a:t>
            </a:r>
            <a:r>
              <a:rPr lang="sv-SE" sz="3200" dirty="0" err="1"/>
              <a:t>around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Thanks</a:t>
            </a:r>
            <a:r>
              <a:rPr lang="sv-SE" sz="3200" dirty="0"/>
              <a:t> to Barry </a:t>
            </a:r>
            <a:r>
              <a:rPr lang="sv-SE" sz="3200" dirty="0" err="1"/>
              <a:t>Revzin</a:t>
            </a:r>
            <a:r>
              <a:rPr lang="sv-SE" sz="3200" dirty="0"/>
              <a:t>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P2481, </a:t>
            </a:r>
            <a:r>
              <a:rPr lang="sv-SE" sz="3200" dirty="0" err="1"/>
              <a:t>requesting</a:t>
            </a:r>
            <a:r>
              <a:rPr lang="sv-SE" sz="3200" dirty="0"/>
              <a:t> </a:t>
            </a:r>
            <a:r>
              <a:rPr lang="sv-SE" sz="3200" dirty="0" err="1"/>
              <a:t>ways</a:t>
            </a:r>
            <a:r>
              <a:rPr lang="sv-SE" sz="3200" dirty="0"/>
              <a:t> to </a:t>
            </a:r>
            <a:r>
              <a:rPr lang="sv-SE" sz="3200" dirty="0" err="1"/>
              <a:t>prevent</a:t>
            </a:r>
            <a:r>
              <a:rPr lang="sv-SE" sz="3200" dirty="0"/>
              <a:t> the </a:t>
            </a:r>
            <a:r>
              <a:rPr lang="sv-SE" sz="3200" dirty="0" err="1"/>
              <a:t>automatic</a:t>
            </a:r>
            <a:r>
              <a:rPr lang="sv-SE" sz="3200" dirty="0"/>
              <a:t> CRTP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deducing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75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i="1" dirty="0" err="1"/>
              <a:t>Type</a:t>
            </a:r>
            <a:r>
              <a:rPr lang="sv-SE" sz="3200" i="1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user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sets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.</a:t>
            </a:r>
            <a:endParaRPr lang="sv-SE" sz="3200" i="1" dirty="0"/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used</a:t>
            </a:r>
            <a:r>
              <a:rPr lang="sv-SE" sz="3200" dirty="0"/>
              <a:t> to </a:t>
            </a:r>
            <a:r>
              <a:rPr lang="sv-SE" sz="3200" b="1" dirty="0" err="1"/>
              <a:t>generate</a:t>
            </a:r>
            <a:r>
              <a:rPr lang="sv-SE" sz="3200" dirty="0"/>
              <a:t> </a:t>
            </a:r>
            <a:r>
              <a:rPr lang="en-US" sz="3200" dirty="0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.</a:t>
            </a:r>
            <a:endParaRPr lang="sv-SE" sz="3200" i="1" dirty="0"/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templated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First</a:t>
            </a:r>
            <a:r>
              <a:rPr lang="sv-SE" sz="3200" dirty="0"/>
              <a:t> template parameter is </a:t>
            </a:r>
            <a:r>
              <a:rPr lang="sv-SE" sz="3200" dirty="0" err="1"/>
              <a:t>injected</a:t>
            </a:r>
            <a:r>
              <a:rPr lang="sv-SE" sz="3200" dirty="0"/>
              <a:t> as for </a:t>
            </a:r>
            <a:r>
              <a:rPr lang="sv-SE" sz="3200" dirty="0" err="1"/>
              <a:t>concepts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inhibit</a:t>
            </a:r>
            <a:r>
              <a:rPr lang="sv-SE" sz="3200" dirty="0"/>
              <a:t> </a:t>
            </a:r>
            <a:r>
              <a:rPr lang="sv-SE" sz="3200" dirty="0" err="1"/>
              <a:t>forwarding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</a:t>
            </a:r>
            <a:r>
              <a:rPr lang="sv-SE" sz="3200" dirty="0" err="1"/>
              <a:t>behavior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 templates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applied</a:t>
            </a:r>
            <a:r>
              <a:rPr lang="sv-SE" sz="3200" dirty="0"/>
              <a:t> to </a:t>
            </a:r>
            <a:r>
              <a:rPr lang="sv-SE" sz="3200" dirty="0" err="1"/>
              <a:t>method</a:t>
            </a:r>
            <a:r>
              <a:rPr lang="sv-SE" sz="3200" dirty="0"/>
              <a:t> </a:t>
            </a:r>
            <a:r>
              <a:rPr lang="sv-SE" sz="3200" dirty="0" err="1"/>
              <a:t>decls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Some</a:t>
            </a:r>
            <a:r>
              <a:rPr lang="sv-SE" sz="3200" dirty="0"/>
              <a:t> standard </a:t>
            </a:r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proposed</a:t>
            </a:r>
            <a:r>
              <a:rPr lang="sv-SE" sz="3200" dirty="0"/>
              <a:t> for </a:t>
            </a:r>
            <a:r>
              <a:rPr lang="sv-SE" sz="3200" dirty="0" err="1"/>
              <a:t>std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79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Basic syntax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248182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enclosed</a:t>
            </a:r>
            <a:r>
              <a:rPr lang="sv-SE" sz="3200" dirty="0"/>
              <a:t> in </a:t>
            </a:r>
            <a:r>
              <a:rPr lang="sv-SE" sz="3200" dirty="0" err="1"/>
              <a:t>angle</a:t>
            </a:r>
            <a:r>
              <a:rPr lang="sv-SE" sz="3200" dirty="0"/>
              <a:t> </a:t>
            </a:r>
            <a:r>
              <a:rPr lang="sv-SE" sz="3200" dirty="0" err="1"/>
              <a:t>brackets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sin(&lt;float,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 a);</a:t>
            </a:r>
          </a:p>
          <a:p>
            <a:pPr marL="0" indent="0">
              <a:buNone/>
            </a:pP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 set: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cos(float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cos(double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 a);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new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keyword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set. (394 hits).</a:t>
            </a: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floats = 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floats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a);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0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Usually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are</a:t>
            </a:r>
            <a:r>
              <a:rPr lang="sv-SE" sz="4000" dirty="0">
                <a:solidFill>
                  <a:srgbClr val="FFFFFF"/>
                </a:solidFill>
              </a:rPr>
              <a:t>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299470" cy="4569462"/>
          </a:xfrm>
        </p:spPr>
        <p:txBody>
          <a:bodyPr anchor="ctr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templates</a:t>
            </a:r>
          </a:p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similarly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        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templated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myIntFunc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x);		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	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auto.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sees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de-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cvref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endParaRPr lang="sv-SE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Usually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are</a:t>
            </a:r>
            <a:r>
              <a:rPr lang="sv-SE" sz="4000" dirty="0">
                <a:solidFill>
                  <a:srgbClr val="FFFFFF"/>
                </a:solidFill>
              </a:rPr>
              <a:t>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299470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myLongConstrained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 x);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myLongContrained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 x);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myLongContrained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 x);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myLongContrained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(T&amp;&amp; x);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</a:t>
            </a:r>
          </a:p>
          <a:p>
            <a:pPr marL="0" indent="0">
              <a:buNone/>
            </a:pP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make it longhand </a:t>
            </a:r>
            <a:r>
              <a:rPr lang="sv-SE" sz="16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first</a:t>
            </a: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sv-SE" sz="16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then</a:t>
            </a: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v-SE" sz="16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proceed</a:t>
            </a: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as </a:t>
            </a:r>
            <a:r>
              <a:rPr lang="sv-SE" sz="1600" b="1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above</a:t>
            </a:r>
            <a:r>
              <a:rPr lang="sv-SE" sz="1600" b="1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sv-SE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7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17109</TotalTime>
  <Words>1834</Words>
  <Application>Microsoft Office PowerPoint</Application>
  <PresentationFormat>Widescreen</PresentationFormat>
  <Paragraphs>134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Office-tema</vt:lpstr>
      <vt:lpstr>P2668R0</vt:lpstr>
      <vt:lpstr>Initial statements</vt:lpstr>
      <vt:lpstr>Overall motivation</vt:lpstr>
      <vt:lpstr>Background</vt:lpstr>
      <vt:lpstr>Credits</vt:lpstr>
      <vt:lpstr>Proposal contents</vt:lpstr>
      <vt:lpstr>Basic syntax</vt:lpstr>
      <vt:lpstr>Usually type sets are templates</vt:lpstr>
      <vt:lpstr>Usually type sets are templates</vt:lpstr>
      <vt:lpstr>Type sets eclipse forwarding references</vt:lpstr>
      <vt:lpstr>Type set templates can be applied to functions</vt:lpstr>
      <vt:lpstr>Safe to refactor member functions</vt:lpstr>
      <vt:lpstr>Refactor member functions using deducing this</vt:lpstr>
      <vt:lpstr>Subtle problem solved with deducing this</vt:lpstr>
      <vt:lpstr>Standard type sets in std::</vt:lpstr>
      <vt:lpstr>Additional issues treated in the proposal</vt:lpstr>
      <vt:lpstr>Additional issue NOT treated in R0</vt:lpstr>
      <vt:lpstr>Open issues</vt:lpstr>
      <vt:lpstr>Passing arrays by value</vt:lpstr>
      <vt:lpstr>Considering using using to declare type sets.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P2668R0</dc:title>
  <dc:creator>Bengt Gustafsson</dc:creator>
  <cp:lastModifiedBy>Bengt Gustafsson</cp:lastModifiedBy>
  <cp:revision>41</cp:revision>
  <dcterms:created xsi:type="dcterms:W3CDTF">2022-10-29T16:35:26Z</dcterms:created>
  <dcterms:modified xsi:type="dcterms:W3CDTF">2023-06-17T08:38:34Z</dcterms:modified>
</cp:coreProperties>
</file>