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13" r:id="rId2"/>
    <p:sldId id="515" r:id="rId3"/>
    <p:sldId id="517" r:id="rId4"/>
    <p:sldId id="516" r:id="rId5"/>
    <p:sldId id="514" r:id="rId6"/>
    <p:sldId id="50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2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自我介绍完成后的过渡：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相信大家都学过软件工程这门课，但没有实际应用经验，你们无法体会到软件工程</a:t>
            </a:r>
            <a:r>
              <a:rPr lang="zh-CN" altLang="en-US" baseline="0" dirty="0" smtClean="0"/>
              <a:t> 对于软件开发的重要意义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接下去我会在尽可能短的时间内，把我所了解的告诉大家：软件工程是如何在企业中应用的，以及我们的团队工作是怎样的。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介绍下</a:t>
            </a:r>
            <a:r>
              <a:rPr lang="en-US" altLang="zh-CN" b="1" dirty="0" smtClean="0"/>
              <a:t>NEWEGG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CMMI 4</a:t>
            </a:r>
            <a:r>
              <a:rPr lang="zh-CN" altLang="en-US" b="1" dirty="0" smtClean="0"/>
              <a:t>），</a:t>
            </a:r>
            <a:r>
              <a:rPr lang="en-US" altLang="zh-CN" dirty="0" smtClean="0"/>
              <a:t>CMMI </a:t>
            </a:r>
            <a:r>
              <a:rPr lang="zh-CN" altLang="en-US" dirty="0" smtClean="0"/>
              <a:t>是一个过程改进框架。最高级别是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（军工，国防应用），</a:t>
            </a:r>
            <a:r>
              <a:rPr lang="en-US" altLang="zh-CN" dirty="0" smtClean="0"/>
              <a:t>NEWEGG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早在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年就达到了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level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传统软件开发：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清晰，直观。也是其他模型的基础（如迭代，也是要应用瀑布）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过程产生的职位</a:t>
            </a:r>
            <a:r>
              <a:rPr lang="zh-CN" altLang="en-US" dirty="0" smtClean="0"/>
              <a:t>：项目经理，开发，测试，需求分析人（</a:t>
            </a:r>
            <a:r>
              <a:rPr lang="en-US" altLang="zh-CN" dirty="0" smtClean="0"/>
              <a:t>BSA</a:t>
            </a:r>
            <a:r>
              <a:rPr lang="zh-CN" altLang="en-US" dirty="0" smtClean="0"/>
              <a:t>），配置版本库管理员，质量工程师。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瀑布模型是一种非常完美的解决方案，但在实践中碰到越来越复杂的情况，导致瀑布模型开展很吃力。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最大的问题，是只有在所有的结束时，才能看到结果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自我介绍，巴拉巴拉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传统软件开发</a:t>
            </a:r>
            <a:r>
              <a:rPr lang="zh-CN" altLang="en-US" dirty="0" smtClean="0">
                <a:latin typeface="+mj-ea"/>
                <a:ea typeface="+mj-ea"/>
              </a:rPr>
              <a:t>流程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410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905000"/>
            <a:ext cx="6134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10672</TotalTime>
  <Words>278</Words>
  <Application>Microsoft Office PowerPoint</Application>
  <PresentationFormat>全屏显示(4:3)</PresentationFormat>
  <Paragraphs>30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neweggTemplate4</vt:lpstr>
      <vt:lpstr>自我介绍，巴拉巴拉</vt:lpstr>
      <vt:lpstr>传统软件开发流程</vt:lpstr>
      <vt:lpstr>PowerPoint 演示文稿</vt:lpstr>
      <vt:lpstr>PowerPoint 演示文稿</vt:lpstr>
      <vt:lpstr>PowerPoint 演示文稿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961</cp:revision>
  <dcterms:created xsi:type="dcterms:W3CDTF">2010-03-23T19:37:11Z</dcterms:created>
  <dcterms:modified xsi:type="dcterms:W3CDTF">2014-05-17T07:31:20Z</dcterms:modified>
</cp:coreProperties>
</file>