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06" r:id="rId3"/>
    <p:sldId id="508" r:id="rId4"/>
    <p:sldId id="507" r:id="rId5"/>
    <p:sldId id="510" r:id="rId6"/>
    <p:sldId id="511" r:id="rId7"/>
    <p:sldId id="521" r:id="rId8"/>
    <p:sldId id="512" r:id="rId9"/>
    <p:sldId id="509" r:id="rId10"/>
    <p:sldId id="514" r:id="rId11"/>
    <p:sldId id="515" r:id="rId12"/>
    <p:sldId id="516" r:id="rId13"/>
    <p:sldId id="522" r:id="rId14"/>
    <p:sldId id="517" r:id="rId15"/>
    <p:sldId id="518" r:id="rId16"/>
    <p:sldId id="519" r:id="rId17"/>
    <p:sldId id="520" r:id="rId18"/>
    <p:sldId id="523" r:id="rId19"/>
    <p:sldId id="524" r:id="rId20"/>
    <p:sldId id="526" r:id="rId21"/>
    <p:sldId id="525" r:id="rId22"/>
    <p:sldId id="527" r:id="rId23"/>
    <p:sldId id="529" r:id="rId24"/>
    <p:sldId id="530" r:id="rId25"/>
    <p:sldId id="513" r:id="rId26"/>
    <p:sldId id="50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382F62-C853-4D07-8125-7E4E90A76C3F}">
          <p14:sldIdLst>
            <p14:sldId id="256"/>
            <p14:sldId id="506"/>
            <p14:sldId id="508"/>
            <p14:sldId id="507"/>
            <p14:sldId id="510"/>
            <p14:sldId id="511"/>
            <p14:sldId id="521"/>
            <p14:sldId id="512"/>
            <p14:sldId id="509"/>
          </p14:sldIdLst>
        </p14:section>
        <p14:section name="无标题节" id="{462125AD-8457-4876-98C9-1C5A5D464E50}">
          <p14:sldIdLst>
            <p14:sldId id="514"/>
            <p14:sldId id="515"/>
            <p14:sldId id="516"/>
            <p14:sldId id="522"/>
            <p14:sldId id="517"/>
            <p14:sldId id="518"/>
            <p14:sldId id="519"/>
            <p14:sldId id="520"/>
            <p14:sldId id="523"/>
            <p14:sldId id="524"/>
            <p14:sldId id="526"/>
            <p14:sldId id="525"/>
            <p14:sldId id="527"/>
            <p14:sldId id="529"/>
            <p14:sldId id="530"/>
            <p14:sldId id="513"/>
            <p14:sldId id="5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209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19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25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学习先进的技术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了解完善的项目流程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600" dirty="0" smtClean="0">
                <a:ea typeface="微软雅黑" pitchFamily="34" charset="-122"/>
                <a:cs typeface="Tahoma" pitchFamily="34" charset="0"/>
              </a:rPr>
              <a:t>CMMI 4</a:t>
            </a: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600" dirty="0" smtClean="0">
                <a:ea typeface="微软雅黑" pitchFamily="34" charset="-122"/>
                <a:cs typeface="Tahoma" pitchFamily="34" charset="0"/>
              </a:rPr>
              <a:t>敏捷开发</a:t>
            </a: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获得资深专家的悉心指导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收获丰富的项目开发经验</a:t>
            </a: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2014/8/20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810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Engine </a:t>
            </a:r>
            <a:endParaRPr lang="zh-CN" altLang="en-US" sz="4000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endParaRPr lang="zh-CN" altLang="en-US" sz="4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312" y="1066800"/>
            <a:ext cx="8370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[</a:t>
            </a:r>
            <a:r>
              <a:rPr lang="zh-CN" altLang="zh-CN" b="1" dirty="0">
                <a:solidFill>
                  <a:srgbClr val="00B050"/>
                </a:solidFill>
              </a:rPr>
              <a:t>预编译阶段</a:t>
            </a:r>
            <a:r>
              <a:rPr lang="en-US" altLang="zh-CN" b="1" dirty="0">
                <a:solidFill>
                  <a:srgbClr val="00B050"/>
                </a:solidFill>
              </a:rPr>
              <a:t>]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/>
              <a:t>扫描整段代码，将</a:t>
            </a:r>
            <a:r>
              <a:rPr lang="en-US" altLang="zh-CN" dirty="0"/>
              <a:t>a</a:t>
            </a:r>
            <a:r>
              <a:rPr lang="zh-CN" altLang="zh-CN" dirty="0"/>
              <a:t>放入当前上下文的栈中，赋值为</a:t>
            </a:r>
            <a:r>
              <a:rPr lang="en-US" altLang="zh-CN" dirty="0"/>
              <a:t>undefined.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zh-CN" b="1" dirty="0">
                <a:solidFill>
                  <a:srgbClr val="FF0000"/>
                </a:solidFill>
              </a:rPr>
              <a:t>运行阶段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alert(a) ;</a:t>
            </a:r>
            <a:r>
              <a:rPr lang="zh-CN" altLang="zh-CN" dirty="0"/>
              <a:t>在栈中找到</a:t>
            </a:r>
            <a:r>
              <a:rPr lang="en-US" altLang="zh-CN" dirty="0"/>
              <a:t> a </a:t>
            </a:r>
            <a:r>
              <a:rPr lang="zh-CN" altLang="zh-CN" dirty="0"/>
              <a:t>并得到值</a:t>
            </a:r>
            <a:r>
              <a:rPr lang="en-US" altLang="zh-CN" dirty="0"/>
              <a:t>undefined</a:t>
            </a:r>
            <a:r>
              <a:rPr lang="zh-CN" altLang="zh-CN" dirty="0"/>
              <a:t>，弹出</a:t>
            </a:r>
            <a:r>
              <a:rPr lang="en-US" altLang="zh-CN" dirty="0"/>
              <a:t>”undefined”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zh-CN" b="1" dirty="0">
                <a:solidFill>
                  <a:srgbClr val="FF0000"/>
                </a:solidFill>
              </a:rPr>
              <a:t>运行阶段</a:t>
            </a:r>
            <a:r>
              <a:rPr lang="en-US" altLang="zh-CN" b="1" dirty="0">
                <a:solidFill>
                  <a:srgbClr val="FF0000"/>
                </a:solidFill>
              </a:rPr>
              <a:t>]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 a= 1;</a:t>
            </a:r>
            <a:r>
              <a:rPr lang="zh-CN" altLang="zh-CN" dirty="0"/>
              <a:t>将</a:t>
            </a:r>
            <a:r>
              <a:rPr lang="en-US" altLang="zh-CN" dirty="0"/>
              <a:t>a</a:t>
            </a:r>
            <a:r>
              <a:rPr lang="zh-CN" altLang="zh-CN" dirty="0"/>
              <a:t>赋值为</a:t>
            </a:r>
            <a:r>
              <a:rPr lang="en-US" altLang="zh-CN" dirty="0" smtClean="0"/>
              <a:t>1</a:t>
            </a:r>
            <a:endParaRPr lang="zh-CN" altLang="zh-CN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43187"/>
            <a:ext cx="38385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44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16.培训PPT\2014-3-20 16-18-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9" y="981075"/>
            <a:ext cx="55816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endParaRPr lang="zh-CN" altLang="en-US" sz="4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195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44775"/>
            <a:ext cx="8229600" cy="47942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下面代码的运行结果？</a:t>
            </a:r>
          </a:p>
        </p:txBody>
      </p:sp>
    </p:spTree>
    <p:extLst>
      <p:ext uri="{BB962C8B-B14F-4D97-AF65-F5344CB8AC3E}">
        <p14:creationId xmlns:p14="http://schemas.microsoft.com/office/powerpoint/2010/main" val="308986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16.培训PPT\压缩后\slide-20-728_meitu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28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G:\16.培训PPT\压缩后\slide-24-728_meitu_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2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G:\16.培训PPT\slide-25-728_meitu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2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G:\16.培训PPT\压缩后\slide-26-728_meitu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44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G:\16.培训PPT\压缩后\slide-28-728_meitu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1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:\16.培训PPT\压缩后\slide-33-728_meitu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4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:\16.培训PPT\压缩后\slide-34-728_meitu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3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G:\16.培训PPT\slide-6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2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G:\16.培训PPT\压缩后\slide-36-728_Repa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16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:\16.培训PPT\压缩后\slide-35-728_meitu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3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G:\16.培训PPT\压缩后\slide-37-728_Re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79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algn="just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23555" name="Picture 3" descr="G:\16.培训PPT\slide-39-728_meitu_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0"/>
            <a:ext cx="7620001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0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algn="just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23554" name="Picture 2" descr="G:\16.培训PPT\slide-86-7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9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70" y="2667000"/>
            <a:ext cx="8229600" cy="47942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概括总结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58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G:\16.培训PPT\压缩后\slide-5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5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4099" name="Picture 3" descr="G:\16.培训PPT\压缩后\slide-2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7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5123" name="Picture 3" descr="G:\16.培训PPT\压缩后\slide-8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4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590800"/>
            <a:ext cx="8229600" cy="479425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是解释型语言</a:t>
            </a:r>
          </a:p>
        </p:txBody>
      </p:sp>
    </p:spTree>
    <p:extLst>
      <p:ext uri="{BB962C8B-B14F-4D97-AF65-F5344CB8AC3E}">
        <p14:creationId xmlns:p14="http://schemas.microsoft.com/office/powerpoint/2010/main" val="394184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16386" name="Picture 2" descr="G:\16.培训PPT\压缩后\slide-10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1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8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7172" name="Picture 4" descr="G:\16.培训PPT\压缩后\slide-13-728_meitu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779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762000"/>
            <a:ext cx="3114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643187"/>
            <a:ext cx="38385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94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8928</TotalTime>
  <Words>87</Words>
  <Application>Microsoft Office PowerPoint</Application>
  <PresentationFormat>全屏显示(4:3)</PresentationFormat>
  <Paragraphs>60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neweggTemplate4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 是解释型语言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下面代码的运行结果？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概括总结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1028</cp:revision>
  <dcterms:created xsi:type="dcterms:W3CDTF">2010-03-23T19:37:11Z</dcterms:created>
  <dcterms:modified xsi:type="dcterms:W3CDTF">2014-08-20T07:04:10Z</dcterms:modified>
</cp:coreProperties>
</file>