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0" r:id="rId3"/>
    <p:sldId id="374" r:id="rId4"/>
    <p:sldId id="506" r:id="rId5"/>
    <p:sldId id="504" r:id="rId6"/>
    <p:sldId id="509" r:id="rId7"/>
    <p:sldId id="508" r:id="rId8"/>
    <p:sldId id="507" r:id="rId9"/>
    <p:sldId id="503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7427" autoAdjust="0"/>
  </p:normalViewPr>
  <p:slideViewPr>
    <p:cSldViewPr snapToObjects="1">
      <p:cViewPr>
        <p:scale>
          <a:sx n="96" d="100"/>
          <a:sy n="96" d="100"/>
        </p:scale>
        <p:origin x="-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A6E2C32-339E-4BA8-933F-DE7C3CB790EF}" type="slidenum">
              <a:rPr lang="en-US" altLang="zh-CN" smtClean="0">
                <a:ea typeface="宋体" pitchFamily="2" charset="-122"/>
              </a:rPr>
              <a:pPr eaLnBrk="1" hangingPunct="1"/>
              <a:t>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学习先进的技术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了解完善的项目流程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600" dirty="0" smtClean="0">
                <a:ea typeface="微软雅黑" pitchFamily="34" charset="-122"/>
                <a:cs typeface="Tahoma" pitchFamily="34" charset="0"/>
              </a:rPr>
              <a:t>CMMI 4</a:t>
            </a: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600" dirty="0" smtClean="0">
                <a:ea typeface="微软雅黑" pitchFamily="34" charset="-122"/>
                <a:cs typeface="Tahoma" pitchFamily="34" charset="0"/>
              </a:rPr>
              <a:t>敏捷开发</a:t>
            </a: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2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6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获得资深专家的悉心指导</a:t>
            </a: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endParaRPr lang="en-US" altLang="zh-CN" sz="20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Blip>
                <a:blip r:embed="rId3"/>
              </a:buBlip>
              <a:defRPr/>
            </a:pPr>
            <a:r>
              <a:rPr lang="zh-CN" altLang="en-US" sz="2000" dirty="0" smtClean="0">
                <a:ea typeface="微软雅黑" pitchFamily="34" charset="-122"/>
                <a:cs typeface="Tahoma" pitchFamily="34" charset="0"/>
              </a:rPr>
              <a:t>收获丰富的项目开发经验</a:t>
            </a: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2014/2/20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810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sz="40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代码性能现状</a:t>
            </a:r>
            <a:endParaRPr lang="zh-CN" altLang="en-US" sz="40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2276475"/>
            <a:ext cx="9144000" cy="20161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 Holiday season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性能介绍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9" name="Picture 3" descr="D:\Eve\newegg_cn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38862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Holiday season</a:t>
            </a:r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十一过后，开始关注性能问题</a:t>
            </a: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10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月底，会要求出调优报告，并优化上</a:t>
            </a:r>
            <a:r>
              <a:rPr lang="zh-CN" altLang="en-US" sz="1800" dirty="0">
                <a:ea typeface="微软雅黑" pitchFamily="34" charset="-122"/>
                <a:cs typeface="Tahoma" pitchFamily="34" charset="0"/>
              </a:rPr>
              <a:t>线</a:t>
            </a: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11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月初，由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IT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在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PRODUCTION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环境发起一次模拟的压力测试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2013 Holiday season </a:t>
            </a:r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小故事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“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黑五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”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当天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WWW</a:t>
            </a:r>
            <a:r>
              <a:rPr lang="zh-CN" altLang="en-US" sz="1800" dirty="0">
                <a:ea typeface="微软雅黑" pitchFamily="34" charset="-122"/>
                <a:cs typeface="Tahoma" pitchFamily="34" charset="0"/>
              </a:rPr>
              <a:t> 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Server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遭到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DDOS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攻击，一个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location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宕掉</a:t>
            </a: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27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endParaRPr lang="zh-CN" altLang="en-US" sz="1800" dirty="0" smtClean="0">
              <a:ea typeface="微软雅黑" pitchFamily="34" charset="-122"/>
              <a:cs typeface="Tahoma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800"/>
            <a:ext cx="3238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调优工具</a:t>
            </a:r>
            <a:r>
              <a:rPr lang="zh-CN" altLang="en-US" sz="4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err="1" smtClean="0">
                <a:ea typeface="微软雅黑" pitchFamily="34" charset="-122"/>
                <a:cs typeface="Tahoma" pitchFamily="34" charset="0"/>
              </a:rPr>
              <a:t>Windbg</a:t>
            </a:r>
            <a:r>
              <a:rPr lang="en-US" altLang="zh-CN" sz="1800" dirty="0">
                <a:ea typeface="微软雅黑" pitchFamily="34" charset="-122"/>
                <a:cs typeface="Tahoma" pitchFamily="34" charset="0"/>
              </a:rPr>
              <a:t> 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+ SOS</a:t>
            </a:r>
            <a:r>
              <a:rPr lang="en-US" altLang="zh-CN" sz="1000" i="1" dirty="0" smtClean="0">
                <a:ea typeface="微软雅黑" pitchFamily="34" charset="-122"/>
                <a:cs typeface="Tahoma" pitchFamily="34" charset="0"/>
              </a:rPr>
              <a:t>(\\</a:t>
            </a:r>
            <a:r>
              <a:rPr lang="en-US" altLang="zh-CN" sz="1000" i="1" dirty="0">
                <a:ea typeface="微软雅黑" pitchFamily="34" charset="-122"/>
                <a:cs typeface="Tahoma" pitchFamily="34" charset="0"/>
              </a:rPr>
              <a:t>ssfps04\</a:t>
            </a:r>
            <a:r>
              <a:rPr lang="en-US" altLang="zh-CN" sz="1000" i="1" dirty="0" err="1">
                <a:ea typeface="微软雅黑" pitchFamily="34" charset="-122"/>
                <a:cs typeface="Tahoma" pitchFamily="34" charset="0"/>
              </a:rPr>
              <a:t>Dept_Folder</a:t>
            </a:r>
            <a:r>
              <a:rPr lang="en-US" altLang="zh-CN" sz="1000" i="1" dirty="0">
                <a:ea typeface="微软雅黑" pitchFamily="34" charset="-122"/>
                <a:cs typeface="Tahoma" pitchFamily="34" charset="0"/>
              </a:rPr>
              <a:t>\NESC-SH\MIS&amp;TR\Mis2-Dept\Tools\Debug\Debugging </a:t>
            </a:r>
            <a:r>
              <a:rPr lang="en-US" altLang="zh-CN" sz="1000" i="1" dirty="0" smtClean="0">
                <a:ea typeface="微软雅黑" pitchFamily="34" charset="-122"/>
                <a:cs typeface="Tahoma" pitchFamily="34" charset="0"/>
              </a:rPr>
              <a:t>Tools\</a:t>
            </a:r>
            <a:r>
              <a:rPr lang="en-US" altLang="zh-CN" sz="1000" i="1" dirty="0" err="1" smtClean="0">
                <a:ea typeface="微软雅黑" pitchFamily="34" charset="-122"/>
                <a:cs typeface="Tahoma" pitchFamily="34" charset="0"/>
              </a:rPr>
              <a:t>WinDBG</a:t>
            </a:r>
            <a:r>
              <a:rPr lang="en-US" altLang="zh-CN" sz="1000" i="1" dirty="0" smtClean="0">
                <a:ea typeface="微软雅黑" pitchFamily="34" charset="-122"/>
                <a:cs typeface="Tahoma" pitchFamily="34" charset="0"/>
              </a:rPr>
              <a:t>)</a:t>
            </a: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Visual </a:t>
            </a:r>
            <a:r>
              <a:rPr lang="en-US" altLang="zh-CN" sz="1800" dirty="0" err="1" smtClean="0">
                <a:ea typeface="微软雅黑" pitchFamily="34" charset="-122"/>
                <a:cs typeface="Tahoma" pitchFamily="34" charset="0"/>
              </a:rPr>
              <a:t>Stuido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 2012/2013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err="1" smtClean="0">
                <a:ea typeface="微软雅黑" pitchFamily="34" charset="-122"/>
                <a:cs typeface="Tahoma" pitchFamily="34" charset="0"/>
              </a:rPr>
              <a:t>RedGate</a:t>
            </a:r>
            <a:r>
              <a:rPr lang="en-US" altLang="zh-CN" sz="1800" dirty="0">
                <a:ea typeface="微软雅黑" pitchFamily="34" charset="-122"/>
                <a:cs typeface="Tahoma" pitchFamily="34" charset="0"/>
              </a:rPr>
              <a:t> 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Ants Profiler</a:t>
            </a:r>
            <a:endParaRPr lang="en-US" altLang="zh-CN" sz="18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3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WWW CPU </a:t>
            </a:r>
            <a:r>
              <a:rPr lang="zh-CN" altLang="en-US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损耗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err="1" smtClean="0">
                <a:ea typeface="微软雅黑" pitchFamily="34" charset="-122"/>
                <a:cs typeface="Tahoma" pitchFamily="34" charset="0"/>
              </a:rPr>
              <a:t>DataTable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操作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(XML)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字符串操作（正则匹配），</a:t>
            </a:r>
            <a:r>
              <a:rPr lang="en-US" altLang="zh-CN" sz="1800" dirty="0" err="1" smtClean="0">
                <a:ea typeface="微软雅黑" pitchFamily="34" charset="-122"/>
                <a:cs typeface="Tahoma" pitchFamily="34" charset="0"/>
              </a:rPr>
              <a:t>indexOf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, replace…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重复调用代码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结构设计</a:t>
            </a:r>
            <a:endParaRPr lang="en-US" altLang="zh-CN" sz="18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1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29600" cy="4794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4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2217" y="959126"/>
            <a:ext cx="9172575" cy="3429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WWW Web server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的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CPU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居高不下</a:t>
            </a:r>
            <a:endParaRPr lang="en-US" altLang="zh-CN" sz="1800" dirty="0" smtClean="0">
              <a:ea typeface="微软雅黑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2013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年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Ajax page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疯狂增加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,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导致了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Request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数增加很多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, </a:t>
            </a: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消耗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CPU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r>
              <a:rPr lang="zh-CN" altLang="en-US" sz="1800" dirty="0" smtClean="0">
                <a:ea typeface="微软雅黑" pitchFamily="34" charset="-122"/>
                <a:cs typeface="Tahoma" pitchFamily="34" charset="0"/>
              </a:rPr>
              <a:t>数据量越来越大</a:t>
            </a:r>
            <a:r>
              <a:rPr lang="en-US" altLang="zh-CN" sz="1800" dirty="0" smtClean="0">
                <a:ea typeface="微软雅黑" pitchFamily="34" charset="-122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53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8728</TotalTime>
  <Words>168</Words>
  <Application>Microsoft Office PowerPoint</Application>
  <PresentationFormat>全屏显示(4:3)</PresentationFormat>
  <Paragraphs>43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neweggTemplate4</vt:lpstr>
      <vt:lpstr>PowerPoint 演示文稿</vt:lpstr>
      <vt:lpstr>PowerPoint 演示文稿</vt:lpstr>
      <vt:lpstr>Holiday season</vt:lpstr>
      <vt:lpstr>2013 Holiday season 小故事</vt:lpstr>
      <vt:lpstr>PowerPoint 演示文稿</vt:lpstr>
      <vt:lpstr>调优工具介绍</vt:lpstr>
      <vt:lpstr>WWW CPU 损耗</vt:lpstr>
      <vt:lpstr>总结</vt:lpstr>
      <vt:lpstr>PowerPoint 演示文稿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Ben.B.Guan (mis.sh04.Newegg) 41470</cp:lastModifiedBy>
  <cp:revision>954</cp:revision>
  <dcterms:created xsi:type="dcterms:W3CDTF">2010-03-23T19:37:11Z</dcterms:created>
  <dcterms:modified xsi:type="dcterms:W3CDTF">2014-02-20T05:09:54Z</dcterms:modified>
</cp:coreProperties>
</file>