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FA382F62-C853-4D07-8125-7E4E90A76C3F}">
          <p14:sldIdLst>
            <p14:sldId id="256"/>
            <p14:sldId id="257"/>
          </p14:sldIdLst>
        </p14:section>
        <p14:section name="无标题节" id="{462125AD-8457-4876-98C9-1C5A5D464E50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C0A"/>
    <a:srgbClr val="FF6600"/>
    <a:srgbClr val="FFFFFF"/>
    <a:srgbClr val="FF0000"/>
    <a:srgbClr val="153C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中度样式 1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77" autoAdjust="0"/>
    <p:restoredTop sz="77427" autoAdjust="0"/>
  </p:normalViewPr>
  <p:slideViewPr>
    <p:cSldViewPr snapToObjects="1">
      <p:cViewPr>
        <p:scale>
          <a:sx n="96" d="100"/>
          <a:sy n="96" d="100"/>
        </p:scale>
        <p:origin x="-2112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EF715F62-D85D-49DF-BDA9-975FE3220E89}" type="datetimeFigureOut">
              <a:rPr lang="zh-CN" altLang="en-US"/>
              <a:pPr>
                <a:defRPr/>
              </a:pPr>
              <a:t>2014/12/26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1615DFBE-885F-4F00-A874-2A153EFDC85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754086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7A3F486C-DCE5-44A6-883F-07CB505E34C0}" type="datetimeFigureOut">
              <a:rPr lang="zh-CN" altLang="en-US"/>
              <a:pPr>
                <a:defRPr/>
              </a:pPr>
              <a:t>2014/12/26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579C3186-C4EC-4A7E-AF9A-27FD22A91F5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04494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3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85800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441575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124200" y="6188075"/>
            <a:ext cx="2438400" cy="365125"/>
          </a:xfrm>
        </p:spPr>
        <p:txBody>
          <a:bodyPr/>
          <a:lstStyle>
            <a:lvl1pPr algn="ctr">
              <a:defRPr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fld id="{FAA889C2-A4DB-4EDC-AFD1-05B06C9A51A2}" type="datetime1">
              <a:rPr lang="zh-CN" altLang="en-US"/>
              <a:pPr>
                <a:defRPr/>
              </a:pPr>
              <a:t>2014/12/26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47707585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1880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0771F3-9520-49F3-B926-BF3393522A57}" type="datetime1">
              <a:rPr lang="zh-CN" altLang="en-US"/>
              <a:pPr>
                <a:defRPr/>
              </a:pPr>
              <a:t>2014/12/26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8520887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143125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609600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1880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96B9B6-969E-4710-9FC8-43BA31AFBC21}" type="datetime1">
              <a:rPr lang="zh-CN" altLang="en-US"/>
              <a:pPr>
                <a:defRPr/>
              </a:pPr>
              <a:t>2014/12/26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96063410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3733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373380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1722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EAD1B7-442F-4821-9B36-49DFF5213FFF}" type="datetime1">
              <a:rPr lang="zh-CN" altLang="en-US"/>
              <a:pPr>
                <a:defRPr/>
              </a:pPr>
              <a:t>2014/12/26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78239967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1591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1591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1880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BD50D4-294D-48CB-BC53-88F34323E7E7}" type="datetime1">
              <a:rPr lang="zh-CN" altLang="en-US"/>
              <a:pPr>
                <a:defRPr/>
              </a:pPr>
              <a:t>2014/12/26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4277449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188075"/>
            <a:ext cx="2133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56BC7F82-135F-4088-A711-648B5D493D11}" type="datetime1">
              <a:rPr lang="zh-CN" altLang="en-US"/>
              <a:pPr>
                <a:defRPr/>
              </a:pPr>
              <a:t>2014/12/26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30908849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2895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313" cy="41275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173788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7EF747-227D-4139-AEE7-5ED20BF7528A}" type="datetime1">
              <a:rPr lang="zh-CN" altLang="en-US"/>
              <a:pPr>
                <a:defRPr/>
              </a:pPr>
              <a:t>2014/12/26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5280762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511675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304800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078413"/>
            <a:ext cx="5486400" cy="560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1722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63C836-BABA-47C2-A040-B4631BD70EC1}" type="datetime1">
              <a:rPr lang="zh-CN" altLang="en-US"/>
              <a:pPr>
                <a:defRPr/>
              </a:pPr>
              <a:t>2014/12/26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21431815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24840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FFFFFF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FE1A41DA-2BDE-427D-A04B-002434307056}" type="datetime1">
              <a:rPr lang="zh-CN" altLang="en-US"/>
              <a:pPr>
                <a:defRPr/>
              </a:pPr>
              <a:t>2014/12/26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75" r:id="rId1"/>
    <p:sldLayoutId id="2147484176" r:id="rId2"/>
    <p:sldLayoutId id="2147484177" r:id="rId3"/>
    <p:sldLayoutId id="2147484178" r:id="rId4"/>
    <p:sldLayoutId id="2147484179" r:id="rId5"/>
    <p:sldLayoutId id="2147484180" r:id="rId6"/>
    <p:sldLayoutId id="2147484181" r:id="rId7"/>
    <p:sldLayoutId id="2147484182" r:id="rId8"/>
  </p:sldLayoutIdLst>
  <p:transition/>
  <p:hf sldNum="0"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4"/>
          <p:cNvSpPr>
            <a:spLocks noChangeArrowheads="1"/>
          </p:cNvSpPr>
          <p:nvPr/>
        </p:nvSpPr>
        <p:spPr bwMode="auto">
          <a:xfrm>
            <a:off x="0" y="381000"/>
            <a:ext cx="91440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zh-CN" altLang="en-US" sz="4000" dirty="0" smtClean="0">
                <a:solidFill>
                  <a:srgbClr val="FF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前端模块化</a:t>
            </a:r>
            <a:endParaRPr lang="en-US" altLang="zh-CN" sz="4000" dirty="0" smtClean="0">
              <a:solidFill>
                <a:srgbClr val="FF66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Picture 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4690" y="2035175"/>
            <a:ext cx="5274310" cy="1089025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  <a:effectLst/>
          <a:extLst/>
        </p:spPr>
      </p:pic>
      <p:pic>
        <p:nvPicPr>
          <p:cNvPr id="6" name="图片 5"/>
          <p:cNvPicPr/>
          <p:nvPr/>
        </p:nvPicPr>
        <p:blipFill>
          <a:blip r:embed="rId4"/>
          <a:stretch>
            <a:fillRect/>
          </a:stretch>
        </p:blipFill>
        <p:spPr>
          <a:xfrm>
            <a:off x="1964690" y="3563620"/>
            <a:ext cx="5274310" cy="1770380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1343749"/>
      </p:ext>
    </p:extLst>
  </p:cSld>
  <p:clrMapOvr>
    <a:masterClrMapping/>
  </p:clrMapOvr>
  <p:transition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neweggTemplate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/>
      </a:spPr>
      <a:bodyPr wrap="square">
        <a:spAutoFit/>
      </a:bodyPr>
      <a:lstStyle>
        <a:defPPr>
          <a:lnSpc>
            <a:spcPct val="150000"/>
          </a:lnSpc>
          <a:buFont typeface="Wingdings" pitchFamily="2" charset="2"/>
          <a:buBlip>
            <a:blip xmlns:r="http://schemas.openxmlformats.org/officeDocument/2006/relationships" r:embed="rId1"/>
          </a:buBlip>
          <a:defRPr dirty="0" smtClean="0">
            <a:latin typeface="微软雅黑" pitchFamily="34" charset="-122"/>
            <a:ea typeface="微软雅黑" pitchFamily="34" charset="-122"/>
          </a:defRPr>
        </a:defPPr>
      </a:lstStyle>
      <a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9058</TotalTime>
  <Words>2</Words>
  <Application>Microsoft Office PowerPoint</Application>
  <PresentationFormat>全屏显示(4:3)</PresentationFormat>
  <Paragraphs>1</Paragraphs>
  <Slides>2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neweggTemplate4</vt:lpstr>
      <vt:lpstr>PowerPoint 演示文稿</vt:lpstr>
      <vt:lpstr>PowerPoint 演示文稿</vt:lpstr>
    </vt:vector>
  </TitlesOfParts>
  <Company>Newegg.com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发展中的新蛋中国</dc:title>
  <dc:creator>Teny.G.Zhu (mts.sh01.ChinaRSS) 41326</dc:creator>
  <cp:lastModifiedBy>Ben.B.Guan (mis.cnsh04.Newegg) 41470</cp:lastModifiedBy>
  <cp:revision>1035</cp:revision>
  <dcterms:created xsi:type="dcterms:W3CDTF">2010-03-23T19:37:11Z</dcterms:created>
  <dcterms:modified xsi:type="dcterms:W3CDTF">2014-12-26T08:54:06Z</dcterms:modified>
</cp:coreProperties>
</file>