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06" r:id="rId3"/>
    <p:sldId id="505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03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7427" autoAdjust="0"/>
  </p:normalViewPr>
  <p:slideViewPr>
    <p:cSldViewPr snapToObjects="1">
      <p:cViewPr>
        <p:scale>
          <a:sx n="96" d="100"/>
          <a:sy n="96" d="100"/>
        </p:scale>
        <p:origin x="-20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学习先进的技术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了解完善的项目流程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600" dirty="0" smtClean="0">
                <a:ea typeface="微软雅黑" pitchFamily="34" charset="-122"/>
                <a:cs typeface="Tahoma" pitchFamily="34" charset="0"/>
              </a:rPr>
              <a:t>CMMI 4</a:t>
            </a: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600" dirty="0" smtClean="0">
                <a:ea typeface="微软雅黑" pitchFamily="34" charset="-122"/>
                <a:cs typeface="Tahoma" pitchFamily="34" charset="0"/>
              </a:rPr>
              <a:t>敏捷开发</a:t>
            </a: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获得资深专家的悉心指导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收获丰富的项目开发经验</a:t>
            </a: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2013/7/13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810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Scrum Gathering 2013 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内容分享</a:t>
            </a:r>
            <a:endParaRPr lang="zh-CN" altLang="en-US" sz="4000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精益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消除浪费</a:t>
            </a:r>
            <a:endParaRPr lang="en-US" altLang="zh-CN" sz="1800" dirty="0" smtClean="0"/>
          </a:p>
          <a:p>
            <a:r>
              <a:rPr lang="zh-CN" altLang="en-US" dirty="0" smtClean="0"/>
              <a:t>增强学习</a:t>
            </a:r>
            <a:endParaRPr lang="en-US" altLang="zh-CN" dirty="0" smtClean="0"/>
          </a:p>
          <a:p>
            <a:r>
              <a:rPr lang="zh-CN" altLang="en-US" dirty="0" smtClean="0"/>
              <a:t>延迟决定</a:t>
            </a:r>
            <a:endParaRPr lang="en-US" altLang="zh-CN" dirty="0" smtClean="0"/>
          </a:p>
          <a:p>
            <a:r>
              <a:rPr lang="zh-CN" altLang="en-US" dirty="0" smtClean="0"/>
              <a:t>授权团队</a:t>
            </a:r>
            <a:endParaRPr lang="en-US" altLang="zh-CN" dirty="0" smtClean="0"/>
          </a:p>
          <a:p>
            <a:r>
              <a:rPr lang="zh-CN" altLang="en-US" dirty="0"/>
              <a:t>尽快</a:t>
            </a:r>
            <a:r>
              <a:rPr lang="zh-CN" altLang="en-US" dirty="0" smtClean="0"/>
              <a:t>发布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64" y="-28575"/>
            <a:ext cx="557212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内容简介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单元测试模式与重构</a:t>
            </a:r>
            <a:endParaRPr lang="en-US" altLang="zh-CN" dirty="0" smtClean="0"/>
          </a:p>
          <a:p>
            <a:r>
              <a:rPr lang="zh-CN" altLang="en-US" dirty="0" smtClean="0"/>
              <a:t>概念</a:t>
            </a:r>
            <a:r>
              <a:rPr lang="en-US" altLang="zh-CN" dirty="0" smtClean="0"/>
              <a:t>--</a:t>
            </a:r>
            <a:r>
              <a:rPr lang="zh-CN" altLang="en-US" dirty="0" smtClean="0"/>
              <a:t>精益</a:t>
            </a:r>
            <a:r>
              <a:rPr lang="en-US" altLang="zh-CN" dirty="0" smtClean="0"/>
              <a:t>(Lean)</a:t>
            </a:r>
          </a:p>
          <a:p>
            <a:r>
              <a:rPr lang="zh-CN" altLang="en-US" dirty="0"/>
              <a:t>小</a:t>
            </a:r>
            <a:r>
              <a:rPr lang="zh-CN" altLang="en-US" dirty="0" smtClean="0"/>
              <a:t>游戏环节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15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为什么要单元测试</a:t>
            </a: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有了重构信心</a:t>
            </a:r>
            <a:endParaRPr lang="en-US" altLang="zh-CN" dirty="0"/>
          </a:p>
          <a:p>
            <a:r>
              <a:rPr lang="zh-CN" altLang="en-US" dirty="0"/>
              <a:t>提高质量</a:t>
            </a:r>
            <a:endParaRPr lang="en-US" altLang="zh-CN" dirty="0"/>
          </a:p>
          <a:p>
            <a:r>
              <a:rPr lang="zh-CN" altLang="en-US" dirty="0"/>
              <a:t>代码是最好的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粒度很细，很小，速度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r>
              <a:rPr lang="zh-CN" altLang="en-US" dirty="0"/>
              <a:t>越</a:t>
            </a:r>
            <a:r>
              <a:rPr lang="zh-CN" altLang="en-US" dirty="0" smtClean="0"/>
              <a:t>往后修改</a:t>
            </a:r>
            <a:r>
              <a:rPr lang="en-US" altLang="zh-CN" dirty="0" smtClean="0"/>
              <a:t>Bug</a:t>
            </a:r>
            <a:r>
              <a:rPr lang="zh-CN" altLang="en-US" smtClean="0"/>
              <a:t>代价越高</a:t>
            </a:r>
            <a:endParaRPr lang="en-US" altLang="zh-CN" dirty="0"/>
          </a:p>
          <a:p>
            <a:r>
              <a:rPr lang="zh-CN" altLang="en-US" dirty="0"/>
              <a:t>提高了开发效率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482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r>
              <a:rPr lang="zh-CN" altLang="en-US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Test Fixture</a:t>
            </a:r>
          </a:p>
          <a:p>
            <a:r>
              <a:rPr lang="zh-CN" altLang="en-US" dirty="0" smtClean="0"/>
              <a:t>运行</a:t>
            </a:r>
            <a:r>
              <a:rPr lang="en-US" altLang="zh-CN" dirty="0"/>
              <a:t> </a:t>
            </a:r>
            <a:r>
              <a:rPr lang="en-US" altLang="zh-CN" dirty="0" smtClean="0"/>
              <a:t>SUT (System under test)</a:t>
            </a:r>
          </a:p>
          <a:p>
            <a:r>
              <a:rPr lang="zh-CN" altLang="en-US" dirty="0" smtClean="0"/>
              <a:t>验证结果</a:t>
            </a:r>
            <a:endParaRPr lang="en-US" altLang="zh-CN" dirty="0" smtClean="0"/>
          </a:p>
          <a:p>
            <a:r>
              <a:rPr lang="zh-CN" altLang="en-US" dirty="0" smtClean="0"/>
              <a:t>销毁</a:t>
            </a:r>
            <a:r>
              <a:rPr lang="en-US" altLang="zh-CN" dirty="0" smtClean="0"/>
              <a:t>Test Fixture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36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测试闹钟</a:t>
            </a:r>
            <a:r>
              <a:rPr lang="zh-CN" altLang="en-US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定时</a:t>
            </a:r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提醒功能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设置了</a:t>
            </a:r>
            <a:r>
              <a:rPr lang="en-US" altLang="zh-CN" dirty="0" smtClean="0"/>
              <a:t>17:00 </a:t>
            </a:r>
            <a:r>
              <a:rPr lang="zh-CN" altLang="en-US" dirty="0" smtClean="0"/>
              <a:t>闹钟</a:t>
            </a:r>
            <a:endParaRPr lang="en-US" altLang="zh-CN" dirty="0" smtClean="0"/>
          </a:p>
          <a:p>
            <a:r>
              <a:rPr lang="en-US" altLang="zh-CN" dirty="0" smtClean="0"/>
              <a:t>When 16:30 Expected false</a:t>
            </a:r>
          </a:p>
          <a:p>
            <a:r>
              <a:rPr lang="en-US" altLang="zh-CN" dirty="0" smtClean="0"/>
              <a:t>When 17:00 Expected true</a:t>
            </a:r>
          </a:p>
          <a:p>
            <a:r>
              <a:rPr lang="en-US" altLang="zh-CN" dirty="0" smtClean="0"/>
              <a:t>When 17:00 above Expected true.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174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一个真实的闹钟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74" y="1580322"/>
            <a:ext cx="44862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80322"/>
            <a:ext cx="45148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8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Mock</a:t>
            </a:r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闹钟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70" y="1623391"/>
            <a:ext cx="4495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148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测试代码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638300"/>
            <a:ext cx="52482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12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养成</a:t>
            </a:r>
            <a:r>
              <a:rPr lang="zh-CN" altLang="en-US" dirty="0"/>
              <a:t>良好的设计原则</a:t>
            </a:r>
            <a:endParaRPr lang="en-US" altLang="zh-CN" dirty="0"/>
          </a:p>
          <a:p>
            <a:r>
              <a:rPr lang="zh-CN" altLang="en-US" dirty="0" smtClean="0"/>
              <a:t>重构信心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013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9068</TotalTime>
  <Words>153</Words>
  <Application>Microsoft Office PowerPoint</Application>
  <PresentationFormat>全屏显示(4:3)</PresentationFormat>
  <Paragraphs>45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neweggTemplate4</vt:lpstr>
      <vt:lpstr>PowerPoint 演示文稿</vt:lpstr>
      <vt:lpstr>内容简介</vt:lpstr>
      <vt:lpstr>为什么要单元测试?</vt:lpstr>
      <vt:lpstr>单元测试步骤</vt:lpstr>
      <vt:lpstr>测试闹钟定时提醒功能</vt:lpstr>
      <vt:lpstr>一个真实的闹钟</vt:lpstr>
      <vt:lpstr>Mock闹钟</vt:lpstr>
      <vt:lpstr>测试代码</vt:lpstr>
      <vt:lpstr>回顾</vt:lpstr>
      <vt:lpstr>精益思想</vt:lpstr>
      <vt:lpstr>PowerPoint 演示文稿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(mis.sh04.Newegg) 41470</cp:lastModifiedBy>
  <cp:revision>926</cp:revision>
  <dcterms:created xsi:type="dcterms:W3CDTF">2010-03-23T19:37:11Z</dcterms:created>
  <dcterms:modified xsi:type="dcterms:W3CDTF">2013-07-13T03:43:25Z</dcterms:modified>
</cp:coreProperties>
</file>