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 UBER DE PERSONAL TRAINER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Person Now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José Ben Hur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11</a:t>
            </a:r>
            <a:r>
              <a:rPr lang="en-US" sz="2300">
                <a:solidFill>
                  <a:srgbClr val="2B2C30"/>
                </a:solidFill>
                <a:latin typeface="Public Sans"/>
              </a:rPr>
              <a:t> Setembro, 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1625246"/>
            <a:ext cx="9509685" cy="49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Personal Trainer na palma da mão: encontre o profissional ideal perto de você.</a:t>
            </a:r>
          </a:p>
          <a:p>
            <a:pPr>
              <a:lnSpc>
                <a:spcPts val="786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72020"/>
            <a:ext cx="16242893" cy="168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59"/>
              </a:lnSpc>
            </a:pPr>
            <a:r>
              <a:rPr lang="en-US" sz="5199" spc="25">
                <a:solidFill>
                  <a:srgbClr val="2B2C30"/>
                </a:solidFill>
                <a:latin typeface="Playfair Display"/>
              </a:rPr>
              <a:t>Procura por personal trainer teve aumento de 34% em 2021.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PROBLEMA?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0" y="4661852"/>
            <a:ext cx="18288000" cy="180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B2C30"/>
                </a:solidFill>
                <a:latin typeface="Playfair Display"/>
              </a:rPr>
              <a:t>Brasil como o segundo país com maior número de academias no mundo, atrás apenas dos EUA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7143028"/>
            <a:ext cx="18288000" cy="180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B2C30"/>
                </a:solidFill>
                <a:latin typeface="Playfair Display"/>
              </a:rPr>
              <a:t>No entanto, com o aumento da demanda vem também um aumento na concorrência.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1447" y="4629470"/>
            <a:ext cx="14185106" cy="29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000000"/>
                </a:solidFill>
                <a:latin typeface="Playfair Display"/>
              </a:rPr>
              <a:t>Onde buscar de profissional qualificado?</a:t>
            </a:r>
          </a:p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000000"/>
                </a:solidFill>
                <a:latin typeface="Playfair Display"/>
              </a:rPr>
              <a:t>Competencias e especializações</a:t>
            </a:r>
          </a:p>
          <a:p>
            <a:pPr algn="ctr">
              <a:lnSpc>
                <a:spcPts val="7865"/>
              </a:lnSpc>
              <a:spcBef>
                <a:spcPct val="0"/>
              </a:spcBef>
            </a:pPr>
            <a:r>
              <a:rPr lang="en-US" sz="6050" spc="30">
                <a:solidFill>
                  <a:srgbClr val="000000"/>
                </a:solidFill>
                <a:latin typeface="Playfair Display"/>
              </a:rPr>
              <a:t>Não enxergar resultados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40018" y="820456"/>
            <a:ext cx="8115300" cy="8957317"/>
          </a:xfrm>
          <a:custGeom>
            <a:avLst/>
            <a:gdLst/>
            <a:ahLst/>
            <a:cxnLst/>
            <a:rect r="r" b="b" t="t" l="l"/>
            <a:pathLst>
              <a:path h="8957317" w="8115300">
                <a:moveTo>
                  <a:pt x="0" y="0"/>
                </a:moveTo>
                <a:lnTo>
                  <a:pt x="8115300" y="0"/>
                </a:lnTo>
                <a:lnTo>
                  <a:pt x="8115300" y="8957317"/>
                </a:lnTo>
                <a:lnTo>
                  <a:pt x="0" y="8957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853863"/>
            <a:ext cx="9144000" cy="592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000000"/>
                </a:solidFill>
                <a:latin typeface="Playfair Display"/>
              </a:rPr>
              <a:t>App para ajudar as pessoas encontrarem profissionais próximos e com competências necessárias. </a:t>
            </a:r>
          </a:p>
          <a:p>
            <a:pPr algn="ctr">
              <a:lnSpc>
                <a:spcPts val="7865"/>
              </a:lnSpc>
              <a:spcBef>
                <a:spcPct val="0"/>
              </a:spcBef>
            </a:pPr>
            <a:r>
              <a:rPr lang="en-US" sz="6050" spc="30">
                <a:solidFill>
                  <a:srgbClr val="000000"/>
                </a:solidFill>
                <a:latin typeface="Playfair Display"/>
              </a:rPr>
              <a:t>Avaliação/Feedback.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4423918"/>
            <a:ext cx="8954526" cy="5863082"/>
          </a:xfrm>
          <a:custGeom>
            <a:avLst/>
            <a:gdLst/>
            <a:ahLst/>
            <a:cxnLst/>
            <a:rect r="r" b="b" t="t" l="l"/>
            <a:pathLst>
              <a:path h="5863082" w="8954526">
                <a:moveTo>
                  <a:pt x="0" y="0"/>
                </a:moveTo>
                <a:lnTo>
                  <a:pt x="8954526" y="0"/>
                </a:lnTo>
                <a:lnTo>
                  <a:pt x="8954526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46379" y="0"/>
            <a:ext cx="5441621" cy="4092099"/>
          </a:xfrm>
          <a:custGeom>
            <a:avLst/>
            <a:gdLst/>
            <a:ahLst/>
            <a:cxnLst/>
            <a:rect r="r" b="b" t="t" l="l"/>
            <a:pathLst>
              <a:path h="4092099" w="5441621">
                <a:moveTo>
                  <a:pt x="0" y="0"/>
                </a:moveTo>
                <a:lnTo>
                  <a:pt x="5441621" y="0"/>
                </a:lnTo>
                <a:lnTo>
                  <a:pt x="5441621" y="4092099"/>
                </a:lnTo>
                <a:lnTo>
                  <a:pt x="0" y="4092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91545" y="392616"/>
            <a:ext cx="5787017" cy="3306867"/>
          </a:xfrm>
          <a:custGeom>
            <a:avLst/>
            <a:gdLst/>
            <a:ahLst/>
            <a:cxnLst/>
            <a:rect r="r" b="b" t="t" l="l"/>
            <a:pathLst>
              <a:path h="3306867" w="5787017">
                <a:moveTo>
                  <a:pt x="0" y="0"/>
                </a:moveTo>
                <a:lnTo>
                  <a:pt x="5787017" y="0"/>
                </a:lnTo>
                <a:lnTo>
                  <a:pt x="5787017" y="3306867"/>
                </a:lnTo>
                <a:lnTo>
                  <a:pt x="0" y="3306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7446" y="4180434"/>
            <a:ext cx="6042698" cy="29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5"/>
              </a:lnSpc>
              <a:spcBef>
                <a:spcPct val="0"/>
              </a:spcBef>
            </a:pPr>
            <a:r>
              <a:rPr lang="en-US" sz="6050" spc="30">
                <a:solidFill>
                  <a:srgbClr val="000000"/>
                </a:solidFill>
                <a:latin typeface="Playfair Display"/>
              </a:rPr>
              <a:t>Importancia de profissionais especializados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159773"/>
            <a:ext cx="18288000" cy="7905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000000"/>
                </a:solidFill>
                <a:latin typeface="Playfair Display"/>
              </a:rPr>
              <a:t>Referencias: </a:t>
            </a:r>
          </a:p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000000"/>
                </a:solidFill>
                <a:latin typeface="Playfair Display"/>
              </a:rPr>
              <a:t>https://ohoje.com/noticia/economia/n/1431278/t/mercado-fitness-cresce-de-forma-extraordinaria-no-brasil/</a:t>
            </a:r>
          </a:p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000000"/>
                </a:solidFill>
                <a:latin typeface="Playfair Display"/>
              </a:rPr>
              <a:t>https://www.estadao.com.br/esportes/corrida-para-todos/procura-por-personal-trainer-teve-aumento-de-34-em-2021/</a:t>
            </a:r>
          </a:p>
          <a:p>
            <a:pPr algn="ctr">
              <a:lnSpc>
                <a:spcPts val="78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DAFuJirkJwI</dc:identifier>
  <dcterms:modified xsi:type="dcterms:W3CDTF">2011-08-01T06:04:30Z</dcterms:modified>
  <cp:revision>1</cp:revision>
  <dc:title>Cream Neutral Minimalist New Business Pitch Deck Presentation</dc:title>
</cp:coreProperties>
</file>