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J%C3%B3kai_M%C3%B3r" TargetMode="External"/><Relationship Id="rId2" Type="http://schemas.openxmlformats.org/officeDocument/2006/relationships/hyperlink" Target="chat.openai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rcanum.com/hu/online-kiadvanyok/Jokai-jokai-mor-osszes-muvei-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715208" cy="3329581"/>
          </a:xfrm>
        </p:spPr>
        <p:txBody>
          <a:bodyPr/>
          <a:lstStyle/>
          <a:p>
            <a:r>
              <a:rPr lang="hu-HU" dirty="0" smtClean="0"/>
              <a:t>Jókai Mór </a:t>
            </a:r>
            <a:r>
              <a:rPr lang="hu-HU" sz="3600" dirty="0" smtClean="0"/>
              <a:t>(1825-1904)</a:t>
            </a:r>
            <a:endParaRPr lang="hu-HU" sz="36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Nádasdi József, Dezső Benedek Péter 7/b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056" y="1205884"/>
            <a:ext cx="18097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Jókai Mór életrajza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Apja </a:t>
            </a:r>
            <a:r>
              <a:rPr lang="hu-HU" dirty="0" err="1"/>
              <a:t>Jókay</a:t>
            </a:r>
            <a:r>
              <a:rPr lang="hu-HU" dirty="0"/>
              <a:t> </a:t>
            </a:r>
            <a:r>
              <a:rPr lang="hu-HU" dirty="0" smtClean="0"/>
              <a:t>Mihály Esztergomban volt zászlótartó.</a:t>
            </a:r>
          </a:p>
          <a:p>
            <a:r>
              <a:rPr lang="hu-HU" dirty="0" smtClean="0"/>
              <a:t>Édesanyja </a:t>
            </a:r>
            <a:r>
              <a:rPr lang="hu-HU" dirty="0" err="1"/>
              <a:t>Pulay</a:t>
            </a:r>
            <a:r>
              <a:rPr lang="hu-HU" dirty="0"/>
              <a:t> </a:t>
            </a:r>
            <a:r>
              <a:rPr lang="hu-HU" dirty="0" smtClean="0"/>
              <a:t>Mária </a:t>
            </a:r>
          </a:p>
          <a:p>
            <a:r>
              <a:rPr lang="hu-HU" dirty="0" smtClean="0"/>
              <a:t>Eredetileg </a:t>
            </a:r>
            <a:r>
              <a:rPr lang="hu-HU" dirty="0" err="1" smtClean="0"/>
              <a:t>Jókay</a:t>
            </a:r>
            <a:r>
              <a:rPr lang="hu-HU" dirty="0" smtClean="0"/>
              <a:t> Móricnak hívták</a:t>
            </a:r>
          </a:p>
          <a:p>
            <a:r>
              <a:rPr lang="hu-HU" dirty="0" smtClean="0"/>
              <a:t>1848. március 15. után lecserélte a nevében az y-t i-re</a:t>
            </a:r>
          </a:p>
          <a:p>
            <a:r>
              <a:rPr lang="hu-HU" dirty="0" smtClean="0"/>
              <a:t>Iskolába tanult, Komáromba járt gimnáziumba</a:t>
            </a:r>
          </a:p>
          <a:p>
            <a:r>
              <a:rPr lang="hu-HU" dirty="0" smtClean="0"/>
              <a:t>Megbarátkozott Petőfivel és </a:t>
            </a:r>
            <a:r>
              <a:rPr lang="hu-HU" dirty="0" err="1" smtClean="0"/>
              <a:t>Orlay-val</a:t>
            </a:r>
            <a:r>
              <a:rPr lang="hu-HU" dirty="0" smtClean="0"/>
              <a:t> is</a:t>
            </a:r>
          </a:p>
          <a:p>
            <a:r>
              <a:rPr lang="hu-HU" dirty="0"/>
              <a:t>Felesége Laborfalvi Róza </a:t>
            </a:r>
            <a:r>
              <a:rPr lang="hu-HU" sz="1100" dirty="0"/>
              <a:t>(</a:t>
            </a:r>
            <a:r>
              <a:rPr lang="hu-HU" sz="1100" dirty="0" smtClean="0"/>
              <a:t>1848–1886) </a:t>
            </a:r>
            <a:r>
              <a:rPr lang="hu-HU" dirty="0" smtClean="0"/>
              <a:t>majd később </a:t>
            </a:r>
            <a:r>
              <a:rPr lang="hu-HU" dirty="0"/>
              <a:t>Nagy Bella </a:t>
            </a:r>
            <a:r>
              <a:rPr lang="hu-HU" sz="1100" dirty="0"/>
              <a:t>(1899–1904</a:t>
            </a:r>
            <a:r>
              <a:rPr lang="hu-HU" sz="1100" dirty="0" smtClean="0"/>
              <a:t>)</a:t>
            </a:r>
          </a:p>
          <a:p>
            <a:r>
              <a:rPr lang="hu-HU" dirty="0" smtClean="0"/>
              <a:t>Az 1861-ben az országgyűlésen Siklós képviselője volt</a:t>
            </a:r>
          </a:p>
          <a:p>
            <a:r>
              <a:rPr lang="hu-HU" dirty="0" smtClean="0"/>
              <a:t>Időskorában elment Olaszországba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165" y="1081546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0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Főbb művei 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37119" y="1526676"/>
            <a:ext cx="10440955" cy="4631528"/>
          </a:xfrm>
        </p:spPr>
        <p:txBody>
          <a:bodyPr>
            <a:normAutofit lnSpcReduction="10000"/>
          </a:bodyPr>
          <a:lstStyle/>
          <a:p>
            <a:r>
              <a:rPr lang="hu-HU" sz="3200" dirty="0"/>
              <a:t>Az arany </a:t>
            </a:r>
            <a:r>
              <a:rPr lang="hu-HU" sz="3200" dirty="0" smtClean="0"/>
              <a:t>ember: </a:t>
            </a:r>
            <a:r>
              <a:rPr lang="hu-HU" dirty="0" smtClean="0"/>
              <a:t>Jókai </a:t>
            </a:r>
            <a:r>
              <a:rPr lang="hu-HU" dirty="0"/>
              <a:t>Mór leghíresebb regénye a dunai hajózásról </a:t>
            </a:r>
            <a:r>
              <a:rPr lang="hu-HU" dirty="0" smtClean="0"/>
              <a:t>szól.</a:t>
            </a:r>
          </a:p>
          <a:p>
            <a:endParaRPr lang="hu-HU" dirty="0" smtClean="0"/>
          </a:p>
          <a:p>
            <a:r>
              <a:rPr lang="hu-HU" sz="3200" dirty="0"/>
              <a:t>Fekete gyémántok: </a:t>
            </a:r>
            <a:r>
              <a:rPr lang="hu-HU" dirty="0"/>
              <a:t>A regény két </a:t>
            </a:r>
            <a:r>
              <a:rPr lang="hu-HU" dirty="0" smtClean="0"/>
              <a:t>vállalkozó </a:t>
            </a:r>
            <a:r>
              <a:rPr lang="hu-HU" dirty="0"/>
              <a:t>történetét meséli </a:t>
            </a:r>
            <a:r>
              <a:rPr lang="hu-HU" dirty="0" smtClean="0"/>
              <a:t>el.</a:t>
            </a:r>
          </a:p>
          <a:p>
            <a:endParaRPr lang="hu-HU" dirty="0"/>
          </a:p>
          <a:p>
            <a:r>
              <a:rPr lang="hu-HU" sz="3200" dirty="0"/>
              <a:t>Egy magyar </a:t>
            </a:r>
            <a:r>
              <a:rPr lang="hu-HU" sz="3200" dirty="0" smtClean="0"/>
              <a:t>nábob</a:t>
            </a:r>
            <a:r>
              <a:rPr lang="hu-HU" sz="3200" dirty="0"/>
              <a:t>: </a:t>
            </a:r>
            <a:r>
              <a:rPr lang="hu-HU" dirty="0" smtClean="0"/>
              <a:t>Egy </a:t>
            </a:r>
            <a:r>
              <a:rPr lang="hu-HU" dirty="0"/>
              <a:t>idős főnemes fiatal polgárlánnyal kötött házasságáról szól</a:t>
            </a:r>
            <a:r>
              <a:rPr lang="hu-HU" dirty="0" smtClean="0"/>
              <a:t>.</a:t>
            </a:r>
          </a:p>
          <a:p>
            <a:endParaRPr lang="hu-HU" dirty="0" smtClean="0"/>
          </a:p>
          <a:p>
            <a:r>
              <a:rPr lang="hu-HU" sz="3500" dirty="0" smtClean="0"/>
              <a:t>Egy </a:t>
            </a:r>
            <a:r>
              <a:rPr lang="hu-HU" sz="3500" dirty="0"/>
              <a:t>magyar nábob fojtatása: </a:t>
            </a:r>
            <a:r>
              <a:rPr lang="hu-HU" dirty="0"/>
              <a:t>Az évszázad peréről </a:t>
            </a:r>
            <a:r>
              <a:rPr lang="hu-HU" dirty="0" smtClean="0"/>
              <a:t>szól </a:t>
            </a:r>
            <a:r>
              <a:rPr lang="hu-HU" dirty="0"/>
              <a:t>a kárpáti </a:t>
            </a:r>
            <a:r>
              <a:rPr lang="hu-HU" dirty="0" smtClean="0"/>
              <a:t>vagyonért.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882" y="942055"/>
            <a:ext cx="1255421" cy="182238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882" y="3349062"/>
            <a:ext cx="1271708" cy="181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9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Főbb művei II.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111" y="1959612"/>
            <a:ext cx="10149406" cy="4245245"/>
          </a:xfrm>
        </p:spPr>
        <p:txBody>
          <a:bodyPr>
            <a:normAutofit fontScale="92500" lnSpcReduction="10000"/>
          </a:bodyPr>
          <a:lstStyle/>
          <a:p>
            <a:r>
              <a:rPr lang="hu-HU" sz="3200" dirty="0" err="1" smtClean="0"/>
              <a:t>Kárpáthy</a:t>
            </a:r>
            <a:r>
              <a:rPr lang="hu-HU" sz="3200" dirty="0" smtClean="0"/>
              <a:t> Zoltán: </a:t>
            </a:r>
          </a:p>
          <a:p>
            <a:endParaRPr lang="hu-HU" sz="3200" dirty="0"/>
          </a:p>
          <a:p>
            <a:r>
              <a:rPr lang="hu-HU" sz="3200" dirty="0" smtClean="0"/>
              <a:t>Szegény </a:t>
            </a:r>
            <a:r>
              <a:rPr lang="hu-HU" sz="3200" dirty="0"/>
              <a:t>gazdagok: </a:t>
            </a:r>
            <a:r>
              <a:rPr lang="hu-HU" dirty="0"/>
              <a:t>Egy </a:t>
            </a:r>
            <a:r>
              <a:rPr lang="hu-HU" dirty="0" err="1"/>
              <a:t>Fátia</a:t>
            </a:r>
            <a:r>
              <a:rPr lang="hu-HU" dirty="0"/>
              <a:t> </a:t>
            </a:r>
            <a:r>
              <a:rPr lang="hu-HU" dirty="0" err="1"/>
              <a:t>Negra</a:t>
            </a:r>
            <a:r>
              <a:rPr lang="hu-HU" dirty="0"/>
              <a:t> nevezetű álarcos bandita és egy gazdag család történetét meséli </a:t>
            </a:r>
            <a:r>
              <a:rPr lang="hu-HU" dirty="0" smtClean="0"/>
              <a:t>el.</a:t>
            </a:r>
          </a:p>
          <a:p>
            <a:endParaRPr lang="hu-HU" dirty="0" smtClean="0"/>
          </a:p>
          <a:p>
            <a:r>
              <a:rPr lang="hu-HU" sz="3200" dirty="0"/>
              <a:t>A cigány báró: </a:t>
            </a:r>
            <a:r>
              <a:rPr lang="hu-HU" dirty="0"/>
              <a:t>A bácskai földesúr fia cigánybáró </a:t>
            </a:r>
            <a:r>
              <a:rPr lang="hu-HU" dirty="0" err="1"/>
              <a:t>lessz</a:t>
            </a:r>
            <a:r>
              <a:rPr lang="hu-HU" dirty="0"/>
              <a:t> és megtalálja apja elrejtett kincsét</a:t>
            </a:r>
            <a:r>
              <a:rPr lang="hu-HU" dirty="0" smtClean="0"/>
              <a:t>.</a:t>
            </a:r>
          </a:p>
          <a:p>
            <a:endParaRPr lang="fr-FR" dirty="0"/>
          </a:p>
          <a:p>
            <a:r>
              <a:rPr lang="fr-FR" sz="3200" dirty="0"/>
              <a:t>És mégis mozog a </a:t>
            </a:r>
            <a:r>
              <a:rPr lang="fr-FR" sz="3200" dirty="0" smtClean="0"/>
              <a:t>föld</a:t>
            </a:r>
            <a:r>
              <a:rPr lang="hu-HU" sz="3200" dirty="0"/>
              <a:t>: </a:t>
            </a:r>
            <a:r>
              <a:rPr lang="hu-HU" dirty="0"/>
              <a:t>5 debreceni diákot kicsapnak a kollégium </a:t>
            </a:r>
            <a:r>
              <a:rPr lang="hu-HU" dirty="0" err="1"/>
              <a:t>ból</a:t>
            </a:r>
            <a:r>
              <a:rPr lang="hu-HU" dirty="0"/>
              <a:t>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895" y="778548"/>
            <a:ext cx="1573204" cy="223001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81942"/>
            <a:ext cx="1830055" cy="257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Jellemzői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smtClean="0"/>
              <a:t>Jókai Mór legfontosabb műfaja a regény</a:t>
            </a:r>
          </a:p>
          <a:p>
            <a:r>
              <a:rPr lang="hu-HU" sz="2400" dirty="0" smtClean="0"/>
              <a:t>Műveiben gyakran megtörtént eseményeket dolgoz fel</a:t>
            </a:r>
          </a:p>
          <a:p>
            <a:r>
              <a:rPr lang="hu-HU" sz="2400" dirty="0" smtClean="0"/>
              <a:t>Regényeiben gyakran kalandos történetek és izgalmas dolgok szerepelnek</a:t>
            </a:r>
          </a:p>
          <a:p>
            <a:r>
              <a:rPr lang="hu-HU" sz="2400" dirty="0" smtClean="0"/>
              <a:t>Jókai kiemelte az emberi jóságot és a szeretetet</a:t>
            </a:r>
          </a:p>
          <a:p>
            <a:r>
              <a:rPr lang="hu-HU" sz="2400" dirty="0" smtClean="0"/>
              <a:t>Jól ismerte az emberi társadalmat és az embereket</a:t>
            </a:r>
          </a:p>
          <a:p>
            <a:r>
              <a:rPr lang="hu-HU" sz="2400" dirty="0" smtClean="0"/>
              <a:t>Nagyon kreatívan írta regényeit, történeti és nyelvi szempontból</a:t>
            </a:r>
          </a:p>
          <a:p>
            <a:endParaRPr lang="hu-HU" sz="2400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926" y="968440"/>
            <a:ext cx="20955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Témái 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dirty="0"/>
              <a:t>Történelmi regények: </a:t>
            </a:r>
            <a:r>
              <a:rPr lang="hu-HU" sz="3200" dirty="0" smtClean="0"/>
              <a:t>								    </a:t>
            </a:r>
            <a:r>
              <a:rPr lang="hu-HU" dirty="0" smtClean="0"/>
              <a:t>Jókai </a:t>
            </a:r>
            <a:r>
              <a:rPr lang="hu-HU" dirty="0"/>
              <a:t>számos történelmi regényt írt, amelyekben az adott kor társadalmi, politikai és kulturális folyamatait bemutatta. </a:t>
            </a:r>
            <a:endParaRPr lang="hu-HU" dirty="0" smtClean="0"/>
          </a:p>
          <a:p>
            <a:endParaRPr lang="hu-HU" dirty="0"/>
          </a:p>
          <a:p>
            <a:endParaRPr lang="hu-HU" dirty="0"/>
          </a:p>
          <a:p>
            <a:r>
              <a:rPr lang="hu-HU" sz="3200" dirty="0"/>
              <a:t>Családi drámák: </a:t>
            </a:r>
            <a:r>
              <a:rPr lang="hu-HU" sz="3200" dirty="0" smtClean="0"/>
              <a:t>                                             </a:t>
            </a:r>
            <a:r>
              <a:rPr lang="hu-HU" dirty="0" smtClean="0"/>
              <a:t>Jókai </a:t>
            </a:r>
            <a:r>
              <a:rPr lang="hu-HU" dirty="0"/>
              <a:t>számos olyan regényt és novellát írt, amelyek a családi viszonyokat és a szerelmi történeteket mutatták be. 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65" y="351020"/>
            <a:ext cx="2492103" cy="193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7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Témái II.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dirty="0" smtClean="0"/>
              <a:t>Népies </a:t>
            </a:r>
            <a:r>
              <a:rPr lang="hu-HU" sz="3200" dirty="0"/>
              <a:t>történetek: </a:t>
            </a:r>
            <a:r>
              <a:rPr lang="hu-HU" sz="3200" dirty="0" smtClean="0"/>
              <a:t>                                        </a:t>
            </a:r>
            <a:r>
              <a:rPr lang="hu-HU" dirty="0" smtClean="0"/>
              <a:t>Jókai </a:t>
            </a:r>
            <a:r>
              <a:rPr lang="hu-HU" dirty="0"/>
              <a:t>számos olyan történetet írt, amelyek a magyar nép életét, hagyományait és szokásait ábrázolták. 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sz="3200" dirty="0" smtClean="0"/>
              <a:t>Kalandos </a:t>
            </a:r>
            <a:r>
              <a:rPr lang="hu-HU" sz="3200" dirty="0"/>
              <a:t>történetek: </a:t>
            </a:r>
            <a:r>
              <a:rPr lang="hu-HU" sz="3200" dirty="0" smtClean="0"/>
              <a:t>                                 </a:t>
            </a:r>
            <a:r>
              <a:rPr lang="hu-HU" dirty="0" smtClean="0"/>
              <a:t>Jókai </a:t>
            </a:r>
            <a:r>
              <a:rPr lang="hu-HU" dirty="0"/>
              <a:t>számos kalandos történetet írt, amelyek a főszereplők különféle kalandjait és küzdelmeit mutatták be.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752" y="273013"/>
            <a:ext cx="2370352" cy="316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Köszönöm a figyelmet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22" y="121299"/>
            <a:ext cx="4603117" cy="538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ChatGPT</a:t>
            </a:r>
            <a:r>
              <a:rPr lang="hu-HU" dirty="0" smtClean="0"/>
              <a:t>: </a:t>
            </a:r>
            <a:r>
              <a:rPr lang="hu-HU" dirty="0">
                <a:hlinkClick r:id="rId2" action="ppaction://hlinkfile"/>
              </a:rPr>
              <a:t>‖KATT</a:t>
            </a:r>
            <a:r>
              <a:rPr lang="hu-HU" dirty="0" smtClean="0">
                <a:hlinkClick r:id="rId2" action="ppaction://hlinkfile"/>
              </a:rPr>
              <a:t>‖</a:t>
            </a:r>
            <a:endParaRPr lang="hu-HU" dirty="0" smtClean="0"/>
          </a:p>
          <a:p>
            <a:r>
              <a:rPr lang="hu-HU" dirty="0" err="1" smtClean="0"/>
              <a:t>Wikipédia</a:t>
            </a:r>
            <a:r>
              <a:rPr lang="hu-HU" dirty="0" smtClean="0"/>
              <a:t>: </a:t>
            </a:r>
            <a:r>
              <a:rPr lang="hu-HU" dirty="0" smtClean="0">
                <a:hlinkClick r:id="rId3"/>
              </a:rPr>
              <a:t>‖KATT‖</a:t>
            </a:r>
            <a:endParaRPr lang="hu-HU" dirty="0" smtClean="0"/>
          </a:p>
          <a:p>
            <a:r>
              <a:rPr lang="hu-HU" dirty="0" err="1" smtClean="0"/>
              <a:t>Arcanum</a:t>
            </a:r>
            <a:r>
              <a:rPr lang="hu-HU" dirty="0" smtClean="0"/>
              <a:t>: </a:t>
            </a:r>
            <a:r>
              <a:rPr lang="hu-HU" dirty="0">
                <a:hlinkClick r:id="rId4"/>
              </a:rPr>
              <a:t>‖KATT‖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0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</TotalTime>
  <Words>298</Words>
  <Application>Microsoft Office PowerPoint</Application>
  <PresentationFormat>Szélesvásznú</PresentationFormat>
  <Paragraphs>50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Jókai Mór (1825-1904)</vt:lpstr>
      <vt:lpstr>Jókai Mór életrajza</vt:lpstr>
      <vt:lpstr>Főbb művei I.</vt:lpstr>
      <vt:lpstr>Főbb művei II.</vt:lpstr>
      <vt:lpstr>Jellemzői</vt:lpstr>
      <vt:lpstr>Témái I.</vt:lpstr>
      <vt:lpstr>Témái II.</vt:lpstr>
      <vt:lpstr>Köszönöm a figyelmet</vt:lpstr>
      <vt:lpstr>Források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Jókai Mór</dc:title>
  <dc:creator>BTL</dc:creator>
  <cp:lastModifiedBy>BTL</cp:lastModifiedBy>
  <cp:revision>21</cp:revision>
  <dcterms:created xsi:type="dcterms:W3CDTF">2023-02-13T14:07:53Z</dcterms:created>
  <dcterms:modified xsi:type="dcterms:W3CDTF">2023-02-25T18:36:02Z</dcterms:modified>
</cp:coreProperties>
</file>