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79B9-9180-4523-9563-B91F2EEDEEC6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882F-6290-48B9-9F8C-292EA2B5A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system resides on a web server for serving client specific needs</a:t>
            </a:r>
          </a:p>
          <a:p>
            <a:r>
              <a:rPr lang="en-US" dirty="0"/>
              <a:t>Can perform calculations, serve specific utilities, but mainly used to expose data to clients</a:t>
            </a:r>
          </a:p>
          <a:p>
            <a:r>
              <a:rPr lang="en-US" dirty="0"/>
              <a:t>There are many techniques, architectures and technologies to create Web Service: </a:t>
            </a:r>
          </a:p>
          <a:p>
            <a:pPr lvl="1"/>
            <a:r>
              <a:rPr lang="en-US" dirty="0"/>
              <a:t>XML Web Services</a:t>
            </a:r>
          </a:p>
          <a:p>
            <a:pPr lvl="1"/>
            <a:r>
              <a:rPr lang="en-US" dirty="0"/>
              <a:t>Remote Procedure Calls</a:t>
            </a:r>
          </a:p>
          <a:p>
            <a:pPr lvl="1"/>
            <a:r>
              <a:rPr lang="en-US" dirty="0"/>
              <a:t>Windows Communication Foundation</a:t>
            </a:r>
          </a:p>
          <a:p>
            <a:pPr lvl="1"/>
            <a:r>
              <a:rPr lang="en-US" dirty="0"/>
              <a:t>REST APIs</a:t>
            </a:r>
          </a:p>
          <a:p>
            <a:pPr lvl="1"/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2851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Not a Web </a:t>
            </a:r>
            <a:r>
              <a:rPr lang="en-US" dirty="0"/>
              <a:t>Service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0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66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183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6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183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Station: </a:t>
            </a:r>
          </a:p>
          <a:p>
            <a:r>
              <a:rPr lang="en-US" sz="1600" dirty="0"/>
              <a:t>Exposes weather data through a website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0040" y="4712425"/>
            <a:ext cx="24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End-user browser:</a:t>
            </a:r>
          </a:p>
          <a:p>
            <a:r>
              <a:rPr lang="en-US" sz="1600" dirty="0"/>
              <a:t>Surfs to the Weather Station’s website</a:t>
            </a:r>
          </a:p>
        </p:txBody>
      </p:sp>
      <p:sp>
        <p:nvSpPr>
          <p:cNvPr id="3" name="Multiply 2"/>
          <p:cNvSpPr/>
          <p:nvPr/>
        </p:nvSpPr>
        <p:spPr>
          <a:xfrm>
            <a:off x="6096000" y="1361711"/>
            <a:ext cx="4533900" cy="4640580"/>
          </a:xfrm>
          <a:prstGeom prst="mathMultiply">
            <a:avLst>
              <a:gd name="adj1" fmla="val 18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399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Station: </a:t>
            </a:r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6170" y="4712425"/>
            <a:ext cx="281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Station’s website: </a:t>
            </a:r>
          </a:p>
          <a:p>
            <a:r>
              <a:rPr lang="en-US" sz="1600" dirty="0"/>
              <a:t>Consumes the Weather Station’s Web Service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8360" y="4712425"/>
            <a:ext cx="24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End-user browser:</a:t>
            </a:r>
          </a:p>
          <a:p>
            <a:r>
              <a:rPr lang="en-US" sz="1600" dirty="0"/>
              <a:t>Surfs to the Weather Station’s website</a:t>
            </a:r>
          </a:p>
        </p:txBody>
      </p:sp>
    </p:spTree>
    <p:extLst>
      <p:ext uri="{BB962C8B-B14F-4D97-AF65-F5344CB8AC3E}">
        <p14:creationId xmlns:p14="http://schemas.microsoft.com/office/powerpoint/2010/main" val="124602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2" y="2634257"/>
            <a:ext cx="2282296" cy="2095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87" y="2933961"/>
            <a:ext cx="2366711" cy="52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399" y="2424283"/>
            <a:ext cx="2028825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987" y="3638811"/>
            <a:ext cx="2395568" cy="6261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399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Station: </a:t>
            </a:r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960" y="2424283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2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782" y="3638811"/>
            <a:ext cx="2395568" cy="6261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89675" y="4706348"/>
            <a:ext cx="26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 portal website: </a:t>
            </a:r>
          </a:p>
          <a:p>
            <a:r>
              <a:rPr lang="en-US" sz="1600" dirty="0"/>
              <a:t>Consumes the Weather Station’s Web Service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6421" y="4712425"/>
            <a:ext cx="2401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End-user browser:</a:t>
            </a:r>
          </a:p>
          <a:p>
            <a:r>
              <a:rPr lang="en-US" sz="1600" dirty="0"/>
              <a:t>Surfs to a weather page on the news portal website</a:t>
            </a:r>
          </a:p>
        </p:txBody>
      </p:sp>
    </p:spTree>
    <p:extLst>
      <p:ext uri="{BB962C8B-B14F-4D97-AF65-F5344CB8AC3E}">
        <p14:creationId xmlns:p14="http://schemas.microsoft.com/office/powerpoint/2010/main" val="39840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04" y="2424283"/>
            <a:ext cx="20288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6604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Station: </a:t>
            </a:r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87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987" y="3638811"/>
            <a:ext cx="2395568" cy="626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205" y="2686311"/>
            <a:ext cx="933450" cy="190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05121" y="4712426"/>
            <a:ext cx="2593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mobile app: </a:t>
            </a:r>
          </a:p>
          <a:p>
            <a:r>
              <a:rPr lang="en-US" sz="1600" dirty="0"/>
              <a:t>Consumes the Weather Station’s Web Service</a:t>
            </a:r>
          </a:p>
        </p:txBody>
      </p:sp>
    </p:spTree>
    <p:extLst>
      <p:ext uri="{BB962C8B-B14F-4D97-AF65-F5344CB8AC3E}">
        <p14:creationId xmlns:p14="http://schemas.microsoft.com/office/powerpoint/2010/main" val="1074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32" y="2933961"/>
            <a:ext cx="2366711" cy="5291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32" y="3638811"/>
            <a:ext cx="2395568" cy="626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21" y="2424282"/>
            <a:ext cx="2028825" cy="2657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Service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403" y="2424283"/>
            <a:ext cx="2028825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33403" y="4712426"/>
            <a:ext cx="209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Station: </a:t>
            </a:r>
          </a:p>
          <a:p>
            <a:r>
              <a:rPr lang="en-US" sz="1600" dirty="0"/>
              <a:t>Exposes weather data through Web Service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86" y="2933961"/>
            <a:ext cx="2366711" cy="529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86" y="3638811"/>
            <a:ext cx="2395568" cy="626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9682" y="4712426"/>
            <a:ext cx="2905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statistics Web Service: </a:t>
            </a:r>
          </a:p>
          <a:p>
            <a:r>
              <a:rPr lang="en-US" sz="1600" dirty="0"/>
              <a:t>Consumes the Weather Station’s Web Service for its own consumers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5" y="2931675"/>
            <a:ext cx="2539682" cy="13333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4625" y="4673539"/>
            <a:ext cx="2832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statistics consumers:</a:t>
            </a:r>
          </a:p>
          <a:p>
            <a:r>
              <a:rPr lang="en-US" sz="1600" dirty="0"/>
              <a:t>Consumes the weather statistics’ Web Service</a:t>
            </a:r>
          </a:p>
        </p:txBody>
      </p:sp>
    </p:spTree>
    <p:extLst>
      <p:ext uri="{BB962C8B-B14F-4D97-AF65-F5344CB8AC3E}">
        <p14:creationId xmlns:p14="http://schemas.microsoft.com/office/powerpoint/2010/main" val="38735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208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Services</vt:lpstr>
      <vt:lpstr>Web Service</vt:lpstr>
      <vt:lpstr>Not a Web Service Example</vt:lpstr>
      <vt:lpstr>Web Service Example</vt:lpstr>
      <vt:lpstr>Web Service Example</vt:lpstr>
      <vt:lpstr>Web Service Example</vt:lpstr>
      <vt:lpstr>Web Service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Assaf</dc:creator>
  <cp:lastModifiedBy>Assaf Finkelshtein</cp:lastModifiedBy>
  <cp:revision>31</cp:revision>
  <dcterms:created xsi:type="dcterms:W3CDTF">2019-10-26T13:05:54Z</dcterms:created>
  <dcterms:modified xsi:type="dcterms:W3CDTF">2020-12-16T18:56:02Z</dcterms:modified>
</cp:coreProperties>
</file>