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1" r:id="rId3"/>
    <p:sldId id="357" r:id="rId4"/>
    <p:sldId id="354" r:id="rId5"/>
    <p:sldId id="258" r:id="rId6"/>
    <p:sldId id="353" r:id="rId7"/>
    <p:sldId id="278" r:id="rId8"/>
    <p:sldId id="355" r:id="rId9"/>
    <p:sldId id="259" r:id="rId10"/>
    <p:sldId id="352" r:id="rId11"/>
    <p:sldId id="349" r:id="rId12"/>
    <p:sldId id="289" r:id="rId13"/>
    <p:sldId id="356" r:id="rId14"/>
    <p:sldId id="350" r:id="rId15"/>
    <p:sldId id="351" r:id="rId16"/>
    <p:sldId id="274" r:id="rId17"/>
  </p:sldIdLst>
  <p:sldSz cx="18291175" cy="10298113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8163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6326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2449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326538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4081727" algn="l" defTabSz="1632688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4898068" algn="l" defTabSz="1632688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5714415" algn="l" defTabSz="1632688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6530766" algn="l" defTabSz="1632688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96" userDrawn="1">
          <p15:clr>
            <a:srgbClr val="A4A3A4"/>
          </p15:clr>
        </p15:guide>
        <p15:guide id="2" pos="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69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ren" initials="OE" lastIdx="21" clrIdx="0"/>
  <p:cmAuthor id="1" name="NH" initials="NH" lastIdx="7" clrIdx="1"/>
  <p:cmAuthor id="2" name="Yoel Goldenberg" initials="YG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15A0E"/>
    <a:srgbClr val="D0D2D3"/>
    <a:srgbClr val="D0D2D2"/>
    <a:srgbClr val="404041"/>
    <a:srgbClr val="7134BA"/>
    <a:srgbClr val="D8A606"/>
    <a:srgbClr val="C9500D"/>
    <a:srgbClr val="656A6C"/>
    <a:srgbClr val="7D3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6D5C45-4A39-426B-8D62-75AB31DDC40D}" v="47" dt="2020-02-24T13:25:59.123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3277" autoAdjust="0"/>
  </p:normalViewPr>
  <p:slideViewPr>
    <p:cSldViewPr snapToGrid="0">
      <p:cViewPr varScale="1">
        <p:scale>
          <a:sx n="45" d="100"/>
          <a:sy n="45" d="100"/>
        </p:scale>
        <p:origin x="846" y="60"/>
      </p:cViewPr>
      <p:guideLst>
        <p:guide orient="horz" pos="1996"/>
        <p:guide pos="885"/>
      </p:guideLst>
    </p:cSldViewPr>
  </p:slideViewPr>
  <p:outlineViewPr>
    <p:cViewPr>
      <p:scale>
        <a:sx n="33" d="100"/>
        <a:sy n="33" d="100"/>
      </p:scale>
      <p:origin x="0" y="-118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37" d="100"/>
          <a:sy n="37" d="100"/>
        </p:scale>
        <p:origin x="-2419" y="-101"/>
      </p:cViewPr>
      <p:guideLst>
        <p:guide orient="horz" pos="3157"/>
        <p:guide pos="2169"/>
        <p:guide orient="horz" pos="3127"/>
        <p:guide pos="210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yamin Regev" userId="65329ddb-2314-45ab-88e8-c2585e618e1b" providerId="ADAL" clId="{A26D5C45-4A39-426B-8D62-75AB31DDC40D}"/>
    <pc:docChg chg="addSld modSld">
      <pc:chgData name="Binyamin Regev" userId="65329ddb-2314-45ab-88e8-c2585e618e1b" providerId="ADAL" clId="{A26D5C45-4A39-426B-8D62-75AB31DDC40D}" dt="2020-02-24T13:25:59.122" v="47" actId="11529"/>
      <pc:docMkLst>
        <pc:docMk/>
      </pc:docMkLst>
      <pc:sldChg chg="addSp modSp">
        <pc:chgData name="Binyamin Regev" userId="65329ddb-2314-45ab-88e8-c2585e618e1b" providerId="ADAL" clId="{A26D5C45-4A39-426B-8D62-75AB31DDC40D}" dt="2020-02-24T13:25:59.122" v="47" actId="11529"/>
        <pc:sldMkLst>
          <pc:docMk/>
          <pc:sldMk cId="2781184263" sldId="256"/>
        </pc:sldMkLst>
        <pc:spChg chg="add mod">
          <ac:chgData name="Binyamin Regev" userId="65329ddb-2314-45ab-88e8-c2585e618e1b" providerId="ADAL" clId="{A26D5C45-4A39-426B-8D62-75AB31DDC40D}" dt="2020-02-24T13:25:59.122" v="47" actId="11529"/>
          <ac:spMkLst>
            <pc:docMk/>
            <pc:sldMk cId="2781184263" sldId="256"/>
            <ac:spMk id="4" creationId="{E507A6EC-6578-45A6-B0A1-421395D42922}"/>
          </ac:spMkLst>
        </pc:spChg>
      </pc:sldChg>
      <pc:sldChg chg="addSp delSp modSp modAnim">
        <pc:chgData name="Binyamin Regev" userId="65329ddb-2314-45ab-88e8-c2585e618e1b" providerId="ADAL" clId="{A26D5C45-4A39-426B-8D62-75AB31DDC40D}" dt="2020-02-24T07:43:22.325" v="14"/>
        <pc:sldMkLst>
          <pc:docMk/>
          <pc:sldMk cId="2394864052" sldId="281"/>
        </pc:sldMkLst>
        <pc:spChg chg="del mod">
          <ac:chgData name="Binyamin Regev" userId="65329ddb-2314-45ab-88e8-c2585e618e1b" providerId="ADAL" clId="{A26D5C45-4A39-426B-8D62-75AB31DDC40D}" dt="2020-02-24T07:11:38.213" v="5" actId="478"/>
          <ac:spMkLst>
            <pc:docMk/>
            <pc:sldMk cId="2394864052" sldId="281"/>
            <ac:spMk id="2" creationId="{00000000-0000-0000-0000-000000000000}"/>
          </ac:spMkLst>
        </pc:spChg>
        <pc:spChg chg="mod">
          <ac:chgData name="Binyamin Regev" userId="65329ddb-2314-45ab-88e8-c2585e618e1b" providerId="ADAL" clId="{A26D5C45-4A39-426B-8D62-75AB31DDC40D}" dt="2020-02-24T07:30:20.995" v="10" actId="14100"/>
          <ac:spMkLst>
            <pc:docMk/>
            <pc:sldMk cId="2394864052" sldId="281"/>
            <ac:spMk id="3" creationId="{00000000-0000-0000-0000-000000000000}"/>
          </ac:spMkLst>
        </pc:spChg>
        <pc:graphicFrameChg chg="add mod">
          <ac:chgData name="Binyamin Regev" userId="65329ddb-2314-45ab-88e8-c2585e618e1b" providerId="ADAL" clId="{A26D5C45-4A39-426B-8D62-75AB31DDC40D}" dt="2020-02-24T07:19:33.146" v="7" actId="798"/>
          <ac:graphicFrameMkLst>
            <pc:docMk/>
            <pc:sldMk cId="2394864052" sldId="281"/>
            <ac:graphicFrameMk id="5" creationId="{45348FFE-594F-4E7B-9B0D-AA4C14A506DE}"/>
          </ac:graphicFrameMkLst>
        </pc:graphicFrameChg>
        <pc:graphicFrameChg chg="add">
          <ac:chgData name="Binyamin Regev" userId="65329ddb-2314-45ab-88e8-c2585e618e1b" providerId="ADAL" clId="{A26D5C45-4A39-426B-8D62-75AB31DDC40D}" dt="2020-02-24T07:23:46.927" v="8"/>
          <ac:graphicFrameMkLst>
            <pc:docMk/>
            <pc:sldMk cId="2394864052" sldId="281"/>
            <ac:graphicFrameMk id="7" creationId="{CA49D2FF-6DC5-4171-8CD0-9999A671A95B}"/>
          </ac:graphicFrameMkLst>
        </pc:graphicFrameChg>
        <pc:graphicFrameChg chg="add">
          <ac:chgData name="Binyamin Regev" userId="65329ddb-2314-45ab-88e8-c2585e618e1b" providerId="ADAL" clId="{A26D5C45-4A39-426B-8D62-75AB31DDC40D}" dt="2020-02-24T07:25:15.488" v="9"/>
          <ac:graphicFrameMkLst>
            <pc:docMk/>
            <pc:sldMk cId="2394864052" sldId="281"/>
            <ac:graphicFrameMk id="9" creationId="{1BF19E06-1EE3-4881-B83A-21127621BD36}"/>
          </ac:graphicFrameMkLst>
        </pc:graphicFrameChg>
        <pc:picChg chg="del">
          <ac:chgData name="Binyamin Regev" userId="65329ddb-2314-45ab-88e8-c2585e618e1b" providerId="ADAL" clId="{A26D5C45-4A39-426B-8D62-75AB31DDC40D}" dt="2020-02-24T07:12:00.388" v="6" actId="478"/>
          <ac:picMkLst>
            <pc:docMk/>
            <pc:sldMk cId="2394864052" sldId="281"/>
            <ac:picMk id="2050" creationId="{00000000-0000-0000-0000-000000000000}"/>
          </ac:picMkLst>
        </pc:picChg>
      </pc:sldChg>
      <pc:sldChg chg="modSp modAnim">
        <pc:chgData name="Binyamin Regev" userId="65329ddb-2314-45ab-88e8-c2585e618e1b" providerId="ADAL" clId="{A26D5C45-4A39-426B-8D62-75AB31DDC40D}" dt="2020-02-24T08:08:55.404" v="46" actId="20577"/>
        <pc:sldMkLst>
          <pc:docMk/>
          <pc:sldMk cId="349069003" sldId="352"/>
        </pc:sldMkLst>
        <pc:spChg chg="mod">
          <ac:chgData name="Binyamin Regev" userId="65329ddb-2314-45ab-88e8-c2585e618e1b" providerId="ADAL" clId="{A26D5C45-4A39-426B-8D62-75AB31DDC40D}" dt="2020-02-24T08:08:51.335" v="44" actId="20577"/>
          <ac:spMkLst>
            <pc:docMk/>
            <pc:sldMk cId="349069003" sldId="352"/>
            <ac:spMk id="4" creationId="{00000000-0000-0000-0000-000000000000}"/>
          </ac:spMkLst>
        </pc:spChg>
      </pc:sldChg>
      <pc:sldChg chg="delSp modSp modAnim">
        <pc:chgData name="Binyamin Regev" userId="65329ddb-2314-45ab-88e8-c2585e618e1b" providerId="ADAL" clId="{A26D5C45-4A39-426B-8D62-75AB31DDC40D}" dt="2020-02-24T07:51:30.760" v="36" actId="20577"/>
        <pc:sldMkLst>
          <pc:docMk/>
          <pc:sldMk cId="3038775663" sldId="354"/>
        </pc:sldMkLst>
        <pc:spChg chg="mod">
          <ac:chgData name="Binyamin Regev" userId="65329ddb-2314-45ab-88e8-c2585e618e1b" providerId="ADAL" clId="{A26D5C45-4A39-426B-8D62-75AB31DDC40D}" dt="2020-02-24T07:51:25.703" v="35" actId="5793"/>
          <ac:spMkLst>
            <pc:docMk/>
            <pc:sldMk cId="3038775663" sldId="354"/>
            <ac:spMk id="2" creationId="{00000000-0000-0000-0000-000000000000}"/>
          </ac:spMkLst>
        </pc:spChg>
        <pc:picChg chg="del">
          <ac:chgData name="Binyamin Regev" userId="65329ddb-2314-45ab-88e8-c2585e618e1b" providerId="ADAL" clId="{A26D5C45-4A39-426B-8D62-75AB31DDC40D}" dt="2020-02-24T07:48:11.379" v="31" actId="478"/>
          <ac:picMkLst>
            <pc:docMk/>
            <pc:sldMk cId="3038775663" sldId="354"/>
            <ac:picMk id="2050" creationId="{00000000-0000-0000-0000-000000000000}"/>
          </ac:picMkLst>
        </pc:picChg>
      </pc:sldChg>
      <pc:sldChg chg="modSp">
        <pc:chgData name="Binyamin Regev" userId="65329ddb-2314-45ab-88e8-c2585e618e1b" providerId="ADAL" clId="{A26D5C45-4A39-426B-8D62-75AB31DDC40D}" dt="2020-02-24T07:58:05.218" v="40" actId="207"/>
        <pc:sldMkLst>
          <pc:docMk/>
          <pc:sldMk cId="730602720" sldId="355"/>
        </pc:sldMkLst>
        <pc:spChg chg="mod">
          <ac:chgData name="Binyamin Regev" userId="65329ddb-2314-45ab-88e8-c2585e618e1b" providerId="ADAL" clId="{A26D5C45-4A39-426B-8D62-75AB31DDC40D}" dt="2020-02-24T07:58:05.218" v="40" actId="207"/>
          <ac:spMkLst>
            <pc:docMk/>
            <pc:sldMk cId="730602720" sldId="355"/>
            <ac:spMk id="4" creationId="{00000000-0000-0000-0000-000000000000}"/>
          </ac:spMkLst>
        </pc:spChg>
      </pc:sldChg>
      <pc:sldChg chg="add">
        <pc:chgData name="Binyamin Regev" userId="65329ddb-2314-45ab-88e8-c2585e618e1b" providerId="ADAL" clId="{A26D5C45-4A39-426B-8D62-75AB31DDC40D}" dt="2020-02-24T06:58:23.993" v="0"/>
        <pc:sldMkLst>
          <pc:docMk/>
          <pc:sldMk cId="1273562210" sldId="3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1"/>
            <a:ext cx="2889938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 smtClean="0"/>
            </a:lvl1pPr>
          </a:lstStyle>
          <a:p>
            <a:pPr>
              <a:defRPr/>
            </a:pPr>
            <a:fld id="{E93E9B1A-2685-4074-914D-318E5889D68D}" type="datetimeFigureOut">
              <a:rPr lang="en-US"/>
              <a:pPr>
                <a:defRPr/>
              </a:pPr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46AF5E4-0ACE-4C36-8492-A204F58A9F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92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1"/>
            <a:ext cx="2889938" cy="496411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19585C-2E0B-4420-B258-D9F928A50F64}" type="datetimeFigureOut">
              <a:rPr lang="en-US"/>
              <a:pPr>
                <a:defRPr/>
              </a:pPr>
              <a:t>2/24/2020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" y="744538"/>
            <a:ext cx="6611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8"/>
            <a:ext cx="5335270" cy="4467701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4DA442A-3246-44B5-AD22-F80ADB16E3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73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48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688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032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381" algn="l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727" algn="l" defTabSz="16326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068" algn="l" defTabSz="16326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415" algn="l" defTabSz="16326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0766" algn="l" defTabSz="163268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37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32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28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3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17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04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25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7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60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39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42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72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64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3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3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DA442A-3246-44B5-AD22-F80ADB16E3F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6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0" y="-33338"/>
            <a:ext cx="18294351" cy="10334626"/>
            <a:chOff x="0" y="-33338"/>
            <a:chExt cx="18294351" cy="10334626"/>
          </a:xfrm>
        </p:grpSpPr>
        <p:sp>
          <p:nvSpPr>
            <p:cNvPr id="19" name="Freeform 11"/>
            <p:cNvSpPr>
              <a:spLocks/>
            </p:cNvSpPr>
            <p:nvPr userDrawn="1"/>
          </p:nvSpPr>
          <p:spPr bwMode="auto">
            <a:xfrm>
              <a:off x="13790613" y="-33338"/>
              <a:ext cx="4503738" cy="10334626"/>
            </a:xfrm>
            <a:custGeom>
              <a:avLst/>
              <a:gdLst>
                <a:gd name="T0" fmla="*/ 1417 w 1417"/>
                <a:gd name="T1" fmla="*/ 0 h 3250"/>
                <a:gd name="T2" fmla="*/ 1243 w 1417"/>
                <a:gd name="T3" fmla="*/ 0 h 3250"/>
                <a:gd name="T4" fmla="*/ 0 w 1417"/>
                <a:gd name="T5" fmla="*/ 2159 h 3250"/>
                <a:gd name="T6" fmla="*/ 615 w 1417"/>
                <a:gd name="T7" fmla="*/ 3250 h 3250"/>
                <a:gd name="T8" fmla="*/ 1417 w 1417"/>
                <a:gd name="T9" fmla="*/ 3250 h 3250"/>
                <a:gd name="T10" fmla="*/ 1417 w 1417"/>
                <a:gd name="T11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7" h="3250">
                  <a:moveTo>
                    <a:pt x="1417" y="0"/>
                  </a:moveTo>
                  <a:cubicBezTo>
                    <a:pt x="1243" y="0"/>
                    <a:pt x="1243" y="0"/>
                    <a:pt x="1243" y="0"/>
                  </a:cubicBezTo>
                  <a:cubicBezTo>
                    <a:pt x="660" y="585"/>
                    <a:pt x="237" y="1326"/>
                    <a:pt x="0" y="2159"/>
                  </a:cubicBezTo>
                  <a:cubicBezTo>
                    <a:pt x="615" y="3250"/>
                    <a:pt x="615" y="3250"/>
                    <a:pt x="615" y="3250"/>
                  </a:cubicBezTo>
                  <a:cubicBezTo>
                    <a:pt x="1417" y="3250"/>
                    <a:pt x="1417" y="3250"/>
                    <a:pt x="1417" y="3250"/>
                  </a:cubicBezTo>
                  <a:cubicBezTo>
                    <a:pt x="1417" y="0"/>
                    <a:pt x="1417" y="0"/>
                    <a:pt x="141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0" y="-33338"/>
              <a:ext cx="13790613" cy="10334626"/>
            </a:xfrm>
            <a:custGeom>
              <a:avLst/>
              <a:gdLst>
                <a:gd name="T0" fmla="*/ 3120 w 4338"/>
                <a:gd name="T1" fmla="*/ 0 h 3250"/>
                <a:gd name="T2" fmla="*/ 0 w 4338"/>
                <a:gd name="T3" fmla="*/ 0 h 3250"/>
                <a:gd name="T4" fmla="*/ 0 w 4338"/>
                <a:gd name="T5" fmla="*/ 3250 h 3250"/>
                <a:gd name="T6" fmla="*/ 2077 w 4338"/>
                <a:gd name="T7" fmla="*/ 3250 h 3250"/>
                <a:gd name="T8" fmla="*/ 2077 w 4338"/>
                <a:gd name="T9" fmla="*/ 2342 h 3250"/>
                <a:gd name="T10" fmla="*/ 2106 w 4338"/>
                <a:gd name="T11" fmla="*/ 2342 h 3250"/>
                <a:gd name="T12" fmla="*/ 2612 w 4338"/>
                <a:gd name="T13" fmla="*/ 3250 h 3250"/>
                <a:gd name="T14" fmla="*/ 4139 w 4338"/>
                <a:gd name="T15" fmla="*/ 3250 h 3250"/>
                <a:gd name="T16" fmla="*/ 4139 w 4338"/>
                <a:gd name="T17" fmla="*/ 3250 h 3250"/>
                <a:gd name="T18" fmla="*/ 4139 w 4338"/>
                <a:gd name="T19" fmla="*/ 3250 h 3250"/>
                <a:gd name="T20" fmla="*/ 4338 w 4338"/>
                <a:gd name="T21" fmla="*/ 2159 h 3250"/>
                <a:gd name="T22" fmla="*/ 3120 w 4338"/>
                <a:gd name="T23" fmla="*/ 0 h 3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38" h="3250">
                  <a:moveTo>
                    <a:pt x="31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250"/>
                    <a:pt x="0" y="3250"/>
                    <a:pt x="0" y="3250"/>
                  </a:cubicBezTo>
                  <a:cubicBezTo>
                    <a:pt x="2077" y="3250"/>
                    <a:pt x="2077" y="3250"/>
                    <a:pt x="2077" y="3250"/>
                  </a:cubicBezTo>
                  <a:cubicBezTo>
                    <a:pt x="2077" y="2342"/>
                    <a:pt x="2077" y="2342"/>
                    <a:pt x="2077" y="2342"/>
                  </a:cubicBezTo>
                  <a:cubicBezTo>
                    <a:pt x="2106" y="2342"/>
                    <a:pt x="2106" y="2342"/>
                    <a:pt x="2106" y="2342"/>
                  </a:cubicBezTo>
                  <a:cubicBezTo>
                    <a:pt x="2612" y="3250"/>
                    <a:pt x="2612" y="3250"/>
                    <a:pt x="2612" y="3250"/>
                  </a:cubicBezTo>
                  <a:cubicBezTo>
                    <a:pt x="4139" y="3250"/>
                    <a:pt x="4139" y="3250"/>
                    <a:pt x="4139" y="3250"/>
                  </a:cubicBezTo>
                  <a:cubicBezTo>
                    <a:pt x="4139" y="3250"/>
                    <a:pt x="4139" y="3250"/>
                    <a:pt x="4139" y="3250"/>
                  </a:cubicBezTo>
                  <a:cubicBezTo>
                    <a:pt x="4139" y="3250"/>
                    <a:pt x="4139" y="3250"/>
                    <a:pt x="4139" y="3250"/>
                  </a:cubicBezTo>
                  <a:cubicBezTo>
                    <a:pt x="4171" y="2874"/>
                    <a:pt x="4238" y="2508"/>
                    <a:pt x="4338" y="2159"/>
                  </a:cubicBezTo>
                  <a:cubicBezTo>
                    <a:pt x="3120" y="0"/>
                    <a:pt x="3120" y="0"/>
                    <a:pt x="3120" y="0"/>
                  </a:cubicBezTo>
                </a:path>
              </a:pathLst>
            </a:custGeom>
            <a:solidFill>
              <a:srgbClr val="07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13157200" y="6832600"/>
              <a:ext cx="2587625" cy="3468688"/>
            </a:xfrm>
            <a:custGeom>
              <a:avLst/>
              <a:gdLst>
                <a:gd name="T0" fmla="*/ 199 w 814"/>
                <a:gd name="T1" fmla="*/ 0 h 1091"/>
                <a:gd name="T2" fmla="*/ 199 w 814"/>
                <a:gd name="T3" fmla="*/ 0 h 1091"/>
                <a:gd name="T4" fmla="*/ 0 w 814"/>
                <a:gd name="T5" fmla="*/ 1091 h 1091"/>
                <a:gd name="T6" fmla="*/ 814 w 814"/>
                <a:gd name="T7" fmla="*/ 1091 h 1091"/>
                <a:gd name="T8" fmla="*/ 199 w 814"/>
                <a:gd name="T9" fmla="*/ 0 h 1091"/>
                <a:gd name="T10" fmla="*/ 199 w 814"/>
                <a:gd name="T11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4" h="1091">
                  <a:moveTo>
                    <a:pt x="199" y="0"/>
                  </a:moveTo>
                  <a:cubicBezTo>
                    <a:pt x="199" y="0"/>
                    <a:pt x="199" y="0"/>
                    <a:pt x="199" y="0"/>
                  </a:cubicBezTo>
                  <a:cubicBezTo>
                    <a:pt x="99" y="349"/>
                    <a:pt x="32" y="715"/>
                    <a:pt x="0" y="1091"/>
                  </a:cubicBezTo>
                  <a:cubicBezTo>
                    <a:pt x="814" y="1091"/>
                    <a:pt x="814" y="1091"/>
                    <a:pt x="814" y="1091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</a:path>
              </a:pathLst>
            </a:custGeom>
            <a:solidFill>
              <a:srgbClr val="0082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Rectangle 1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1160383" y="2636476"/>
            <a:ext cx="11017762" cy="3254758"/>
          </a:xfrm>
        </p:spPr>
        <p:txBody>
          <a:bodyPr anchor="b" anchorCtr="0"/>
          <a:lstStyle>
            <a:lvl1pPr marL="0" indent="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ZA" sz="7200" b="0" kern="1200" cap="all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80655" y="6255267"/>
            <a:ext cx="11501640" cy="109179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 here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4078037" y="563887"/>
            <a:ext cx="2224871" cy="849514"/>
            <a:chOff x="14972266" y="563887"/>
            <a:chExt cx="2224871" cy="849514"/>
          </a:xfrm>
        </p:grpSpPr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16539508" y="576857"/>
              <a:ext cx="467099" cy="817088"/>
            </a:xfrm>
            <a:custGeom>
              <a:avLst/>
              <a:gdLst>
                <a:gd name="T0" fmla="*/ 0 w 332"/>
                <a:gd name="T1" fmla="*/ 0 h 551"/>
                <a:gd name="T2" fmla="*/ 834380475 w 332"/>
                <a:gd name="T3" fmla="*/ 0 h 551"/>
                <a:gd name="T4" fmla="*/ 834380475 w 332"/>
                <a:gd name="T5" fmla="*/ 326553043 h 551"/>
                <a:gd name="T6" fmla="*/ 331741635 w 332"/>
                <a:gd name="T7" fmla="*/ 326553043 h 551"/>
                <a:gd name="T8" fmla="*/ 331741635 w 332"/>
                <a:gd name="T9" fmla="*/ 530021499 h 551"/>
                <a:gd name="T10" fmla="*/ 743905484 w 332"/>
                <a:gd name="T11" fmla="*/ 530021499 h 551"/>
                <a:gd name="T12" fmla="*/ 743905484 w 332"/>
                <a:gd name="T13" fmla="*/ 851550649 h 551"/>
                <a:gd name="T14" fmla="*/ 331741635 w 332"/>
                <a:gd name="T15" fmla="*/ 851550649 h 551"/>
                <a:gd name="T16" fmla="*/ 331741635 w 332"/>
                <a:gd name="T17" fmla="*/ 1062554154 h 551"/>
                <a:gd name="T18" fmla="*/ 834380475 w 332"/>
                <a:gd name="T19" fmla="*/ 1062554154 h 551"/>
                <a:gd name="T20" fmla="*/ 834380475 w 332"/>
                <a:gd name="T21" fmla="*/ 1384083304 h 551"/>
                <a:gd name="T22" fmla="*/ 0 w 332"/>
                <a:gd name="T23" fmla="*/ 1384083304 h 551"/>
                <a:gd name="T24" fmla="*/ 0 w 332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" h="551">
                  <a:moveTo>
                    <a:pt x="0" y="0"/>
                  </a:moveTo>
                  <a:lnTo>
                    <a:pt x="332" y="0"/>
                  </a:lnTo>
                  <a:lnTo>
                    <a:pt x="332" y="130"/>
                  </a:lnTo>
                  <a:lnTo>
                    <a:pt x="132" y="130"/>
                  </a:lnTo>
                  <a:lnTo>
                    <a:pt x="132" y="211"/>
                  </a:lnTo>
                  <a:lnTo>
                    <a:pt x="296" y="211"/>
                  </a:lnTo>
                  <a:lnTo>
                    <a:pt x="296" y="339"/>
                  </a:lnTo>
                  <a:lnTo>
                    <a:pt x="132" y="339"/>
                  </a:lnTo>
                  <a:lnTo>
                    <a:pt x="132" y="423"/>
                  </a:lnTo>
                  <a:lnTo>
                    <a:pt x="332" y="423"/>
                  </a:lnTo>
                  <a:lnTo>
                    <a:pt x="332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15881882" y="563887"/>
              <a:ext cx="577729" cy="849514"/>
            </a:xfrm>
            <a:custGeom>
              <a:avLst/>
              <a:gdLst>
                <a:gd name="T0" fmla="*/ 1281005241 w 228"/>
                <a:gd name="T1" fmla="*/ 1005742145 h 317"/>
                <a:gd name="T2" fmla="*/ 1158616841 w 228"/>
                <a:gd name="T3" fmla="*/ 695025501 h 317"/>
                <a:gd name="T4" fmla="*/ 946475046 w 228"/>
                <a:gd name="T5" fmla="*/ 605079780 h 317"/>
                <a:gd name="T6" fmla="*/ 693538069 w 228"/>
                <a:gd name="T7" fmla="*/ 801321871 h 317"/>
                <a:gd name="T8" fmla="*/ 611944852 w 228"/>
                <a:gd name="T9" fmla="*/ 1324636972 h 317"/>
                <a:gd name="T10" fmla="*/ 954635223 w 228"/>
                <a:gd name="T11" fmla="*/ 1995130782 h 317"/>
                <a:gd name="T12" fmla="*/ 1281005241 w 228"/>
                <a:gd name="T13" fmla="*/ 1561761402 h 317"/>
                <a:gd name="T14" fmla="*/ 1860312235 w 228"/>
                <a:gd name="T15" fmla="*/ 1561761402 h 317"/>
                <a:gd name="T16" fmla="*/ 1607375258 w 228"/>
                <a:gd name="T17" fmla="*/ 2147483647 h 317"/>
                <a:gd name="T18" fmla="*/ 987270229 w 228"/>
                <a:gd name="T19" fmla="*/ 2147483647 h 317"/>
                <a:gd name="T20" fmla="*/ 465078772 w 228"/>
                <a:gd name="T21" fmla="*/ 2147483647 h 317"/>
                <a:gd name="T22" fmla="*/ 130548577 w 228"/>
                <a:gd name="T23" fmla="*/ 2003308966 h 317"/>
                <a:gd name="T24" fmla="*/ 0 w 228"/>
                <a:gd name="T25" fmla="*/ 1324636972 h 317"/>
                <a:gd name="T26" fmla="*/ 130548577 w 228"/>
                <a:gd name="T27" fmla="*/ 580550948 h 317"/>
                <a:gd name="T28" fmla="*/ 489556452 w 228"/>
                <a:gd name="T29" fmla="*/ 139006244 h 317"/>
                <a:gd name="T30" fmla="*/ 921997366 w 228"/>
                <a:gd name="T31" fmla="*/ 0 h 317"/>
                <a:gd name="T32" fmla="*/ 1615535435 w 228"/>
                <a:gd name="T33" fmla="*/ 302541320 h 317"/>
                <a:gd name="T34" fmla="*/ 1843994732 w 228"/>
                <a:gd name="T35" fmla="*/ 1005742145 h 317"/>
                <a:gd name="T36" fmla="*/ 1281005241 w 228"/>
                <a:gd name="T37" fmla="*/ 1005742145 h 3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8" h="317">
                  <a:moveTo>
                    <a:pt x="157" y="123"/>
                  </a:moveTo>
                  <a:cubicBezTo>
                    <a:pt x="154" y="105"/>
                    <a:pt x="148" y="91"/>
                    <a:pt x="142" y="85"/>
                  </a:cubicBezTo>
                  <a:cubicBezTo>
                    <a:pt x="133" y="78"/>
                    <a:pt x="124" y="74"/>
                    <a:pt x="116" y="74"/>
                  </a:cubicBezTo>
                  <a:cubicBezTo>
                    <a:pt x="102" y="74"/>
                    <a:pt x="91" y="83"/>
                    <a:pt x="85" y="98"/>
                  </a:cubicBezTo>
                  <a:cubicBezTo>
                    <a:pt x="78" y="116"/>
                    <a:pt x="75" y="137"/>
                    <a:pt x="75" y="162"/>
                  </a:cubicBezTo>
                  <a:cubicBezTo>
                    <a:pt x="75" y="216"/>
                    <a:pt x="89" y="244"/>
                    <a:pt x="117" y="244"/>
                  </a:cubicBezTo>
                  <a:cubicBezTo>
                    <a:pt x="139" y="244"/>
                    <a:pt x="153" y="225"/>
                    <a:pt x="15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5" y="229"/>
                    <a:pt x="215" y="260"/>
                    <a:pt x="197" y="283"/>
                  </a:cubicBezTo>
                  <a:cubicBezTo>
                    <a:pt x="178" y="306"/>
                    <a:pt x="151" y="317"/>
                    <a:pt x="121" y="317"/>
                  </a:cubicBezTo>
                  <a:cubicBezTo>
                    <a:pt x="97" y="317"/>
                    <a:pt x="75" y="311"/>
                    <a:pt x="57" y="299"/>
                  </a:cubicBezTo>
                  <a:cubicBezTo>
                    <a:pt x="38" y="287"/>
                    <a:pt x="25" y="269"/>
                    <a:pt x="16" y="245"/>
                  </a:cubicBezTo>
                  <a:cubicBezTo>
                    <a:pt x="6" y="223"/>
                    <a:pt x="0" y="193"/>
                    <a:pt x="0" y="162"/>
                  </a:cubicBezTo>
                  <a:cubicBezTo>
                    <a:pt x="0" y="127"/>
                    <a:pt x="6" y="96"/>
                    <a:pt x="16" y="71"/>
                  </a:cubicBezTo>
                  <a:cubicBezTo>
                    <a:pt x="28" y="47"/>
                    <a:pt x="43" y="28"/>
                    <a:pt x="60" y="17"/>
                  </a:cubicBezTo>
                  <a:cubicBezTo>
                    <a:pt x="77" y="7"/>
                    <a:pt x="96" y="0"/>
                    <a:pt x="113" y="0"/>
                  </a:cubicBezTo>
                  <a:cubicBezTo>
                    <a:pt x="152" y="1"/>
                    <a:pt x="182" y="15"/>
                    <a:pt x="198" y="37"/>
                  </a:cubicBezTo>
                  <a:cubicBezTo>
                    <a:pt x="214" y="61"/>
                    <a:pt x="224" y="90"/>
                    <a:pt x="226" y="123"/>
                  </a:cubicBezTo>
                  <a:lnTo>
                    <a:pt x="157" y="123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 userDrawn="1"/>
          </p:nvSpPr>
          <p:spPr bwMode="auto">
            <a:xfrm>
              <a:off x="15623748" y="576857"/>
              <a:ext cx="190526" cy="817088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2" name="Freeform 11"/>
            <p:cNvSpPr>
              <a:spLocks/>
            </p:cNvSpPr>
            <p:nvPr userDrawn="1"/>
          </p:nvSpPr>
          <p:spPr bwMode="auto">
            <a:xfrm>
              <a:off x="14972266" y="576857"/>
              <a:ext cx="546996" cy="817088"/>
            </a:xfrm>
            <a:custGeom>
              <a:avLst/>
              <a:gdLst>
                <a:gd name="T0" fmla="*/ 0 w 386"/>
                <a:gd name="T1" fmla="*/ 0 h 551"/>
                <a:gd name="T2" fmla="*/ 301231077 w 386"/>
                <a:gd name="T3" fmla="*/ 0 h 551"/>
                <a:gd name="T4" fmla="*/ 655619642 w 386"/>
                <a:gd name="T5" fmla="*/ 766144469 h 551"/>
                <a:gd name="T6" fmla="*/ 655619642 w 386"/>
                <a:gd name="T7" fmla="*/ 462198153 h 551"/>
                <a:gd name="T8" fmla="*/ 655619642 w 386"/>
                <a:gd name="T9" fmla="*/ 0 h 551"/>
                <a:gd name="T10" fmla="*/ 977099900 w 386"/>
                <a:gd name="T11" fmla="*/ 0 h 551"/>
                <a:gd name="T12" fmla="*/ 977099900 w 386"/>
                <a:gd name="T13" fmla="*/ 1384083304 h 551"/>
                <a:gd name="T14" fmla="*/ 660682336 w 386"/>
                <a:gd name="T15" fmla="*/ 1384083304 h 551"/>
                <a:gd name="T16" fmla="*/ 313887015 w 386"/>
                <a:gd name="T17" fmla="*/ 638034407 h 551"/>
                <a:gd name="T18" fmla="*/ 313887015 w 386"/>
                <a:gd name="T19" fmla="*/ 959563557 h 551"/>
                <a:gd name="T20" fmla="*/ 313887015 w 386"/>
                <a:gd name="T21" fmla="*/ 1384083304 h 551"/>
                <a:gd name="T22" fmla="*/ 0 w 386"/>
                <a:gd name="T23" fmla="*/ 1384083304 h 551"/>
                <a:gd name="T24" fmla="*/ 0 w 386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6" h="551">
                  <a:moveTo>
                    <a:pt x="0" y="0"/>
                  </a:moveTo>
                  <a:lnTo>
                    <a:pt x="119" y="0"/>
                  </a:lnTo>
                  <a:lnTo>
                    <a:pt x="259" y="305"/>
                  </a:lnTo>
                  <a:lnTo>
                    <a:pt x="259" y="184"/>
                  </a:lnTo>
                  <a:lnTo>
                    <a:pt x="259" y="0"/>
                  </a:lnTo>
                  <a:lnTo>
                    <a:pt x="386" y="0"/>
                  </a:lnTo>
                  <a:lnTo>
                    <a:pt x="386" y="551"/>
                  </a:lnTo>
                  <a:lnTo>
                    <a:pt x="261" y="551"/>
                  </a:lnTo>
                  <a:lnTo>
                    <a:pt x="124" y="254"/>
                  </a:lnTo>
                  <a:lnTo>
                    <a:pt x="124" y="382"/>
                  </a:lnTo>
                  <a:lnTo>
                    <a:pt x="124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4" name="Rectangle 12"/>
            <p:cNvSpPr>
              <a:spLocks noChangeArrowheads="1"/>
            </p:cNvSpPr>
            <p:nvPr userDrawn="1"/>
          </p:nvSpPr>
          <p:spPr bwMode="auto">
            <a:xfrm>
              <a:off x="16459610" y="894615"/>
              <a:ext cx="172090" cy="181574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38" name="Rectangle 13"/>
            <p:cNvSpPr>
              <a:spLocks noChangeArrowheads="1"/>
            </p:cNvSpPr>
            <p:nvPr userDrawn="1"/>
          </p:nvSpPr>
          <p:spPr bwMode="auto">
            <a:xfrm>
              <a:off x="15814272" y="894615"/>
              <a:ext cx="165945" cy="181574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39" name="Rectangle 14"/>
            <p:cNvSpPr>
              <a:spLocks noChangeArrowheads="1"/>
            </p:cNvSpPr>
            <p:nvPr userDrawn="1"/>
          </p:nvSpPr>
          <p:spPr bwMode="auto">
            <a:xfrm>
              <a:off x="15457802" y="894615"/>
              <a:ext cx="165945" cy="181574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40" name="Freeform 15"/>
            <p:cNvSpPr>
              <a:spLocks noEditPoints="1"/>
            </p:cNvSpPr>
            <p:nvPr userDrawn="1"/>
          </p:nvSpPr>
          <p:spPr bwMode="auto">
            <a:xfrm>
              <a:off x="17068069" y="570374"/>
              <a:ext cx="129068" cy="136179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60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85919" y="1778333"/>
            <a:ext cx="16932039" cy="757521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Title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reeform 5"/>
          <p:cNvSpPr/>
          <p:nvPr userDrawn="1"/>
        </p:nvSpPr>
        <p:spPr>
          <a:xfrm>
            <a:off x="-19049" y="0"/>
            <a:ext cx="1273969" cy="2504209"/>
          </a:xfrm>
          <a:custGeom>
            <a:avLst/>
            <a:gdLst>
              <a:gd name="connsiteX0" fmla="*/ 0 w 1273969"/>
              <a:gd name="connsiteY0" fmla="*/ 0 h 2504209"/>
              <a:gd name="connsiteX1" fmla="*/ 92686 w 1273969"/>
              <a:gd name="connsiteY1" fmla="*/ 0 h 2504209"/>
              <a:gd name="connsiteX2" fmla="*/ 1273969 w 1273969"/>
              <a:gd name="connsiteY2" fmla="*/ 0 h 2504209"/>
              <a:gd name="connsiteX3" fmla="*/ 48403 w 1273969"/>
              <a:gd name="connsiteY3" fmla="*/ 2360826 h 2504209"/>
              <a:gd name="connsiteX4" fmla="*/ 0 w 1273969"/>
              <a:gd name="connsiteY4" fmla="*/ 2504209 h 2504209"/>
              <a:gd name="connsiteX5" fmla="*/ 0 w 1273969"/>
              <a:gd name="connsiteY5" fmla="*/ 0 h 250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3969" h="2504209">
                <a:moveTo>
                  <a:pt x="0" y="0"/>
                </a:moveTo>
                <a:lnTo>
                  <a:pt x="92686" y="0"/>
                </a:lnTo>
                <a:cubicBezTo>
                  <a:pt x="408068" y="0"/>
                  <a:pt x="796231" y="0"/>
                  <a:pt x="1273969" y="0"/>
                </a:cubicBezTo>
                <a:cubicBezTo>
                  <a:pt x="785373" y="670095"/>
                  <a:pt x="377833" y="1455269"/>
                  <a:pt x="48403" y="2360826"/>
                </a:cubicBezTo>
                <a:lnTo>
                  <a:pt x="0" y="25042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6482060" y="9602349"/>
            <a:ext cx="1809116" cy="695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17683163" y="3633788"/>
            <a:ext cx="608013" cy="6673850"/>
          </a:xfrm>
          <a:custGeom>
            <a:avLst/>
            <a:gdLst>
              <a:gd name="T0" fmla="*/ 0 w 43"/>
              <a:gd name="T1" fmla="*/ 472 h 472"/>
              <a:gd name="T2" fmla="*/ 43 w 43"/>
              <a:gd name="T3" fmla="*/ 472 h 472"/>
              <a:gd name="T4" fmla="*/ 43 w 43"/>
              <a:gd name="T5" fmla="*/ 89 h 472"/>
              <a:gd name="T6" fmla="*/ 0 w 43"/>
              <a:gd name="T7" fmla="*/ 0 h 472"/>
              <a:gd name="T8" fmla="*/ 0 w 43"/>
              <a:gd name="T9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72">
                <a:moveTo>
                  <a:pt x="0" y="472"/>
                </a:moveTo>
                <a:cubicBezTo>
                  <a:pt x="43" y="472"/>
                  <a:pt x="43" y="472"/>
                  <a:pt x="43" y="472"/>
                </a:cubicBezTo>
                <a:cubicBezTo>
                  <a:pt x="43" y="89"/>
                  <a:pt x="43" y="89"/>
                  <a:pt x="43" y="89"/>
                </a:cubicBezTo>
                <a:cubicBezTo>
                  <a:pt x="28" y="59"/>
                  <a:pt x="14" y="30"/>
                  <a:pt x="0" y="0"/>
                </a:cubicBezTo>
                <a:cubicBezTo>
                  <a:pt x="0" y="472"/>
                  <a:pt x="0" y="472"/>
                  <a:pt x="0" y="472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85919" y="1778333"/>
            <a:ext cx="16932039" cy="743424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900"/>
              </a:spcBef>
              <a:defRPr lang="en-US" sz="3600" dirty="0" smtClean="0">
                <a:solidFill>
                  <a:schemeClr val="tx1"/>
                </a:solidFill>
              </a:defRPr>
            </a:lvl1pPr>
            <a:lvl2pPr>
              <a:defRPr lang="en-US" sz="2800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Title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480712" y="9602349"/>
            <a:ext cx="722671" cy="5482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Freeform 6"/>
          <p:cNvSpPr>
            <a:spLocks/>
          </p:cNvSpPr>
          <p:nvPr userDrawn="1"/>
        </p:nvSpPr>
        <p:spPr bwMode="auto">
          <a:xfrm>
            <a:off x="16216313" y="0"/>
            <a:ext cx="1466850" cy="3633788"/>
          </a:xfrm>
          <a:custGeom>
            <a:avLst/>
            <a:gdLst>
              <a:gd name="T0" fmla="*/ 104 w 104"/>
              <a:gd name="T1" fmla="*/ 0 h 257"/>
              <a:gd name="T2" fmla="*/ 0 w 104"/>
              <a:gd name="T3" fmla="*/ 0 h 257"/>
              <a:gd name="T4" fmla="*/ 104 w 104"/>
              <a:gd name="T5" fmla="*/ 257 h 257"/>
              <a:gd name="T6" fmla="*/ 104 w 104"/>
              <a:gd name="T7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257">
                <a:moveTo>
                  <a:pt x="104" y="0"/>
                </a:moveTo>
                <a:cubicBezTo>
                  <a:pt x="0" y="0"/>
                  <a:pt x="0" y="0"/>
                  <a:pt x="0" y="0"/>
                </a:cubicBezTo>
                <a:cubicBezTo>
                  <a:pt x="31" y="88"/>
                  <a:pt x="65" y="174"/>
                  <a:pt x="104" y="257"/>
                </a:cubicBezTo>
                <a:lnTo>
                  <a:pt x="1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7"/>
          <p:cNvSpPr>
            <a:spLocks/>
          </p:cNvSpPr>
          <p:nvPr userDrawn="1"/>
        </p:nvSpPr>
        <p:spPr bwMode="auto">
          <a:xfrm>
            <a:off x="17683163" y="0"/>
            <a:ext cx="608013" cy="4891088"/>
          </a:xfrm>
          <a:custGeom>
            <a:avLst/>
            <a:gdLst>
              <a:gd name="T0" fmla="*/ 43 w 43"/>
              <a:gd name="T1" fmla="*/ 0 h 346"/>
              <a:gd name="T2" fmla="*/ 0 w 43"/>
              <a:gd name="T3" fmla="*/ 0 h 346"/>
              <a:gd name="T4" fmla="*/ 0 w 43"/>
              <a:gd name="T5" fmla="*/ 257 h 346"/>
              <a:gd name="T6" fmla="*/ 43 w 43"/>
              <a:gd name="T7" fmla="*/ 346 h 346"/>
              <a:gd name="T8" fmla="*/ 43 w 43"/>
              <a:gd name="T9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346">
                <a:moveTo>
                  <a:pt x="4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57"/>
                  <a:pt x="0" y="257"/>
                  <a:pt x="0" y="257"/>
                </a:cubicBezTo>
                <a:cubicBezTo>
                  <a:pt x="14" y="287"/>
                  <a:pt x="28" y="316"/>
                  <a:pt x="43" y="346"/>
                </a:cubicBezTo>
                <a:cubicBezTo>
                  <a:pt x="43" y="0"/>
                  <a:pt x="43" y="0"/>
                  <a:pt x="43" y="0"/>
                </a:cubicBezTo>
              </a:path>
            </a:pathLst>
          </a:custGeom>
          <a:solidFill>
            <a:srgbClr val="C11B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17001067" y="9730154"/>
            <a:ext cx="1002888" cy="356946"/>
            <a:chOff x="17092245" y="9730154"/>
            <a:chExt cx="911710" cy="356946"/>
          </a:xfrm>
        </p:grpSpPr>
        <p:sp>
          <p:nvSpPr>
            <p:cNvPr id="32" name="Freeform 8"/>
            <p:cNvSpPr>
              <a:spLocks/>
            </p:cNvSpPr>
            <p:nvPr userDrawn="1"/>
          </p:nvSpPr>
          <p:spPr bwMode="auto">
            <a:xfrm>
              <a:off x="17734471" y="9735603"/>
              <a:ext cx="191408" cy="343321"/>
            </a:xfrm>
            <a:custGeom>
              <a:avLst/>
              <a:gdLst>
                <a:gd name="T0" fmla="*/ 0 w 332"/>
                <a:gd name="T1" fmla="*/ 0 h 551"/>
                <a:gd name="T2" fmla="*/ 834380475 w 332"/>
                <a:gd name="T3" fmla="*/ 0 h 551"/>
                <a:gd name="T4" fmla="*/ 834380475 w 332"/>
                <a:gd name="T5" fmla="*/ 326553043 h 551"/>
                <a:gd name="T6" fmla="*/ 331741635 w 332"/>
                <a:gd name="T7" fmla="*/ 326553043 h 551"/>
                <a:gd name="T8" fmla="*/ 331741635 w 332"/>
                <a:gd name="T9" fmla="*/ 530021499 h 551"/>
                <a:gd name="T10" fmla="*/ 743905484 w 332"/>
                <a:gd name="T11" fmla="*/ 530021499 h 551"/>
                <a:gd name="T12" fmla="*/ 743905484 w 332"/>
                <a:gd name="T13" fmla="*/ 851550649 h 551"/>
                <a:gd name="T14" fmla="*/ 331741635 w 332"/>
                <a:gd name="T15" fmla="*/ 851550649 h 551"/>
                <a:gd name="T16" fmla="*/ 331741635 w 332"/>
                <a:gd name="T17" fmla="*/ 1062554154 h 551"/>
                <a:gd name="T18" fmla="*/ 834380475 w 332"/>
                <a:gd name="T19" fmla="*/ 1062554154 h 551"/>
                <a:gd name="T20" fmla="*/ 834380475 w 332"/>
                <a:gd name="T21" fmla="*/ 1384083304 h 551"/>
                <a:gd name="T22" fmla="*/ 0 w 332"/>
                <a:gd name="T23" fmla="*/ 1384083304 h 551"/>
                <a:gd name="T24" fmla="*/ 0 w 332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" h="551">
                  <a:moveTo>
                    <a:pt x="0" y="0"/>
                  </a:moveTo>
                  <a:lnTo>
                    <a:pt x="332" y="0"/>
                  </a:lnTo>
                  <a:lnTo>
                    <a:pt x="332" y="130"/>
                  </a:lnTo>
                  <a:lnTo>
                    <a:pt x="132" y="130"/>
                  </a:lnTo>
                  <a:lnTo>
                    <a:pt x="132" y="211"/>
                  </a:lnTo>
                  <a:lnTo>
                    <a:pt x="296" y="211"/>
                  </a:lnTo>
                  <a:lnTo>
                    <a:pt x="296" y="339"/>
                  </a:lnTo>
                  <a:lnTo>
                    <a:pt x="132" y="339"/>
                  </a:lnTo>
                  <a:lnTo>
                    <a:pt x="132" y="423"/>
                  </a:lnTo>
                  <a:lnTo>
                    <a:pt x="332" y="423"/>
                  </a:lnTo>
                  <a:lnTo>
                    <a:pt x="332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3" name="Freeform 9"/>
            <p:cNvSpPr>
              <a:spLocks/>
            </p:cNvSpPr>
            <p:nvPr userDrawn="1"/>
          </p:nvSpPr>
          <p:spPr bwMode="auto">
            <a:xfrm>
              <a:off x="17464988" y="9730154"/>
              <a:ext cx="236742" cy="356946"/>
            </a:xfrm>
            <a:custGeom>
              <a:avLst/>
              <a:gdLst>
                <a:gd name="T0" fmla="*/ 1281005241 w 228"/>
                <a:gd name="T1" fmla="*/ 1005742145 h 317"/>
                <a:gd name="T2" fmla="*/ 1158616841 w 228"/>
                <a:gd name="T3" fmla="*/ 695025501 h 317"/>
                <a:gd name="T4" fmla="*/ 946475046 w 228"/>
                <a:gd name="T5" fmla="*/ 605079780 h 317"/>
                <a:gd name="T6" fmla="*/ 693538069 w 228"/>
                <a:gd name="T7" fmla="*/ 801321871 h 317"/>
                <a:gd name="T8" fmla="*/ 611944852 w 228"/>
                <a:gd name="T9" fmla="*/ 1324636972 h 317"/>
                <a:gd name="T10" fmla="*/ 954635223 w 228"/>
                <a:gd name="T11" fmla="*/ 1995130782 h 317"/>
                <a:gd name="T12" fmla="*/ 1281005241 w 228"/>
                <a:gd name="T13" fmla="*/ 1561761402 h 317"/>
                <a:gd name="T14" fmla="*/ 1860312235 w 228"/>
                <a:gd name="T15" fmla="*/ 1561761402 h 317"/>
                <a:gd name="T16" fmla="*/ 1607375258 w 228"/>
                <a:gd name="T17" fmla="*/ 2147483647 h 317"/>
                <a:gd name="T18" fmla="*/ 987270229 w 228"/>
                <a:gd name="T19" fmla="*/ 2147483647 h 317"/>
                <a:gd name="T20" fmla="*/ 465078772 w 228"/>
                <a:gd name="T21" fmla="*/ 2147483647 h 317"/>
                <a:gd name="T22" fmla="*/ 130548577 w 228"/>
                <a:gd name="T23" fmla="*/ 2003308966 h 317"/>
                <a:gd name="T24" fmla="*/ 0 w 228"/>
                <a:gd name="T25" fmla="*/ 1324636972 h 317"/>
                <a:gd name="T26" fmla="*/ 130548577 w 228"/>
                <a:gd name="T27" fmla="*/ 580550948 h 317"/>
                <a:gd name="T28" fmla="*/ 489556452 w 228"/>
                <a:gd name="T29" fmla="*/ 139006244 h 317"/>
                <a:gd name="T30" fmla="*/ 921997366 w 228"/>
                <a:gd name="T31" fmla="*/ 0 h 317"/>
                <a:gd name="T32" fmla="*/ 1615535435 w 228"/>
                <a:gd name="T33" fmla="*/ 302541320 h 317"/>
                <a:gd name="T34" fmla="*/ 1843994732 w 228"/>
                <a:gd name="T35" fmla="*/ 1005742145 h 317"/>
                <a:gd name="T36" fmla="*/ 1281005241 w 228"/>
                <a:gd name="T37" fmla="*/ 1005742145 h 3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8" h="317">
                  <a:moveTo>
                    <a:pt x="157" y="123"/>
                  </a:moveTo>
                  <a:cubicBezTo>
                    <a:pt x="154" y="105"/>
                    <a:pt x="148" y="91"/>
                    <a:pt x="142" y="85"/>
                  </a:cubicBezTo>
                  <a:cubicBezTo>
                    <a:pt x="133" y="78"/>
                    <a:pt x="124" y="74"/>
                    <a:pt x="116" y="74"/>
                  </a:cubicBezTo>
                  <a:cubicBezTo>
                    <a:pt x="102" y="74"/>
                    <a:pt x="91" y="83"/>
                    <a:pt x="85" y="98"/>
                  </a:cubicBezTo>
                  <a:cubicBezTo>
                    <a:pt x="78" y="116"/>
                    <a:pt x="75" y="137"/>
                    <a:pt x="75" y="162"/>
                  </a:cubicBezTo>
                  <a:cubicBezTo>
                    <a:pt x="75" y="216"/>
                    <a:pt x="89" y="244"/>
                    <a:pt x="117" y="244"/>
                  </a:cubicBezTo>
                  <a:cubicBezTo>
                    <a:pt x="139" y="244"/>
                    <a:pt x="153" y="225"/>
                    <a:pt x="15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5" y="229"/>
                    <a:pt x="215" y="260"/>
                    <a:pt x="197" y="283"/>
                  </a:cubicBezTo>
                  <a:cubicBezTo>
                    <a:pt x="178" y="306"/>
                    <a:pt x="151" y="317"/>
                    <a:pt x="121" y="317"/>
                  </a:cubicBezTo>
                  <a:cubicBezTo>
                    <a:pt x="97" y="317"/>
                    <a:pt x="75" y="311"/>
                    <a:pt x="57" y="299"/>
                  </a:cubicBezTo>
                  <a:cubicBezTo>
                    <a:pt x="38" y="287"/>
                    <a:pt x="25" y="269"/>
                    <a:pt x="16" y="245"/>
                  </a:cubicBezTo>
                  <a:cubicBezTo>
                    <a:pt x="6" y="223"/>
                    <a:pt x="0" y="193"/>
                    <a:pt x="0" y="162"/>
                  </a:cubicBezTo>
                  <a:cubicBezTo>
                    <a:pt x="0" y="127"/>
                    <a:pt x="6" y="96"/>
                    <a:pt x="16" y="71"/>
                  </a:cubicBezTo>
                  <a:cubicBezTo>
                    <a:pt x="28" y="47"/>
                    <a:pt x="43" y="28"/>
                    <a:pt x="60" y="17"/>
                  </a:cubicBezTo>
                  <a:cubicBezTo>
                    <a:pt x="77" y="7"/>
                    <a:pt x="96" y="0"/>
                    <a:pt x="113" y="0"/>
                  </a:cubicBezTo>
                  <a:cubicBezTo>
                    <a:pt x="152" y="1"/>
                    <a:pt x="182" y="15"/>
                    <a:pt x="198" y="37"/>
                  </a:cubicBezTo>
                  <a:cubicBezTo>
                    <a:pt x="214" y="61"/>
                    <a:pt x="224" y="90"/>
                    <a:pt x="226" y="123"/>
                  </a:cubicBezTo>
                  <a:lnTo>
                    <a:pt x="157" y="1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4" name="Rectangle 10"/>
            <p:cNvSpPr>
              <a:spLocks noChangeArrowheads="1"/>
            </p:cNvSpPr>
            <p:nvPr userDrawn="1"/>
          </p:nvSpPr>
          <p:spPr bwMode="auto">
            <a:xfrm>
              <a:off x="17359210" y="9735603"/>
              <a:ext cx="78074" cy="3433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5" name="Freeform 11"/>
            <p:cNvSpPr>
              <a:spLocks/>
            </p:cNvSpPr>
            <p:nvPr userDrawn="1"/>
          </p:nvSpPr>
          <p:spPr bwMode="auto">
            <a:xfrm>
              <a:off x="17092245" y="9735603"/>
              <a:ext cx="224149" cy="343321"/>
            </a:xfrm>
            <a:custGeom>
              <a:avLst/>
              <a:gdLst>
                <a:gd name="T0" fmla="*/ 0 w 386"/>
                <a:gd name="T1" fmla="*/ 0 h 551"/>
                <a:gd name="T2" fmla="*/ 301231077 w 386"/>
                <a:gd name="T3" fmla="*/ 0 h 551"/>
                <a:gd name="T4" fmla="*/ 655619642 w 386"/>
                <a:gd name="T5" fmla="*/ 766144469 h 551"/>
                <a:gd name="T6" fmla="*/ 655619642 w 386"/>
                <a:gd name="T7" fmla="*/ 462198153 h 551"/>
                <a:gd name="T8" fmla="*/ 655619642 w 386"/>
                <a:gd name="T9" fmla="*/ 0 h 551"/>
                <a:gd name="T10" fmla="*/ 977099900 w 386"/>
                <a:gd name="T11" fmla="*/ 0 h 551"/>
                <a:gd name="T12" fmla="*/ 977099900 w 386"/>
                <a:gd name="T13" fmla="*/ 1384083304 h 551"/>
                <a:gd name="T14" fmla="*/ 660682336 w 386"/>
                <a:gd name="T15" fmla="*/ 1384083304 h 551"/>
                <a:gd name="T16" fmla="*/ 313887015 w 386"/>
                <a:gd name="T17" fmla="*/ 638034407 h 551"/>
                <a:gd name="T18" fmla="*/ 313887015 w 386"/>
                <a:gd name="T19" fmla="*/ 959563557 h 551"/>
                <a:gd name="T20" fmla="*/ 313887015 w 386"/>
                <a:gd name="T21" fmla="*/ 1384083304 h 551"/>
                <a:gd name="T22" fmla="*/ 0 w 386"/>
                <a:gd name="T23" fmla="*/ 1384083304 h 551"/>
                <a:gd name="T24" fmla="*/ 0 w 386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6" h="551">
                  <a:moveTo>
                    <a:pt x="0" y="0"/>
                  </a:moveTo>
                  <a:lnTo>
                    <a:pt x="119" y="0"/>
                  </a:lnTo>
                  <a:lnTo>
                    <a:pt x="259" y="305"/>
                  </a:lnTo>
                  <a:lnTo>
                    <a:pt x="259" y="184"/>
                  </a:lnTo>
                  <a:lnTo>
                    <a:pt x="259" y="0"/>
                  </a:lnTo>
                  <a:lnTo>
                    <a:pt x="386" y="0"/>
                  </a:lnTo>
                  <a:lnTo>
                    <a:pt x="386" y="551"/>
                  </a:lnTo>
                  <a:lnTo>
                    <a:pt x="261" y="551"/>
                  </a:lnTo>
                  <a:lnTo>
                    <a:pt x="124" y="254"/>
                  </a:lnTo>
                  <a:lnTo>
                    <a:pt x="124" y="382"/>
                  </a:lnTo>
                  <a:lnTo>
                    <a:pt x="124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6" name="Rectangle 12"/>
            <p:cNvSpPr>
              <a:spLocks noChangeArrowheads="1"/>
            </p:cNvSpPr>
            <p:nvPr userDrawn="1"/>
          </p:nvSpPr>
          <p:spPr bwMode="auto">
            <a:xfrm>
              <a:off x="17701730" y="9869118"/>
              <a:ext cx="70519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7" name="Rectangle 13"/>
            <p:cNvSpPr>
              <a:spLocks noChangeArrowheads="1"/>
            </p:cNvSpPr>
            <p:nvPr userDrawn="1"/>
          </p:nvSpPr>
          <p:spPr bwMode="auto">
            <a:xfrm>
              <a:off x="17437283" y="9869118"/>
              <a:ext cx="68001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8" name="Rectangle 14"/>
            <p:cNvSpPr>
              <a:spLocks noChangeArrowheads="1"/>
            </p:cNvSpPr>
            <p:nvPr userDrawn="1"/>
          </p:nvSpPr>
          <p:spPr bwMode="auto">
            <a:xfrm>
              <a:off x="17291209" y="9869118"/>
              <a:ext cx="68001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9" name="Freeform 15"/>
            <p:cNvSpPr>
              <a:spLocks noEditPoints="1"/>
            </p:cNvSpPr>
            <p:nvPr userDrawn="1"/>
          </p:nvSpPr>
          <p:spPr bwMode="auto">
            <a:xfrm>
              <a:off x="17951065" y="9732880"/>
              <a:ext cx="52890" cy="57219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431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6482060" y="9602349"/>
            <a:ext cx="1809116" cy="695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17683163" y="3633788"/>
            <a:ext cx="608013" cy="6673850"/>
          </a:xfrm>
          <a:custGeom>
            <a:avLst/>
            <a:gdLst>
              <a:gd name="T0" fmla="*/ 0 w 43"/>
              <a:gd name="T1" fmla="*/ 472 h 472"/>
              <a:gd name="T2" fmla="*/ 43 w 43"/>
              <a:gd name="T3" fmla="*/ 472 h 472"/>
              <a:gd name="T4" fmla="*/ 43 w 43"/>
              <a:gd name="T5" fmla="*/ 89 h 472"/>
              <a:gd name="T6" fmla="*/ 0 w 43"/>
              <a:gd name="T7" fmla="*/ 0 h 472"/>
              <a:gd name="T8" fmla="*/ 0 w 43"/>
              <a:gd name="T9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72">
                <a:moveTo>
                  <a:pt x="0" y="472"/>
                </a:moveTo>
                <a:cubicBezTo>
                  <a:pt x="43" y="472"/>
                  <a:pt x="43" y="472"/>
                  <a:pt x="43" y="472"/>
                </a:cubicBezTo>
                <a:cubicBezTo>
                  <a:pt x="43" y="89"/>
                  <a:pt x="43" y="89"/>
                  <a:pt x="43" y="89"/>
                </a:cubicBezTo>
                <a:cubicBezTo>
                  <a:pt x="28" y="59"/>
                  <a:pt x="14" y="30"/>
                  <a:pt x="0" y="0"/>
                </a:cubicBezTo>
                <a:cubicBezTo>
                  <a:pt x="0" y="472"/>
                  <a:pt x="0" y="472"/>
                  <a:pt x="0" y="472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85919" y="1778333"/>
            <a:ext cx="16932039" cy="743424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900"/>
              </a:spcBef>
              <a:defRPr lang="en-US" sz="3600" dirty="0" smtClean="0">
                <a:solidFill>
                  <a:schemeClr val="tx1"/>
                </a:solidFill>
              </a:defRPr>
            </a:lvl1pPr>
            <a:lvl2pPr>
              <a:defRPr lang="en-US" sz="2800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Title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480712" y="9602349"/>
            <a:ext cx="722671" cy="5482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Freeform 6"/>
          <p:cNvSpPr>
            <a:spLocks/>
          </p:cNvSpPr>
          <p:nvPr userDrawn="1"/>
        </p:nvSpPr>
        <p:spPr bwMode="auto">
          <a:xfrm>
            <a:off x="16216313" y="0"/>
            <a:ext cx="1466850" cy="3633788"/>
          </a:xfrm>
          <a:custGeom>
            <a:avLst/>
            <a:gdLst>
              <a:gd name="T0" fmla="*/ 104 w 104"/>
              <a:gd name="T1" fmla="*/ 0 h 257"/>
              <a:gd name="T2" fmla="*/ 0 w 104"/>
              <a:gd name="T3" fmla="*/ 0 h 257"/>
              <a:gd name="T4" fmla="*/ 104 w 104"/>
              <a:gd name="T5" fmla="*/ 257 h 257"/>
              <a:gd name="T6" fmla="*/ 104 w 104"/>
              <a:gd name="T7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257">
                <a:moveTo>
                  <a:pt x="104" y="0"/>
                </a:moveTo>
                <a:cubicBezTo>
                  <a:pt x="0" y="0"/>
                  <a:pt x="0" y="0"/>
                  <a:pt x="0" y="0"/>
                </a:cubicBezTo>
                <a:cubicBezTo>
                  <a:pt x="31" y="88"/>
                  <a:pt x="65" y="174"/>
                  <a:pt x="104" y="257"/>
                </a:cubicBezTo>
                <a:lnTo>
                  <a:pt x="1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7"/>
          <p:cNvSpPr>
            <a:spLocks/>
          </p:cNvSpPr>
          <p:nvPr userDrawn="1"/>
        </p:nvSpPr>
        <p:spPr bwMode="auto">
          <a:xfrm>
            <a:off x="17683163" y="0"/>
            <a:ext cx="608013" cy="4891088"/>
          </a:xfrm>
          <a:custGeom>
            <a:avLst/>
            <a:gdLst>
              <a:gd name="T0" fmla="*/ 43 w 43"/>
              <a:gd name="T1" fmla="*/ 0 h 346"/>
              <a:gd name="T2" fmla="*/ 0 w 43"/>
              <a:gd name="T3" fmla="*/ 0 h 346"/>
              <a:gd name="T4" fmla="*/ 0 w 43"/>
              <a:gd name="T5" fmla="*/ 257 h 346"/>
              <a:gd name="T6" fmla="*/ 43 w 43"/>
              <a:gd name="T7" fmla="*/ 346 h 346"/>
              <a:gd name="T8" fmla="*/ 43 w 43"/>
              <a:gd name="T9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346">
                <a:moveTo>
                  <a:pt x="4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57"/>
                  <a:pt x="0" y="257"/>
                  <a:pt x="0" y="257"/>
                </a:cubicBezTo>
                <a:cubicBezTo>
                  <a:pt x="14" y="287"/>
                  <a:pt x="28" y="316"/>
                  <a:pt x="43" y="346"/>
                </a:cubicBezTo>
                <a:cubicBezTo>
                  <a:pt x="43" y="0"/>
                  <a:pt x="43" y="0"/>
                  <a:pt x="43" y="0"/>
                </a:cubicBezTo>
              </a:path>
            </a:pathLst>
          </a:custGeom>
          <a:solidFill>
            <a:srgbClr val="839628">
              <a:alpha val="8902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17001067" y="9730154"/>
            <a:ext cx="1002888" cy="356946"/>
            <a:chOff x="17092245" y="9730154"/>
            <a:chExt cx="911710" cy="356946"/>
          </a:xfrm>
        </p:grpSpPr>
        <p:sp>
          <p:nvSpPr>
            <p:cNvPr id="32" name="Freeform 8"/>
            <p:cNvSpPr>
              <a:spLocks/>
            </p:cNvSpPr>
            <p:nvPr userDrawn="1"/>
          </p:nvSpPr>
          <p:spPr bwMode="auto">
            <a:xfrm>
              <a:off x="17734471" y="9735603"/>
              <a:ext cx="191408" cy="343321"/>
            </a:xfrm>
            <a:custGeom>
              <a:avLst/>
              <a:gdLst>
                <a:gd name="T0" fmla="*/ 0 w 332"/>
                <a:gd name="T1" fmla="*/ 0 h 551"/>
                <a:gd name="T2" fmla="*/ 834380475 w 332"/>
                <a:gd name="T3" fmla="*/ 0 h 551"/>
                <a:gd name="T4" fmla="*/ 834380475 w 332"/>
                <a:gd name="T5" fmla="*/ 326553043 h 551"/>
                <a:gd name="T6" fmla="*/ 331741635 w 332"/>
                <a:gd name="T7" fmla="*/ 326553043 h 551"/>
                <a:gd name="T8" fmla="*/ 331741635 w 332"/>
                <a:gd name="T9" fmla="*/ 530021499 h 551"/>
                <a:gd name="T10" fmla="*/ 743905484 w 332"/>
                <a:gd name="T11" fmla="*/ 530021499 h 551"/>
                <a:gd name="T12" fmla="*/ 743905484 w 332"/>
                <a:gd name="T13" fmla="*/ 851550649 h 551"/>
                <a:gd name="T14" fmla="*/ 331741635 w 332"/>
                <a:gd name="T15" fmla="*/ 851550649 h 551"/>
                <a:gd name="T16" fmla="*/ 331741635 w 332"/>
                <a:gd name="T17" fmla="*/ 1062554154 h 551"/>
                <a:gd name="T18" fmla="*/ 834380475 w 332"/>
                <a:gd name="T19" fmla="*/ 1062554154 h 551"/>
                <a:gd name="T20" fmla="*/ 834380475 w 332"/>
                <a:gd name="T21" fmla="*/ 1384083304 h 551"/>
                <a:gd name="T22" fmla="*/ 0 w 332"/>
                <a:gd name="T23" fmla="*/ 1384083304 h 551"/>
                <a:gd name="T24" fmla="*/ 0 w 332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" h="551">
                  <a:moveTo>
                    <a:pt x="0" y="0"/>
                  </a:moveTo>
                  <a:lnTo>
                    <a:pt x="332" y="0"/>
                  </a:lnTo>
                  <a:lnTo>
                    <a:pt x="332" y="130"/>
                  </a:lnTo>
                  <a:lnTo>
                    <a:pt x="132" y="130"/>
                  </a:lnTo>
                  <a:lnTo>
                    <a:pt x="132" y="211"/>
                  </a:lnTo>
                  <a:lnTo>
                    <a:pt x="296" y="211"/>
                  </a:lnTo>
                  <a:lnTo>
                    <a:pt x="296" y="339"/>
                  </a:lnTo>
                  <a:lnTo>
                    <a:pt x="132" y="339"/>
                  </a:lnTo>
                  <a:lnTo>
                    <a:pt x="132" y="423"/>
                  </a:lnTo>
                  <a:lnTo>
                    <a:pt x="332" y="423"/>
                  </a:lnTo>
                  <a:lnTo>
                    <a:pt x="332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3" name="Freeform 9"/>
            <p:cNvSpPr>
              <a:spLocks/>
            </p:cNvSpPr>
            <p:nvPr userDrawn="1"/>
          </p:nvSpPr>
          <p:spPr bwMode="auto">
            <a:xfrm>
              <a:off x="17464988" y="9730154"/>
              <a:ext cx="236742" cy="356946"/>
            </a:xfrm>
            <a:custGeom>
              <a:avLst/>
              <a:gdLst>
                <a:gd name="T0" fmla="*/ 1281005241 w 228"/>
                <a:gd name="T1" fmla="*/ 1005742145 h 317"/>
                <a:gd name="T2" fmla="*/ 1158616841 w 228"/>
                <a:gd name="T3" fmla="*/ 695025501 h 317"/>
                <a:gd name="T4" fmla="*/ 946475046 w 228"/>
                <a:gd name="T5" fmla="*/ 605079780 h 317"/>
                <a:gd name="T6" fmla="*/ 693538069 w 228"/>
                <a:gd name="T7" fmla="*/ 801321871 h 317"/>
                <a:gd name="T8" fmla="*/ 611944852 w 228"/>
                <a:gd name="T9" fmla="*/ 1324636972 h 317"/>
                <a:gd name="T10" fmla="*/ 954635223 w 228"/>
                <a:gd name="T11" fmla="*/ 1995130782 h 317"/>
                <a:gd name="T12" fmla="*/ 1281005241 w 228"/>
                <a:gd name="T13" fmla="*/ 1561761402 h 317"/>
                <a:gd name="T14" fmla="*/ 1860312235 w 228"/>
                <a:gd name="T15" fmla="*/ 1561761402 h 317"/>
                <a:gd name="T16" fmla="*/ 1607375258 w 228"/>
                <a:gd name="T17" fmla="*/ 2147483647 h 317"/>
                <a:gd name="T18" fmla="*/ 987270229 w 228"/>
                <a:gd name="T19" fmla="*/ 2147483647 h 317"/>
                <a:gd name="T20" fmla="*/ 465078772 w 228"/>
                <a:gd name="T21" fmla="*/ 2147483647 h 317"/>
                <a:gd name="T22" fmla="*/ 130548577 w 228"/>
                <a:gd name="T23" fmla="*/ 2003308966 h 317"/>
                <a:gd name="T24" fmla="*/ 0 w 228"/>
                <a:gd name="T25" fmla="*/ 1324636972 h 317"/>
                <a:gd name="T26" fmla="*/ 130548577 w 228"/>
                <a:gd name="T27" fmla="*/ 580550948 h 317"/>
                <a:gd name="T28" fmla="*/ 489556452 w 228"/>
                <a:gd name="T29" fmla="*/ 139006244 h 317"/>
                <a:gd name="T30" fmla="*/ 921997366 w 228"/>
                <a:gd name="T31" fmla="*/ 0 h 317"/>
                <a:gd name="T32" fmla="*/ 1615535435 w 228"/>
                <a:gd name="T33" fmla="*/ 302541320 h 317"/>
                <a:gd name="T34" fmla="*/ 1843994732 w 228"/>
                <a:gd name="T35" fmla="*/ 1005742145 h 317"/>
                <a:gd name="T36" fmla="*/ 1281005241 w 228"/>
                <a:gd name="T37" fmla="*/ 1005742145 h 3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8" h="317">
                  <a:moveTo>
                    <a:pt x="157" y="123"/>
                  </a:moveTo>
                  <a:cubicBezTo>
                    <a:pt x="154" y="105"/>
                    <a:pt x="148" y="91"/>
                    <a:pt x="142" y="85"/>
                  </a:cubicBezTo>
                  <a:cubicBezTo>
                    <a:pt x="133" y="78"/>
                    <a:pt x="124" y="74"/>
                    <a:pt x="116" y="74"/>
                  </a:cubicBezTo>
                  <a:cubicBezTo>
                    <a:pt x="102" y="74"/>
                    <a:pt x="91" y="83"/>
                    <a:pt x="85" y="98"/>
                  </a:cubicBezTo>
                  <a:cubicBezTo>
                    <a:pt x="78" y="116"/>
                    <a:pt x="75" y="137"/>
                    <a:pt x="75" y="162"/>
                  </a:cubicBezTo>
                  <a:cubicBezTo>
                    <a:pt x="75" y="216"/>
                    <a:pt x="89" y="244"/>
                    <a:pt x="117" y="244"/>
                  </a:cubicBezTo>
                  <a:cubicBezTo>
                    <a:pt x="139" y="244"/>
                    <a:pt x="153" y="225"/>
                    <a:pt x="15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5" y="229"/>
                    <a:pt x="215" y="260"/>
                    <a:pt x="197" y="283"/>
                  </a:cubicBezTo>
                  <a:cubicBezTo>
                    <a:pt x="178" y="306"/>
                    <a:pt x="151" y="317"/>
                    <a:pt x="121" y="317"/>
                  </a:cubicBezTo>
                  <a:cubicBezTo>
                    <a:pt x="97" y="317"/>
                    <a:pt x="75" y="311"/>
                    <a:pt x="57" y="299"/>
                  </a:cubicBezTo>
                  <a:cubicBezTo>
                    <a:pt x="38" y="287"/>
                    <a:pt x="25" y="269"/>
                    <a:pt x="16" y="245"/>
                  </a:cubicBezTo>
                  <a:cubicBezTo>
                    <a:pt x="6" y="223"/>
                    <a:pt x="0" y="193"/>
                    <a:pt x="0" y="162"/>
                  </a:cubicBezTo>
                  <a:cubicBezTo>
                    <a:pt x="0" y="127"/>
                    <a:pt x="6" y="96"/>
                    <a:pt x="16" y="71"/>
                  </a:cubicBezTo>
                  <a:cubicBezTo>
                    <a:pt x="28" y="47"/>
                    <a:pt x="43" y="28"/>
                    <a:pt x="60" y="17"/>
                  </a:cubicBezTo>
                  <a:cubicBezTo>
                    <a:pt x="77" y="7"/>
                    <a:pt x="96" y="0"/>
                    <a:pt x="113" y="0"/>
                  </a:cubicBezTo>
                  <a:cubicBezTo>
                    <a:pt x="152" y="1"/>
                    <a:pt x="182" y="15"/>
                    <a:pt x="198" y="37"/>
                  </a:cubicBezTo>
                  <a:cubicBezTo>
                    <a:pt x="214" y="61"/>
                    <a:pt x="224" y="90"/>
                    <a:pt x="226" y="123"/>
                  </a:cubicBezTo>
                  <a:lnTo>
                    <a:pt x="157" y="1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4" name="Rectangle 10"/>
            <p:cNvSpPr>
              <a:spLocks noChangeArrowheads="1"/>
            </p:cNvSpPr>
            <p:nvPr userDrawn="1"/>
          </p:nvSpPr>
          <p:spPr bwMode="auto">
            <a:xfrm>
              <a:off x="17359210" y="9735603"/>
              <a:ext cx="78074" cy="3433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5" name="Freeform 11"/>
            <p:cNvSpPr>
              <a:spLocks/>
            </p:cNvSpPr>
            <p:nvPr userDrawn="1"/>
          </p:nvSpPr>
          <p:spPr bwMode="auto">
            <a:xfrm>
              <a:off x="17092245" y="9735603"/>
              <a:ext cx="224149" cy="343321"/>
            </a:xfrm>
            <a:custGeom>
              <a:avLst/>
              <a:gdLst>
                <a:gd name="T0" fmla="*/ 0 w 386"/>
                <a:gd name="T1" fmla="*/ 0 h 551"/>
                <a:gd name="T2" fmla="*/ 301231077 w 386"/>
                <a:gd name="T3" fmla="*/ 0 h 551"/>
                <a:gd name="T4" fmla="*/ 655619642 w 386"/>
                <a:gd name="T5" fmla="*/ 766144469 h 551"/>
                <a:gd name="T6" fmla="*/ 655619642 w 386"/>
                <a:gd name="T7" fmla="*/ 462198153 h 551"/>
                <a:gd name="T8" fmla="*/ 655619642 w 386"/>
                <a:gd name="T9" fmla="*/ 0 h 551"/>
                <a:gd name="T10" fmla="*/ 977099900 w 386"/>
                <a:gd name="T11" fmla="*/ 0 h 551"/>
                <a:gd name="T12" fmla="*/ 977099900 w 386"/>
                <a:gd name="T13" fmla="*/ 1384083304 h 551"/>
                <a:gd name="T14" fmla="*/ 660682336 w 386"/>
                <a:gd name="T15" fmla="*/ 1384083304 h 551"/>
                <a:gd name="T16" fmla="*/ 313887015 w 386"/>
                <a:gd name="T17" fmla="*/ 638034407 h 551"/>
                <a:gd name="T18" fmla="*/ 313887015 w 386"/>
                <a:gd name="T19" fmla="*/ 959563557 h 551"/>
                <a:gd name="T20" fmla="*/ 313887015 w 386"/>
                <a:gd name="T21" fmla="*/ 1384083304 h 551"/>
                <a:gd name="T22" fmla="*/ 0 w 386"/>
                <a:gd name="T23" fmla="*/ 1384083304 h 551"/>
                <a:gd name="T24" fmla="*/ 0 w 386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6" h="551">
                  <a:moveTo>
                    <a:pt x="0" y="0"/>
                  </a:moveTo>
                  <a:lnTo>
                    <a:pt x="119" y="0"/>
                  </a:lnTo>
                  <a:lnTo>
                    <a:pt x="259" y="305"/>
                  </a:lnTo>
                  <a:lnTo>
                    <a:pt x="259" y="184"/>
                  </a:lnTo>
                  <a:lnTo>
                    <a:pt x="259" y="0"/>
                  </a:lnTo>
                  <a:lnTo>
                    <a:pt x="386" y="0"/>
                  </a:lnTo>
                  <a:lnTo>
                    <a:pt x="386" y="551"/>
                  </a:lnTo>
                  <a:lnTo>
                    <a:pt x="261" y="551"/>
                  </a:lnTo>
                  <a:lnTo>
                    <a:pt x="124" y="254"/>
                  </a:lnTo>
                  <a:lnTo>
                    <a:pt x="124" y="382"/>
                  </a:lnTo>
                  <a:lnTo>
                    <a:pt x="124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6" name="Rectangle 12"/>
            <p:cNvSpPr>
              <a:spLocks noChangeArrowheads="1"/>
            </p:cNvSpPr>
            <p:nvPr userDrawn="1"/>
          </p:nvSpPr>
          <p:spPr bwMode="auto">
            <a:xfrm>
              <a:off x="17701730" y="9869118"/>
              <a:ext cx="70519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7" name="Rectangle 13"/>
            <p:cNvSpPr>
              <a:spLocks noChangeArrowheads="1"/>
            </p:cNvSpPr>
            <p:nvPr userDrawn="1"/>
          </p:nvSpPr>
          <p:spPr bwMode="auto">
            <a:xfrm>
              <a:off x="17437283" y="9869118"/>
              <a:ext cx="68001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8" name="Rectangle 14"/>
            <p:cNvSpPr>
              <a:spLocks noChangeArrowheads="1"/>
            </p:cNvSpPr>
            <p:nvPr userDrawn="1"/>
          </p:nvSpPr>
          <p:spPr bwMode="auto">
            <a:xfrm>
              <a:off x="17291209" y="9869118"/>
              <a:ext cx="68001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9" name="Freeform 15"/>
            <p:cNvSpPr>
              <a:spLocks noEditPoints="1"/>
            </p:cNvSpPr>
            <p:nvPr userDrawn="1"/>
          </p:nvSpPr>
          <p:spPr bwMode="auto">
            <a:xfrm>
              <a:off x="17951065" y="9732880"/>
              <a:ext cx="52890" cy="57219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926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6482060" y="9602349"/>
            <a:ext cx="1809116" cy="695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17683163" y="3633788"/>
            <a:ext cx="608013" cy="6673850"/>
          </a:xfrm>
          <a:custGeom>
            <a:avLst/>
            <a:gdLst>
              <a:gd name="T0" fmla="*/ 0 w 43"/>
              <a:gd name="T1" fmla="*/ 472 h 472"/>
              <a:gd name="T2" fmla="*/ 43 w 43"/>
              <a:gd name="T3" fmla="*/ 472 h 472"/>
              <a:gd name="T4" fmla="*/ 43 w 43"/>
              <a:gd name="T5" fmla="*/ 89 h 472"/>
              <a:gd name="T6" fmla="*/ 0 w 43"/>
              <a:gd name="T7" fmla="*/ 0 h 472"/>
              <a:gd name="T8" fmla="*/ 0 w 43"/>
              <a:gd name="T9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72">
                <a:moveTo>
                  <a:pt x="0" y="472"/>
                </a:moveTo>
                <a:cubicBezTo>
                  <a:pt x="43" y="472"/>
                  <a:pt x="43" y="472"/>
                  <a:pt x="43" y="472"/>
                </a:cubicBezTo>
                <a:cubicBezTo>
                  <a:pt x="43" y="89"/>
                  <a:pt x="43" y="89"/>
                  <a:pt x="43" y="89"/>
                </a:cubicBezTo>
                <a:cubicBezTo>
                  <a:pt x="28" y="59"/>
                  <a:pt x="14" y="30"/>
                  <a:pt x="0" y="0"/>
                </a:cubicBezTo>
                <a:cubicBezTo>
                  <a:pt x="0" y="472"/>
                  <a:pt x="0" y="472"/>
                  <a:pt x="0" y="472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85919" y="1778333"/>
            <a:ext cx="16932039" cy="743424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900"/>
              </a:spcBef>
              <a:defRPr lang="en-US" sz="3600" dirty="0" smtClean="0">
                <a:solidFill>
                  <a:schemeClr val="tx1"/>
                </a:solidFill>
              </a:defRPr>
            </a:lvl1pPr>
            <a:lvl2pPr>
              <a:defRPr lang="en-US" sz="2800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Title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480712" y="9602349"/>
            <a:ext cx="722671" cy="5482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Freeform 6"/>
          <p:cNvSpPr>
            <a:spLocks/>
          </p:cNvSpPr>
          <p:nvPr userDrawn="1"/>
        </p:nvSpPr>
        <p:spPr bwMode="auto">
          <a:xfrm>
            <a:off x="16216313" y="0"/>
            <a:ext cx="1466850" cy="3633788"/>
          </a:xfrm>
          <a:custGeom>
            <a:avLst/>
            <a:gdLst>
              <a:gd name="T0" fmla="*/ 104 w 104"/>
              <a:gd name="T1" fmla="*/ 0 h 257"/>
              <a:gd name="T2" fmla="*/ 0 w 104"/>
              <a:gd name="T3" fmla="*/ 0 h 257"/>
              <a:gd name="T4" fmla="*/ 104 w 104"/>
              <a:gd name="T5" fmla="*/ 257 h 257"/>
              <a:gd name="T6" fmla="*/ 104 w 104"/>
              <a:gd name="T7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257">
                <a:moveTo>
                  <a:pt x="104" y="0"/>
                </a:moveTo>
                <a:cubicBezTo>
                  <a:pt x="0" y="0"/>
                  <a:pt x="0" y="0"/>
                  <a:pt x="0" y="0"/>
                </a:cubicBezTo>
                <a:cubicBezTo>
                  <a:pt x="31" y="88"/>
                  <a:pt x="65" y="174"/>
                  <a:pt x="104" y="257"/>
                </a:cubicBezTo>
                <a:lnTo>
                  <a:pt x="104" y="0"/>
                </a:lnTo>
                <a:close/>
              </a:path>
            </a:pathLst>
          </a:custGeom>
          <a:solidFill>
            <a:srgbClr val="069ED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7"/>
          <p:cNvSpPr>
            <a:spLocks/>
          </p:cNvSpPr>
          <p:nvPr userDrawn="1"/>
        </p:nvSpPr>
        <p:spPr bwMode="auto">
          <a:xfrm>
            <a:off x="17683163" y="0"/>
            <a:ext cx="608013" cy="4891088"/>
          </a:xfrm>
          <a:custGeom>
            <a:avLst/>
            <a:gdLst>
              <a:gd name="T0" fmla="*/ 43 w 43"/>
              <a:gd name="T1" fmla="*/ 0 h 346"/>
              <a:gd name="T2" fmla="*/ 0 w 43"/>
              <a:gd name="T3" fmla="*/ 0 h 346"/>
              <a:gd name="T4" fmla="*/ 0 w 43"/>
              <a:gd name="T5" fmla="*/ 257 h 346"/>
              <a:gd name="T6" fmla="*/ 43 w 43"/>
              <a:gd name="T7" fmla="*/ 346 h 346"/>
              <a:gd name="T8" fmla="*/ 43 w 43"/>
              <a:gd name="T9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346">
                <a:moveTo>
                  <a:pt x="4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57"/>
                  <a:pt x="0" y="257"/>
                  <a:pt x="0" y="257"/>
                </a:cubicBezTo>
                <a:cubicBezTo>
                  <a:pt x="14" y="287"/>
                  <a:pt x="28" y="316"/>
                  <a:pt x="43" y="346"/>
                </a:cubicBezTo>
                <a:cubicBezTo>
                  <a:pt x="43" y="0"/>
                  <a:pt x="43" y="0"/>
                  <a:pt x="43" y="0"/>
                </a:cubicBezTo>
              </a:path>
            </a:pathLst>
          </a:custGeom>
          <a:solidFill>
            <a:srgbClr val="0082B6">
              <a:alpha val="8902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17001067" y="9730154"/>
            <a:ext cx="1002888" cy="356946"/>
            <a:chOff x="17092245" y="9730154"/>
            <a:chExt cx="911710" cy="356946"/>
          </a:xfrm>
        </p:grpSpPr>
        <p:sp>
          <p:nvSpPr>
            <p:cNvPr id="32" name="Freeform 8"/>
            <p:cNvSpPr>
              <a:spLocks/>
            </p:cNvSpPr>
            <p:nvPr userDrawn="1"/>
          </p:nvSpPr>
          <p:spPr bwMode="auto">
            <a:xfrm>
              <a:off x="17734471" y="9735603"/>
              <a:ext cx="191408" cy="343321"/>
            </a:xfrm>
            <a:custGeom>
              <a:avLst/>
              <a:gdLst>
                <a:gd name="T0" fmla="*/ 0 w 332"/>
                <a:gd name="T1" fmla="*/ 0 h 551"/>
                <a:gd name="T2" fmla="*/ 834380475 w 332"/>
                <a:gd name="T3" fmla="*/ 0 h 551"/>
                <a:gd name="T4" fmla="*/ 834380475 w 332"/>
                <a:gd name="T5" fmla="*/ 326553043 h 551"/>
                <a:gd name="T6" fmla="*/ 331741635 w 332"/>
                <a:gd name="T7" fmla="*/ 326553043 h 551"/>
                <a:gd name="T8" fmla="*/ 331741635 w 332"/>
                <a:gd name="T9" fmla="*/ 530021499 h 551"/>
                <a:gd name="T10" fmla="*/ 743905484 w 332"/>
                <a:gd name="T11" fmla="*/ 530021499 h 551"/>
                <a:gd name="T12" fmla="*/ 743905484 w 332"/>
                <a:gd name="T13" fmla="*/ 851550649 h 551"/>
                <a:gd name="T14" fmla="*/ 331741635 w 332"/>
                <a:gd name="T15" fmla="*/ 851550649 h 551"/>
                <a:gd name="T16" fmla="*/ 331741635 w 332"/>
                <a:gd name="T17" fmla="*/ 1062554154 h 551"/>
                <a:gd name="T18" fmla="*/ 834380475 w 332"/>
                <a:gd name="T19" fmla="*/ 1062554154 h 551"/>
                <a:gd name="T20" fmla="*/ 834380475 w 332"/>
                <a:gd name="T21" fmla="*/ 1384083304 h 551"/>
                <a:gd name="T22" fmla="*/ 0 w 332"/>
                <a:gd name="T23" fmla="*/ 1384083304 h 551"/>
                <a:gd name="T24" fmla="*/ 0 w 332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" h="551">
                  <a:moveTo>
                    <a:pt x="0" y="0"/>
                  </a:moveTo>
                  <a:lnTo>
                    <a:pt x="332" y="0"/>
                  </a:lnTo>
                  <a:lnTo>
                    <a:pt x="332" y="130"/>
                  </a:lnTo>
                  <a:lnTo>
                    <a:pt x="132" y="130"/>
                  </a:lnTo>
                  <a:lnTo>
                    <a:pt x="132" y="211"/>
                  </a:lnTo>
                  <a:lnTo>
                    <a:pt x="296" y="211"/>
                  </a:lnTo>
                  <a:lnTo>
                    <a:pt x="296" y="339"/>
                  </a:lnTo>
                  <a:lnTo>
                    <a:pt x="132" y="339"/>
                  </a:lnTo>
                  <a:lnTo>
                    <a:pt x="132" y="423"/>
                  </a:lnTo>
                  <a:lnTo>
                    <a:pt x="332" y="423"/>
                  </a:lnTo>
                  <a:lnTo>
                    <a:pt x="332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3" name="Freeform 9"/>
            <p:cNvSpPr>
              <a:spLocks/>
            </p:cNvSpPr>
            <p:nvPr userDrawn="1"/>
          </p:nvSpPr>
          <p:spPr bwMode="auto">
            <a:xfrm>
              <a:off x="17464988" y="9730154"/>
              <a:ext cx="236742" cy="356946"/>
            </a:xfrm>
            <a:custGeom>
              <a:avLst/>
              <a:gdLst>
                <a:gd name="T0" fmla="*/ 1281005241 w 228"/>
                <a:gd name="T1" fmla="*/ 1005742145 h 317"/>
                <a:gd name="T2" fmla="*/ 1158616841 w 228"/>
                <a:gd name="T3" fmla="*/ 695025501 h 317"/>
                <a:gd name="T4" fmla="*/ 946475046 w 228"/>
                <a:gd name="T5" fmla="*/ 605079780 h 317"/>
                <a:gd name="T6" fmla="*/ 693538069 w 228"/>
                <a:gd name="T7" fmla="*/ 801321871 h 317"/>
                <a:gd name="T8" fmla="*/ 611944852 w 228"/>
                <a:gd name="T9" fmla="*/ 1324636972 h 317"/>
                <a:gd name="T10" fmla="*/ 954635223 w 228"/>
                <a:gd name="T11" fmla="*/ 1995130782 h 317"/>
                <a:gd name="T12" fmla="*/ 1281005241 w 228"/>
                <a:gd name="T13" fmla="*/ 1561761402 h 317"/>
                <a:gd name="T14" fmla="*/ 1860312235 w 228"/>
                <a:gd name="T15" fmla="*/ 1561761402 h 317"/>
                <a:gd name="T16" fmla="*/ 1607375258 w 228"/>
                <a:gd name="T17" fmla="*/ 2147483647 h 317"/>
                <a:gd name="T18" fmla="*/ 987270229 w 228"/>
                <a:gd name="T19" fmla="*/ 2147483647 h 317"/>
                <a:gd name="T20" fmla="*/ 465078772 w 228"/>
                <a:gd name="T21" fmla="*/ 2147483647 h 317"/>
                <a:gd name="T22" fmla="*/ 130548577 w 228"/>
                <a:gd name="T23" fmla="*/ 2003308966 h 317"/>
                <a:gd name="T24" fmla="*/ 0 w 228"/>
                <a:gd name="T25" fmla="*/ 1324636972 h 317"/>
                <a:gd name="T26" fmla="*/ 130548577 w 228"/>
                <a:gd name="T27" fmla="*/ 580550948 h 317"/>
                <a:gd name="T28" fmla="*/ 489556452 w 228"/>
                <a:gd name="T29" fmla="*/ 139006244 h 317"/>
                <a:gd name="T30" fmla="*/ 921997366 w 228"/>
                <a:gd name="T31" fmla="*/ 0 h 317"/>
                <a:gd name="T32" fmla="*/ 1615535435 w 228"/>
                <a:gd name="T33" fmla="*/ 302541320 h 317"/>
                <a:gd name="T34" fmla="*/ 1843994732 w 228"/>
                <a:gd name="T35" fmla="*/ 1005742145 h 317"/>
                <a:gd name="T36" fmla="*/ 1281005241 w 228"/>
                <a:gd name="T37" fmla="*/ 1005742145 h 3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8" h="317">
                  <a:moveTo>
                    <a:pt x="157" y="123"/>
                  </a:moveTo>
                  <a:cubicBezTo>
                    <a:pt x="154" y="105"/>
                    <a:pt x="148" y="91"/>
                    <a:pt x="142" y="85"/>
                  </a:cubicBezTo>
                  <a:cubicBezTo>
                    <a:pt x="133" y="78"/>
                    <a:pt x="124" y="74"/>
                    <a:pt x="116" y="74"/>
                  </a:cubicBezTo>
                  <a:cubicBezTo>
                    <a:pt x="102" y="74"/>
                    <a:pt x="91" y="83"/>
                    <a:pt x="85" y="98"/>
                  </a:cubicBezTo>
                  <a:cubicBezTo>
                    <a:pt x="78" y="116"/>
                    <a:pt x="75" y="137"/>
                    <a:pt x="75" y="162"/>
                  </a:cubicBezTo>
                  <a:cubicBezTo>
                    <a:pt x="75" y="216"/>
                    <a:pt x="89" y="244"/>
                    <a:pt x="117" y="244"/>
                  </a:cubicBezTo>
                  <a:cubicBezTo>
                    <a:pt x="139" y="244"/>
                    <a:pt x="153" y="225"/>
                    <a:pt x="15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5" y="229"/>
                    <a:pt x="215" y="260"/>
                    <a:pt x="197" y="283"/>
                  </a:cubicBezTo>
                  <a:cubicBezTo>
                    <a:pt x="178" y="306"/>
                    <a:pt x="151" y="317"/>
                    <a:pt x="121" y="317"/>
                  </a:cubicBezTo>
                  <a:cubicBezTo>
                    <a:pt x="97" y="317"/>
                    <a:pt x="75" y="311"/>
                    <a:pt x="57" y="299"/>
                  </a:cubicBezTo>
                  <a:cubicBezTo>
                    <a:pt x="38" y="287"/>
                    <a:pt x="25" y="269"/>
                    <a:pt x="16" y="245"/>
                  </a:cubicBezTo>
                  <a:cubicBezTo>
                    <a:pt x="6" y="223"/>
                    <a:pt x="0" y="193"/>
                    <a:pt x="0" y="162"/>
                  </a:cubicBezTo>
                  <a:cubicBezTo>
                    <a:pt x="0" y="127"/>
                    <a:pt x="6" y="96"/>
                    <a:pt x="16" y="71"/>
                  </a:cubicBezTo>
                  <a:cubicBezTo>
                    <a:pt x="28" y="47"/>
                    <a:pt x="43" y="28"/>
                    <a:pt x="60" y="17"/>
                  </a:cubicBezTo>
                  <a:cubicBezTo>
                    <a:pt x="77" y="7"/>
                    <a:pt x="96" y="0"/>
                    <a:pt x="113" y="0"/>
                  </a:cubicBezTo>
                  <a:cubicBezTo>
                    <a:pt x="152" y="1"/>
                    <a:pt x="182" y="15"/>
                    <a:pt x="198" y="37"/>
                  </a:cubicBezTo>
                  <a:cubicBezTo>
                    <a:pt x="214" y="61"/>
                    <a:pt x="224" y="90"/>
                    <a:pt x="226" y="123"/>
                  </a:cubicBezTo>
                  <a:lnTo>
                    <a:pt x="157" y="1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4" name="Rectangle 10"/>
            <p:cNvSpPr>
              <a:spLocks noChangeArrowheads="1"/>
            </p:cNvSpPr>
            <p:nvPr userDrawn="1"/>
          </p:nvSpPr>
          <p:spPr bwMode="auto">
            <a:xfrm>
              <a:off x="17359210" y="9735603"/>
              <a:ext cx="78074" cy="3433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5" name="Freeform 11"/>
            <p:cNvSpPr>
              <a:spLocks/>
            </p:cNvSpPr>
            <p:nvPr userDrawn="1"/>
          </p:nvSpPr>
          <p:spPr bwMode="auto">
            <a:xfrm>
              <a:off x="17092245" y="9735603"/>
              <a:ext cx="224149" cy="343321"/>
            </a:xfrm>
            <a:custGeom>
              <a:avLst/>
              <a:gdLst>
                <a:gd name="T0" fmla="*/ 0 w 386"/>
                <a:gd name="T1" fmla="*/ 0 h 551"/>
                <a:gd name="T2" fmla="*/ 301231077 w 386"/>
                <a:gd name="T3" fmla="*/ 0 h 551"/>
                <a:gd name="T4" fmla="*/ 655619642 w 386"/>
                <a:gd name="T5" fmla="*/ 766144469 h 551"/>
                <a:gd name="T6" fmla="*/ 655619642 w 386"/>
                <a:gd name="T7" fmla="*/ 462198153 h 551"/>
                <a:gd name="T8" fmla="*/ 655619642 w 386"/>
                <a:gd name="T9" fmla="*/ 0 h 551"/>
                <a:gd name="T10" fmla="*/ 977099900 w 386"/>
                <a:gd name="T11" fmla="*/ 0 h 551"/>
                <a:gd name="T12" fmla="*/ 977099900 w 386"/>
                <a:gd name="T13" fmla="*/ 1384083304 h 551"/>
                <a:gd name="T14" fmla="*/ 660682336 w 386"/>
                <a:gd name="T15" fmla="*/ 1384083304 h 551"/>
                <a:gd name="T16" fmla="*/ 313887015 w 386"/>
                <a:gd name="T17" fmla="*/ 638034407 h 551"/>
                <a:gd name="T18" fmla="*/ 313887015 w 386"/>
                <a:gd name="T19" fmla="*/ 959563557 h 551"/>
                <a:gd name="T20" fmla="*/ 313887015 w 386"/>
                <a:gd name="T21" fmla="*/ 1384083304 h 551"/>
                <a:gd name="T22" fmla="*/ 0 w 386"/>
                <a:gd name="T23" fmla="*/ 1384083304 h 551"/>
                <a:gd name="T24" fmla="*/ 0 w 386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6" h="551">
                  <a:moveTo>
                    <a:pt x="0" y="0"/>
                  </a:moveTo>
                  <a:lnTo>
                    <a:pt x="119" y="0"/>
                  </a:lnTo>
                  <a:lnTo>
                    <a:pt x="259" y="305"/>
                  </a:lnTo>
                  <a:lnTo>
                    <a:pt x="259" y="184"/>
                  </a:lnTo>
                  <a:lnTo>
                    <a:pt x="259" y="0"/>
                  </a:lnTo>
                  <a:lnTo>
                    <a:pt x="386" y="0"/>
                  </a:lnTo>
                  <a:lnTo>
                    <a:pt x="386" y="551"/>
                  </a:lnTo>
                  <a:lnTo>
                    <a:pt x="261" y="551"/>
                  </a:lnTo>
                  <a:lnTo>
                    <a:pt x="124" y="254"/>
                  </a:lnTo>
                  <a:lnTo>
                    <a:pt x="124" y="382"/>
                  </a:lnTo>
                  <a:lnTo>
                    <a:pt x="124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6" name="Rectangle 12"/>
            <p:cNvSpPr>
              <a:spLocks noChangeArrowheads="1"/>
            </p:cNvSpPr>
            <p:nvPr userDrawn="1"/>
          </p:nvSpPr>
          <p:spPr bwMode="auto">
            <a:xfrm>
              <a:off x="17701730" y="9869118"/>
              <a:ext cx="70519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7" name="Rectangle 13"/>
            <p:cNvSpPr>
              <a:spLocks noChangeArrowheads="1"/>
            </p:cNvSpPr>
            <p:nvPr userDrawn="1"/>
          </p:nvSpPr>
          <p:spPr bwMode="auto">
            <a:xfrm>
              <a:off x="17437283" y="9869118"/>
              <a:ext cx="68001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8" name="Rectangle 14"/>
            <p:cNvSpPr>
              <a:spLocks noChangeArrowheads="1"/>
            </p:cNvSpPr>
            <p:nvPr userDrawn="1"/>
          </p:nvSpPr>
          <p:spPr bwMode="auto">
            <a:xfrm>
              <a:off x="17291209" y="9869118"/>
              <a:ext cx="68001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9" name="Freeform 15"/>
            <p:cNvSpPr>
              <a:spLocks noEditPoints="1"/>
            </p:cNvSpPr>
            <p:nvPr userDrawn="1"/>
          </p:nvSpPr>
          <p:spPr bwMode="auto">
            <a:xfrm>
              <a:off x="17951065" y="9732880"/>
              <a:ext cx="52890" cy="57219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048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7983538" y="4763"/>
            <a:ext cx="10312400" cy="10298113"/>
            <a:chOff x="7983538" y="4763"/>
            <a:chExt cx="10312400" cy="10298113"/>
          </a:xfrm>
          <a:solidFill>
            <a:srgbClr val="E2E2E2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8851900" y="4763"/>
              <a:ext cx="8696325" cy="10298113"/>
            </a:xfrm>
            <a:custGeom>
              <a:avLst/>
              <a:gdLst>
                <a:gd name="T0" fmla="*/ 920 w 1804"/>
                <a:gd name="T1" fmla="*/ 2136 h 2136"/>
                <a:gd name="T2" fmla="*/ 1804 w 1804"/>
                <a:gd name="T3" fmla="*/ 2136 h 2136"/>
                <a:gd name="T4" fmla="*/ 1804 w 1804"/>
                <a:gd name="T5" fmla="*/ 466 h 2136"/>
                <a:gd name="T6" fmla="*/ 1653 w 1804"/>
                <a:gd name="T7" fmla="*/ 0 h 2136"/>
                <a:gd name="T8" fmla="*/ 0 w 1804"/>
                <a:gd name="T9" fmla="*/ 0 h 2136"/>
                <a:gd name="T10" fmla="*/ 0 w 1804"/>
                <a:gd name="T11" fmla="*/ 804 h 2136"/>
                <a:gd name="T12" fmla="*/ 920 w 1804"/>
                <a:gd name="T13" fmla="*/ 2136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4" h="2136">
                  <a:moveTo>
                    <a:pt x="920" y="2136"/>
                  </a:moveTo>
                  <a:cubicBezTo>
                    <a:pt x="1804" y="2136"/>
                    <a:pt x="1804" y="2136"/>
                    <a:pt x="1804" y="2136"/>
                  </a:cubicBezTo>
                  <a:cubicBezTo>
                    <a:pt x="1804" y="466"/>
                    <a:pt x="1804" y="466"/>
                    <a:pt x="1804" y="466"/>
                  </a:cubicBezTo>
                  <a:cubicBezTo>
                    <a:pt x="1738" y="321"/>
                    <a:pt x="1688" y="163"/>
                    <a:pt x="165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04"/>
                    <a:pt x="0" y="804"/>
                    <a:pt x="0" y="804"/>
                  </a:cubicBezTo>
                  <a:cubicBezTo>
                    <a:pt x="184" y="1350"/>
                    <a:pt x="486" y="1812"/>
                    <a:pt x="920" y="2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auto">
            <a:xfrm>
              <a:off x="17548225" y="2251075"/>
              <a:ext cx="747713" cy="8051800"/>
            </a:xfrm>
            <a:custGeom>
              <a:avLst/>
              <a:gdLst>
                <a:gd name="T0" fmla="*/ 155 w 155"/>
                <a:gd name="T1" fmla="*/ 1670 h 1670"/>
                <a:gd name="T2" fmla="*/ 155 w 155"/>
                <a:gd name="T3" fmla="*/ 272 h 1670"/>
                <a:gd name="T4" fmla="*/ 0 w 155"/>
                <a:gd name="T5" fmla="*/ 0 h 1670"/>
                <a:gd name="T6" fmla="*/ 0 w 155"/>
                <a:gd name="T7" fmla="*/ 1670 h 1670"/>
                <a:gd name="T8" fmla="*/ 155 w 155"/>
                <a:gd name="T9" fmla="*/ 1670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670">
                  <a:moveTo>
                    <a:pt x="155" y="1670"/>
                  </a:moveTo>
                  <a:cubicBezTo>
                    <a:pt x="155" y="272"/>
                    <a:pt x="155" y="272"/>
                    <a:pt x="155" y="272"/>
                  </a:cubicBezTo>
                  <a:cubicBezTo>
                    <a:pt x="95" y="188"/>
                    <a:pt x="44" y="97"/>
                    <a:pt x="0" y="0"/>
                  </a:cubicBezTo>
                  <a:cubicBezTo>
                    <a:pt x="0" y="1670"/>
                    <a:pt x="0" y="1670"/>
                    <a:pt x="0" y="1670"/>
                  </a:cubicBezTo>
                  <a:lnTo>
                    <a:pt x="155" y="16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7983538" y="4763"/>
              <a:ext cx="868363" cy="3876675"/>
            </a:xfrm>
            <a:custGeom>
              <a:avLst/>
              <a:gdLst>
                <a:gd name="T0" fmla="*/ 0 w 180"/>
                <a:gd name="T1" fmla="*/ 0 h 804"/>
                <a:gd name="T2" fmla="*/ 180 w 180"/>
                <a:gd name="T3" fmla="*/ 804 h 804"/>
                <a:gd name="T4" fmla="*/ 180 w 180"/>
                <a:gd name="T5" fmla="*/ 0 h 804"/>
                <a:gd name="T6" fmla="*/ 0 w 180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804">
                  <a:moveTo>
                    <a:pt x="0" y="0"/>
                  </a:moveTo>
                  <a:cubicBezTo>
                    <a:pt x="36" y="282"/>
                    <a:pt x="96" y="552"/>
                    <a:pt x="180" y="804"/>
                  </a:cubicBezTo>
                  <a:cubicBezTo>
                    <a:pt x="180" y="0"/>
                    <a:pt x="180" y="0"/>
                    <a:pt x="18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Title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85919" y="2616200"/>
            <a:ext cx="7985357" cy="69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lang="en-US" sz="3200" dirty="0" smtClean="0">
                <a:solidFill>
                  <a:schemeClr val="tx1"/>
                </a:solidFill>
              </a:defRPr>
            </a:lvl1pPr>
            <a:lvl2pPr marL="1079500" indent="-457200">
              <a:spcAft>
                <a:spcPts val="0"/>
              </a:spcAft>
              <a:defRPr lang="en-US" sz="2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901700" lvl="1" indent="-2794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bg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9182219" y="2616200"/>
            <a:ext cx="7985357" cy="69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lang="en-US" sz="3200" dirty="0" smtClean="0">
                <a:solidFill>
                  <a:schemeClr val="tx1"/>
                </a:solidFill>
              </a:defRPr>
            </a:lvl1pPr>
            <a:lvl2pPr marL="1079500" indent="-457200">
              <a:spcBef>
                <a:spcPts val="1200"/>
              </a:spcBef>
              <a:spcAft>
                <a:spcPts val="0"/>
              </a:spcAft>
              <a:defRPr lang="en-US" sz="2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901700" lvl="1" indent="-2794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bg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85801" y="1778333"/>
            <a:ext cx="8044922" cy="646113"/>
          </a:xfrm>
        </p:spPr>
        <p:txBody>
          <a:bodyPr>
            <a:noAutofit/>
          </a:bodyPr>
          <a:lstStyle>
            <a:lvl1pPr marL="0" indent="0">
              <a:buNone/>
              <a:tabLst/>
              <a:defRPr lang="en-US" sz="3600" kern="120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9035321" y="1778333"/>
            <a:ext cx="8323263" cy="646113"/>
          </a:xfrm>
        </p:spPr>
        <p:txBody>
          <a:bodyPr>
            <a:noAutofit/>
          </a:bodyPr>
          <a:lstStyle>
            <a:lvl1pPr marL="0" indent="0">
              <a:buNone/>
              <a:tabLst/>
              <a:defRPr lang="en-US" sz="3600" kern="120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976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9517359" y="1828800"/>
            <a:ext cx="8158367" cy="7555832"/>
          </a:xfrm>
          <a:solidFill>
            <a:schemeClr val="tx1">
              <a:lumMod val="20000"/>
              <a:lumOff val="80000"/>
              <a:alpha val="76863"/>
            </a:schemeClr>
          </a:solidFill>
        </p:spPr>
        <p:txBody>
          <a:bodyPr tIns="1152000">
            <a:normAutofit/>
          </a:bodyPr>
          <a:lstStyle>
            <a:lvl1pPr>
              <a:lnSpc>
                <a:spcPts val="3360"/>
              </a:lnSpc>
              <a:spcBef>
                <a:spcPts val="1200"/>
              </a:spcBef>
              <a:spcAft>
                <a:spcPts val="0"/>
              </a:spcAft>
              <a:defRPr sz="2800">
                <a:solidFill>
                  <a:schemeClr val="tx2"/>
                </a:solidFill>
              </a:defRPr>
            </a:lvl1pPr>
            <a:lvl2pPr marL="1079500" indent="-457200">
              <a:buClr>
                <a:schemeClr val="tx2"/>
              </a:buClr>
              <a:defRPr lang="en-US" sz="2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901700" lvl="1" indent="-2794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bg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728959" y="1828800"/>
            <a:ext cx="8158367" cy="7555832"/>
          </a:xfrm>
          <a:solidFill>
            <a:schemeClr val="tx1">
              <a:lumMod val="20000"/>
              <a:lumOff val="80000"/>
              <a:alpha val="76863"/>
            </a:schemeClr>
          </a:solidFill>
        </p:spPr>
        <p:txBody>
          <a:bodyPr tIns="115200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 sz="2800">
                <a:solidFill>
                  <a:schemeClr val="tx2"/>
                </a:solidFill>
              </a:defRPr>
            </a:lvl1pPr>
            <a:lvl2pPr marL="1079500" indent="-45720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lang="en-US" sz="2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901700" lvl="1" indent="-2794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bg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Title Here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0" y="2031186"/>
            <a:ext cx="9036424" cy="792278"/>
          </a:xfrm>
          <a:solidFill>
            <a:srgbClr val="069EDB">
              <a:alpha val="76078"/>
            </a:srgbClr>
          </a:solidFill>
          <a:ln>
            <a:noFill/>
          </a:ln>
        </p:spPr>
        <p:txBody>
          <a:bodyPr vert="horz" wrap="square" lIns="163229" tIns="81610" rIns="163229" bIns="81610" numCol="1" anchor="ctr" anchorCtr="0" compatLnSpc="1">
            <a:prstTxWarp prst="textNoShape">
              <a:avLst/>
            </a:prstTxWarp>
          </a:bodyPr>
          <a:lstStyle>
            <a:lvl1pPr marL="806450" indent="0">
              <a:buFontTx/>
              <a:buNone/>
              <a:defRPr lang="en-US" sz="3200" dirty="0" smtClean="0">
                <a:solidFill>
                  <a:schemeClr val="bg1"/>
                </a:solidFill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9338108" y="2031186"/>
            <a:ext cx="8949892" cy="792278"/>
          </a:xfrm>
          <a:solidFill>
            <a:srgbClr val="069EDB">
              <a:alpha val="76078"/>
            </a:srgbClr>
          </a:solidFill>
          <a:ln>
            <a:noFill/>
          </a:ln>
        </p:spPr>
        <p:txBody>
          <a:bodyPr vert="horz" wrap="square" lIns="163229" tIns="81610" rIns="163229" bIns="81610" numCol="1" anchor="ctr" anchorCtr="0" compatLnSpc="1">
            <a:prstTxWarp prst="textNoShape">
              <a:avLst/>
            </a:prstTxWarp>
          </a:bodyPr>
          <a:lstStyle>
            <a:lvl1pPr marL="179388" indent="0">
              <a:buFontTx/>
              <a:buNone/>
              <a:defRPr lang="en-US" sz="3200" dirty="0" smtClean="0">
                <a:solidFill>
                  <a:schemeClr val="bg1"/>
                </a:solidFill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222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-17929" y="-143435"/>
            <a:ext cx="7135905" cy="10470776"/>
          </a:xfrm>
          <a:custGeom>
            <a:avLst/>
            <a:gdLst>
              <a:gd name="connsiteX0" fmla="*/ 7135905 w 7135905"/>
              <a:gd name="connsiteY0" fmla="*/ 0 h 10470776"/>
              <a:gd name="connsiteX1" fmla="*/ 5970494 w 7135905"/>
              <a:gd name="connsiteY1" fmla="*/ 10452847 h 10470776"/>
              <a:gd name="connsiteX2" fmla="*/ 35858 w 7135905"/>
              <a:gd name="connsiteY2" fmla="*/ 10470776 h 10470776"/>
              <a:gd name="connsiteX3" fmla="*/ 0 w 7135905"/>
              <a:gd name="connsiteY3" fmla="*/ 161364 h 10470776"/>
              <a:gd name="connsiteX4" fmla="*/ 7117976 w 7135905"/>
              <a:gd name="connsiteY4" fmla="*/ 161364 h 10470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5905" h="10470776">
                <a:moveTo>
                  <a:pt x="7135905" y="0"/>
                </a:moveTo>
                <a:lnTo>
                  <a:pt x="5970494" y="10452847"/>
                </a:lnTo>
                <a:lnTo>
                  <a:pt x="35858" y="10470776"/>
                </a:lnTo>
                <a:lnTo>
                  <a:pt x="0" y="161364"/>
                </a:lnTo>
                <a:lnTo>
                  <a:pt x="7117976" y="161364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85920" y="1778333"/>
            <a:ext cx="5396226" cy="779986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ts val="1200"/>
              </a:spcBef>
              <a:buNone/>
              <a:defRPr lang="en-US" sz="3200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Title Here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6445286" y="1778333"/>
            <a:ext cx="11233113" cy="779986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1200"/>
              </a:spcBef>
              <a:spcAft>
                <a:spcPts val="0"/>
              </a:spcAft>
              <a:defRPr lang="en-US" sz="3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79500" indent="-457200">
              <a:spcBef>
                <a:spcPts val="1200"/>
              </a:spcBef>
              <a:spcAft>
                <a:spcPts val="0"/>
              </a:spcAft>
              <a:defRPr lang="en-US" sz="2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901700" lvl="1" indent="-2794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bg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4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0966F-258A-4E8A-8CAB-708CF7572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7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" y="5555"/>
            <a:ext cx="18297879" cy="10292557"/>
          </a:xfrm>
          <a:prstGeom prst="rect">
            <a:avLst/>
          </a:prstGeom>
        </p:spPr>
      </p:pic>
      <p:sp>
        <p:nvSpPr>
          <p:cNvPr id="31" name="Freeform 30"/>
          <p:cNvSpPr>
            <a:spLocks/>
          </p:cNvSpPr>
          <p:nvPr userDrawn="1"/>
        </p:nvSpPr>
        <p:spPr bwMode="auto">
          <a:xfrm>
            <a:off x="587375" y="2540000"/>
            <a:ext cx="3689350" cy="7761288"/>
          </a:xfrm>
          <a:custGeom>
            <a:avLst/>
            <a:gdLst>
              <a:gd name="T0" fmla="*/ 0 w 960"/>
              <a:gd name="T1" fmla="*/ 0 h 2020"/>
              <a:gd name="T2" fmla="*/ 0 w 960"/>
              <a:gd name="T3" fmla="*/ 2020 h 2020"/>
              <a:gd name="T4" fmla="*/ 960 w 960"/>
              <a:gd name="T5" fmla="*/ 2020 h 2020"/>
              <a:gd name="T6" fmla="*/ 0 w 960"/>
              <a:gd name="T7" fmla="*/ 0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2020">
                <a:moveTo>
                  <a:pt x="0" y="0"/>
                </a:moveTo>
                <a:cubicBezTo>
                  <a:pt x="0" y="2020"/>
                  <a:pt x="0" y="2020"/>
                  <a:pt x="0" y="2020"/>
                </a:cubicBezTo>
                <a:cubicBezTo>
                  <a:pt x="960" y="2020"/>
                  <a:pt x="960" y="2020"/>
                  <a:pt x="960" y="2020"/>
                </a:cubicBezTo>
                <a:cubicBezTo>
                  <a:pt x="859" y="1209"/>
                  <a:pt x="506" y="533"/>
                  <a:pt x="0" y="0"/>
                </a:cubicBezTo>
              </a:path>
            </a:pathLst>
          </a:custGeom>
          <a:solidFill>
            <a:schemeClr val="accent1">
              <a:lumMod val="75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9" name="Freeform 48"/>
          <p:cNvSpPr/>
          <p:nvPr userDrawn="1"/>
        </p:nvSpPr>
        <p:spPr>
          <a:xfrm>
            <a:off x="587375" y="-7938"/>
            <a:ext cx="10460038" cy="10309226"/>
          </a:xfrm>
          <a:custGeom>
            <a:avLst/>
            <a:gdLst>
              <a:gd name="connsiteX0" fmla="*/ 0 w 10460038"/>
              <a:gd name="connsiteY0" fmla="*/ 0 h 10309226"/>
              <a:gd name="connsiteX1" fmla="*/ 10460038 w 10460038"/>
              <a:gd name="connsiteY1" fmla="*/ 0 h 10309226"/>
              <a:gd name="connsiteX2" fmla="*/ 10460038 w 10460038"/>
              <a:gd name="connsiteY2" fmla="*/ 163653 h 10309226"/>
              <a:gd name="connsiteX3" fmla="*/ 10460038 w 10460038"/>
              <a:gd name="connsiteY3" fmla="*/ 10309226 h 10309226"/>
              <a:gd name="connsiteX4" fmla="*/ 3689066 w 10460038"/>
              <a:gd name="connsiteY4" fmla="*/ 10309226 h 10309226"/>
              <a:gd name="connsiteX5" fmla="*/ 0 w 10460038"/>
              <a:gd name="connsiteY5" fmla="*/ 2548268 h 10309226"/>
              <a:gd name="connsiteX6" fmla="*/ 0 w 10460038"/>
              <a:gd name="connsiteY6" fmla="*/ 83277 h 10309226"/>
              <a:gd name="connsiteX7" fmla="*/ 0 w 10460038"/>
              <a:gd name="connsiteY7" fmla="*/ 0 h 1030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60038" h="10309226">
                <a:moveTo>
                  <a:pt x="0" y="0"/>
                </a:moveTo>
                <a:lnTo>
                  <a:pt x="10460038" y="0"/>
                </a:lnTo>
                <a:lnTo>
                  <a:pt x="10460038" y="163653"/>
                </a:lnTo>
                <a:cubicBezTo>
                  <a:pt x="10460038" y="1355819"/>
                  <a:pt x="10460038" y="4080769"/>
                  <a:pt x="10460038" y="10309226"/>
                </a:cubicBezTo>
                <a:cubicBezTo>
                  <a:pt x="10460038" y="10309226"/>
                  <a:pt x="10460038" y="10309226"/>
                  <a:pt x="3689066" y="10309226"/>
                </a:cubicBezTo>
                <a:cubicBezTo>
                  <a:pt x="3300945" y="7193317"/>
                  <a:pt x="1944445" y="4596085"/>
                  <a:pt x="0" y="2548268"/>
                </a:cubicBezTo>
                <a:cubicBezTo>
                  <a:pt x="0" y="2548268"/>
                  <a:pt x="0" y="2548268"/>
                  <a:pt x="0" y="8327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0" name="Freeform 49"/>
          <p:cNvSpPr/>
          <p:nvPr userDrawn="1"/>
        </p:nvSpPr>
        <p:spPr>
          <a:xfrm>
            <a:off x="1" y="1951698"/>
            <a:ext cx="587375" cy="8349590"/>
          </a:xfrm>
          <a:custGeom>
            <a:avLst/>
            <a:gdLst>
              <a:gd name="connsiteX0" fmla="*/ 0 w 587375"/>
              <a:gd name="connsiteY0" fmla="*/ 0 h 8349590"/>
              <a:gd name="connsiteX1" fmla="*/ 23766 w 587375"/>
              <a:gd name="connsiteY1" fmla="*/ 21977 h 8349590"/>
              <a:gd name="connsiteX2" fmla="*/ 587375 w 587375"/>
              <a:gd name="connsiteY2" fmla="*/ 587782 h 8349590"/>
              <a:gd name="connsiteX3" fmla="*/ 587375 w 587375"/>
              <a:gd name="connsiteY3" fmla="*/ 8349590 h 8349590"/>
              <a:gd name="connsiteX4" fmla="*/ 98475 w 587375"/>
              <a:gd name="connsiteY4" fmla="*/ 8349590 h 8349590"/>
              <a:gd name="connsiteX5" fmla="*/ 0 w 587375"/>
              <a:gd name="connsiteY5" fmla="*/ 8349590 h 8349590"/>
              <a:gd name="connsiteX6" fmla="*/ 0 w 587375"/>
              <a:gd name="connsiteY6" fmla="*/ 0 h 834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375" h="8349590">
                <a:moveTo>
                  <a:pt x="0" y="0"/>
                </a:moveTo>
                <a:lnTo>
                  <a:pt x="23766" y="21977"/>
                </a:lnTo>
                <a:cubicBezTo>
                  <a:pt x="217072" y="205455"/>
                  <a:pt x="405102" y="393737"/>
                  <a:pt x="587375" y="587782"/>
                </a:cubicBezTo>
                <a:cubicBezTo>
                  <a:pt x="587375" y="587782"/>
                  <a:pt x="587375" y="587782"/>
                  <a:pt x="587375" y="8349590"/>
                </a:cubicBezTo>
                <a:cubicBezTo>
                  <a:pt x="587375" y="8349590"/>
                  <a:pt x="587375" y="8349590"/>
                  <a:pt x="98475" y="8349590"/>
                </a:cubicBezTo>
                <a:lnTo>
                  <a:pt x="0" y="834959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67059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9" name="Freeform 6"/>
          <p:cNvSpPr>
            <a:spLocks/>
          </p:cNvSpPr>
          <p:nvPr userDrawn="1"/>
        </p:nvSpPr>
        <p:spPr bwMode="auto">
          <a:xfrm>
            <a:off x="1154113" y="-7938"/>
            <a:ext cx="9320213" cy="10312400"/>
          </a:xfrm>
          <a:custGeom>
            <a:avLst/>
            <a:gdLst>
              <a:gd name="T0" fmla="*/ 5871 w 5871"/>
              <a:gd name="T1" fmla="*/ 6496 h 6496"/>
              <a:gd name="T2" fmla="*/ 5871 w 5871"/>
              <a:gd name="T3" fmla="*/ 0 h 6496"/>
              <a:gd name="T4" fmla="*/ 1623 w 5871"/>
              <a:gd name="T5" fmla="*/ 0 h 6496"/>
              <a:gd name="T6" fmla="*/ 0 w 5871"/>
              <a:gd name="T7" fmla="*/ 5131 h 6496"/>
              <a:gd name="T8" fmla="*/ 0 w 5871"/>
              <a:gd name="T9" fmla="*/ 6496 h 6496"/>
              <a:gd name="T10" fmla="*/ 5871 w 5871"/>
              <a:gd name="T11" fmla="*/ 6496 h 6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71" h="6496">
                <a:moveTo>
                  <a:pt x="5871" y="6496"/>
                </a:moveTo>
                <a:lnTo>
                  <a:pt x="5871" y="0"/>
                </a:lnTo>
                <a:lnTo>
                  <a:pt x="1623" y="0"/>
                </a:lnTo>
                <a:lnTo>
                  <a:pt x="0" y="5131"/>
                </a:lnTo>
                <a:lnTo>
                  <a:pt x="0" y="6496"/>
                </a:lnTo>
                <a:lnTo>
                  <a:pt x="5871" y="64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6"/>
          <p:cNvSpPr>
            <a:spLocks/>
          </p:cNvSpPr>
          <p:nvPr userDrawn="1"/>
        </p:nvSpPr>
        <p:spPr bwMode="auto">
          <a:xfrm>
            <a:off x="460939" y="-7938"/>
            <a:ext cx="9320213" cy="10312400"/>
          </a:xfrm>
          <a:custGeom>
            <a:avLst/>
            <a:gdLst>
              <a:gd name="T0" fmla="*/ 5871 w 5871"/>
              <a:gd name="T1" fmla="*/ 6496 h 6496"/>
              <a:gd name="T2" fmla="*/ 5871 w 5871"/>
              <a:gd name="T3" fmla="*/ 0 h 6496"/>
              <a:gd name="T4" fmla="*/ 1623 w 5871"/>
              <a:gd name="T5" fmla="*/ 0 h 6496"/>
              <a:gd name="T6" fmla="*/ 0 w 5871"/>
              <a:gd name="T7" fmla="*/ 5131 h 6496"/>
              <a:gd name="T8" fmla="*/ 0 w 5871"/>
              <a:gd name="T9" fmla="*/ 6496 h 6496"/>
              <a:gd name="T10" fmla="*/ 5871 w 5871"/>
              <a:gd name="T11" fmla="*/ 6496 h 6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71" h="6496">
                <a:moveTo>
                  <a:pt x="5871" y="6496"/>
                </a:moveTo>
                <a:lnTo>
                  <a:pt x="5871" y="0"/>
                </a:lnTo>
                <a:lnTo>
                  <a:pt x="1623" y="0"/>
                </a:lnTo>
                <a:lnTo>
                  <a:pt x="0" y="5131"/>
                </a:lnTo>
                <a:lnTo>
                  <a:pt x="0" y="6496"/>
                </a:lnTo>
                <a:lnTo>
                  <a:pt x="5871" y="64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1039475" cy="1029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auto">
          <a:xfrm>
            <a:off x="584200" y="3175"/>
            <a:ext cx="10455275" cy="10298113"/>
          </a:xfrm>
          <a:custGeom>
            <a:avLst/>
            <a:gdLst>
              <a:gd name="T0" fmla="*/ 6586 w 6586"/>
              <a:gd name="T1" fmla="*/ 0 h 6487"/>
              <a:gd name="T2" fmla="*/ 1820 w 6586"/>
              <a:gd name="T3" fmla="*/ 0 h 6487"/>
              <a:gd name="T4" fmla="*/ 1794 w 6586"/>
              <a:gd name="T5" fmla="*/ 78 h 6487"/>
              <a:gd name="T6" fmla="*/ 0 w 6586"/>
              <a:gd name="T7" fmla="*/ 5124 h 6487"/>
              <a:gd name="T8" fmla="*/ 0 w 6586"/>
              <a:gd name="T9" fmla="*/ 5122 h 6487"/>
              <a:gd name="T10" fmla="*/ 0 w 6586"/>
              <a:gd name="T11" fmla="*/ 5124 h 6487"/>
              <a:gd name="T12" fmla="*/ 0 w 6586"/>
              <a:gd name="T13" fmla="*/ 5124 h 6487"/>
              <a:gd name="T14" fmla="*/ 0 w 6586"/>
              <a:gd name="T15" fmla="*/ 6487 h 6487"/>
              <a:gd name="T16" fmla="*/ 6586 w 6586"/>
              <a:gd name="T17" fmla="*/ 6487 h 6487"/>
              <a:gd name="T18" fmla="*/ 6586 w 6586"/>
              <a:gd name="T19" fmla="*/ 0 h 6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86" h="6487">
                <a:moveTo>
                  <a:pt x="6586" y="0"/>
                </a:moveTo>
                <a:lnTo>
                  <a:pt x="1820" y="0"/>
                </a:lnTo>
                <a:lnTo>
                  <a:pt x="1794" y="78"/>
                </a:lnTo>
                <a:lnTo>
                  <a:pt x="0" y="5124"/>
                </a:lnTo>
                <a:lnTo>
                  <a:pt x="0" y="5122"/>
                </a:lnTo>
                <a:lnTo>
                  <a:pt x="0" y="5124"/>
                </a:lnTo>
                <a:lnTo>
                  <a:pt x="0" y="5124"/>
                </a:lnTo>
                <a:lnTo>
                  <a:pt x="0" y="6487"/>
                </a:lnTo>
                <a:lnTo>
                  <a:pt x="6586" y="6487"/>
                </a:lnTo>
                <a:lnTo>
                  <a:pt x="65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/>
          <p:cNvSpPr>
            <a:spLocks/>
          </p:cNvSpPr>
          <p:nvPr userDrawn="1"/>
        </p:nvSpPr>
        <p:spPr bwMode="auto">
          <a:xfrm>
            <a:off x="-3175" y="3175"/>
            <a:ext cx="587375" cy="9783763"/>
          </a:xfrm>
          <a:custGeom>
            <a:avLst/>
            <a:gdLst>
              <a:gd name="T0" fmla="*/ 370 w 370"/>
              <a:gd name="T1" fmla="*/ 0 h 6163"/>
              <a:gd name="T2" fmla="*/ 0 w 370"/>
              <a:gd name="T3" fmla="*/ 0 h 6163"/>
              <a:gd name="T4" fmla="*/ 0 w 370"/>
              <a:gd name="T5" fmla="*/ 6163 h 6163"/>
              <a:gd name="T6" fmla="*/ 370 w 370"/>
              <a:gd name="T7" fmla="*/ 5124 h 6163"/>
              <a:gd name="T8" fmla="*/ 370 w 370"/>
              <a:gd name="T9" fmla="*/ 5124 h 6163"/>
              <a:gd name="T10" fmla="*/ 370 w 370"/>
              <a:gd name="T11" fmla="*/ 0 h 6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6163">
                <a:moveTo>
                  <a:pt x="370" y="0"/>
                </a:moveTo>
                <a:lnTo>
                  <a:pt x="0" y="0"/>
                </a:lnTo>
                <a:lnTo>
                  <a:pt x="0" y="6163"/>
                </a:lnTo>
                <a:lnTo>
                  <a:pt x="370" y="5124"/>
                </a:lnTo>
                <a:lnTo>
                  <a:pt x="370" y="5124"/>
                </a:lnTo>
                <a:lnTo>
                  <a:pt x="3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7092245" y="9730154"/>
            <a:ext cx="911710" cy="356946"/>
            <a:chOff x="6790450" y="359210"/>
            <a:chExt cx="2176366" cy="787582"/>
          </a:xfrm>
        </p:grpSpPr>
        <p:sp>
          <p:nvSpPr>
            <p:cNvPr id="33" name="Freeform 8"/>
            <p:cNvSpPr>
              <a:spLocks/>
            </p:cNvSpPr>
            <p:nvPr userDrawn="1"/>
          </p:nvSpPr>
          <p:spPr bwMode="auto">
            <a:xfrm>
              <a:off x="8323524" y="371234"/>
              <a:ext cx="456916" cy="757520"/>
            </a:xfrm>
            <a:custGeom>
              <a:avLst/>
              <a:gdLst>
                <a:gd name="T0" fmla="*/ 0 w 332"/>
                <a:gd name="T1" fmla="*/ 0 h 551"/>
                <a:gd name="T2" fmla="*/ 834380475 w 332"/>
                <a:gd name="T3" fmla="*/ 0 h 551"/>
                <a:gd name="T4" fmla="*/ 834380475 w 332"/>
                <a:gd name="T5" fmla="*/ 326553043 h 551"/>
                <a:gd name="T6" fmla="*/ 331741635 w 332"/>
                <a:gd name="T7" fmla="*/ 326553043 h 551"/>
                <a:gd name="T8" fmla="*/ 331741635 w 332"/>
                <a:gd name="T9" fmla="*/ 530021499 h 551"/>
                <a:gd name="T10" fmla="*/ 743905484 w 332"/>
                <a:gd name="T11" fmla="*/ 530021499 h 551"/>
                <a:gd name="T12" fmla="*/ 743905484 w 332"/>
                <a:gd name="T13" fmla="*/ 851550649 h 551"/>
                <a:gd name="T14" fmla="*/ 331741635 w 332"/>
                <a:gd name="T15" fmla="*/ 851550649 h 551"/>
                <a:gd name="T16" fmla="*/ 331741635 w 332"/>
                <a:gd name="T17" fmla="*/ 1062554154 h 551"/>
                <a:gd name="T18" fmla="*/ 834380475 w 332"/>
                <a:gd name="T19" fmla="*/ 1062554154 h 551"/>
                <a:gd name="T20" fmla="*/ 834380475 w 332"/>
                <a:gd name="T21" fmla="*/ 1384083304 h 551"/>
                <a:gd name="T22" fmla="*/ 0 w 332"/>
                <a:gd name="T23" fmla="*/ 1384083304 h 551"/>
                <a:gd name="T24" fmla="*/ 0 w 332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" h="551">
                  <a:moveTo>
                    <a:pt x="0" y="0"/>
                  </a:moveTo>
                  <a:lnTo>
                    <a:pt x="332" y="0"/>
                  </a:lnTo>
                  <a:lnTo>
                    <a:pt x="332" y="130"/>
                  </a:lnTo>
                  <a:lnTo>
                    <a:pt x="132" y="130"/>
                  </a:lnTo>
                  <a:lnTo>
                    <a:pt x="132" y="211"/>
                  </a:lnTo>
                  <a:lnTo>
                    <a:pt x="296" y="211"/>
                  </a:lnTo>
                  <a:lnTo>
                    <a:pt x="296" y="339"/>
                  </a:lnTo>
                  <a:lnTo>
                    <a:pt x="132" y="339"/>
                  </a:lnTo>
                  <a:lnTo>
                    <a:pt x="132" y="423"/>
                  </a:lnTo>
                  <a:lnTo>
                    <a:pt x="332" y="423"/>
                  </a:lnTo>
                  <a:lnTo>
                    <a:pt x="332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4" name="Freeform 9"/>
            <p:cNvSpPr>
              <a:spLocks/>
            </p:cNvSpPr>
            <p:nvPr userDrawn="1"/>
          </p:nvSpPr>
          <p:spPr bwMode="auto">
            <a:xfrm>
              <a:off x="7680235" y="359210"/>
              <a:ext cx="565134" cy="787582"/>
            </a:xfrm>
            <a:custGeom>
              <a:avLst/>
              <a:gdLst>
                <a:gd name="T0" fmla="*/ 1281005241 w 228"/>
                <a:gd name="T1" fmla="*/ 1005742145 h 317"/>
                <a:gd name="T2" fmla="*/ 1158616841 w 228"/>
                <a:gd name="T3" fmla="*/ 695025501 h 317"/>
                <a:gd name="T4" fmla="*/ 946475046 w 228"/>
                <a:gd name="T5" fmla="*/ 605079780 h 317"/>
                <a:gd name="T6" fmla="*/ 693538069 w 228"/>
                <a:gd name="T7" fmla="*/ 801321871 h 317"/>
                <a:gd name="T8" fmla="*/ 611944852 w 228"/>
                <a:gd name="T9" fmla="*/ 1324636972 h 317"/>
                <a:gd name="T10" fmla="*/ 954635223 w 228"/>
                <a:gd name="T11" fmla="*/ 1995130782 h 317"/>
                <a:gd name="T12" fmla="*/ 1281005241 w 228"/>
                <a:gd name="T13" fmla="*/ 1561761402 h 317"/>
                <a:gd name="T14" fmla="*/ 1860312235 w 228"/>
                <a:gd name="T15" fmla="*/ 1561761402 h 317"/>
                <a:gd name="T16" fmla="*/ 1607375258 w 228"/>
                <a:gd name="T17" fmla="*/ 2147483647 h 317"/>
                <a:gd name="T18" fmla="*/ 987270229 w 228"/>
                <a:gd name="T19" fmla="*/ 2147483647 h 317"/>
                <a:gd name="T20" fmla="*/ 465078772 w 228"/>
                <a:gd name="T21" fmla="*/ 2147483647 h 317"/>
                <a:gd name="T22" fmla="*/ 130548577 w 228"/>
                <a:gd name="T23" fmla="*/ 2003308966 h 317"/>
                <a:gd name="T24" fmla="*/ 0 w 228"/>
                <a:gd name="T25" fmla="*/ 1324636972 h 317"/>
                <a:gd name="T26" fmla="*/ 130548577 w 228"/>
                <a:gd name="T27" fmla="*/ 580550948 h 317"/>
                <a:gd name="T28" fmla="*/ 489556452 w 228"/>
                <a:gd name="T29" fmla="*/ 139006244 h 317"/>
                <a:gd name="T30" fmla="*/ 921997366 w 228"/>
                <a:gd name="T31" fmla="*/ 0 h 317"/>
                <a:gd name="T32" fmla="*/ 1615535435 w 228"/>
                <a:gd name="T33" fmla="*/ 302541320 h 317"/>
                <a:gd name="T34" fmla="*/ 1843994732 w 228"/>
                <a:gd name="T35" fmla="*/ 1005742145 h 317"/>
                <a:gd name="T36" fmla="*/ 1281005241 w 228"/>
                <a:gd name="T37" fmla="*/ 1005742145 h 3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8" h="317">
                  <a:moveTo>
                    <a:pt x="157" y="123"/>
                  </a:moveTo>
                  <a:cubicBezTo>
                    <a:pt x="154" y="105"/>
                    <a:pt x="148" y="91"/>
                    <a:pt x="142" y="85"/>
                  </a:cubicBezTo>
                  <a:cubicBezTo>
                    <a:pt x="133" y="78"/>
                    <a:pt x="124" y="74"/>
                    <a:pt x="116" y="74"/>
                  </a:cubicBezTo>
                  <a:cubicBezTo>
                    <a:pt x="102" y="74"/>
                    <a:pt x="91" y="83"/>
                    <a:pt x="85" y="98"/>
                  </a:cubicBezTo>
                  <a:cubicBezTo>
                    <a:pt x="78" y="116"/>
                    <a:pt x="75" y="137"/>
                    <a:pt x="75" y="162"/>
                  </a:cubicBezTo>
                  <a:cubicBezTo>
                    <a:pt x="75" y="216"/>
                    <a:pt x="89" y="244"/>
                    <a:pt x="117" y="244"/>
                  </a:cubicBezTo>
                  <a:cubicBezTo>
                    <a:pt x="139" y="244"/>
                    <a:pt x="153" y="225"/>
                    <a:pt x="15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5" y="229"/>
                    <a:pt x="215" y="260"/>
                    <a:pt x="197" y="283"/>
                  </a:cubicBezTo>
                  <a:cubicBezTo>
                    <a:pt x="178" y="306"/>
                    <a:pt x="151" y="317"/>
                    <a:pt x="121" y="317"/>
                  </a:cubicBezTo>
                  <a:cubicBezTo>
                    <a:pt x="97" y="317"/>
                    <a:pt x="75" y="311"/>
                    <a:pt x="57" y="299"/>
                  </a:cubicBezTo>
                  <a:cubicBezTo>
                    <a:pt x="38" y="287"/>
                    <a:pt x="25" y="269"/>
                    <a:pt x="16" y="245"/>
                  </a:cubicBezTo>
                  <a:cubicBezTo>
                    <a:pt x="6" y="223"/>
                    <a:pt x="0" y="193"/>
                    <a:pt x="0" y="162"/>
                  </a:cubicBezTo>
                  <a:cubicBezTo>
                    <a:pt x="0" y="127"/>
                    <a:pt x="6" y="96"/>
                    <a:pt x="16" y="71"/>
                  </a:cubicBezTo>
                  <a:cubicBezTo>
                    <a:pt x="28" y="47"/>
                    <a:pt x="43" y="28"/>
                    <a:pt x="60" y="17"/>
                  </a:cubicBezTo>
                  <a:cubicBezTo>
                    <a:pt x="77" y="7"/>
                    <a:pt x="96" y="0"/>
                    <a:pt x="113" y="0"/>
                  </a:cubicBezTo>
                  <a:cubicBezTo>
                    <a:pt x="152" y="1"/>
                    <a:pt x="182" y="15"/>
                    <a:pt x="198" y="37"/>
                  </a:cubicBezTo>
                  <a:cubicBezTo>
                    <a:pt x="214" y="61"/>
                    <a:pt x="224" y="90"/>
                    <a:pt x="226" y="123"/>
                  </a:cubicBezTo>
                  <a:lnTo>
                    <a:pt x="157" y="1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5" name="Rectangle 10"/>
            <p:cNvSpPr>
              <a:spLocks noChangeArrowheads="1"/>
            </p:cNvSpPr>
            <p:nvPr userDrawn="1"/>
          </p:nvSpPr>
          <p:spPr bwMode="auto">
            <a:xfrm>
              <a:off x="7427729" y="371234"/>
              <a:ext cx="186372" cy="757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6" name="Freeform 11"/>
            <p:cNvSpPr>
              <a:spLocks/>
            </p:cNvSpPr>
            <p:nvPr userDrawn="1"/>
          </p:nvSpPr>
          <p:spPr bwMode="auto">
            <a:xfrm>
              <a:off x="6790450" y="371234"/>
              <a:ext cx="535071" cy="757520"/>
            </a:xfrm>
            <a:custGeom>
              <a:avLst/>
              <a:gdLst>
                <a:gd name="T0" fmla="*/ 0 w 386"/>
                <a:gd name="T1" fmla="*/ 0 h 551"/>
                <a:gd name="T2" fmla="*/ 301231077 w 386"/>
                <a:gd name="T3" fmla="*/ 0 h 551"/>
                <a:gd name="T4" fmla="*/ 655619642 w 386"/>
                <a:gd name="T5" fmla="*/ 766144469 h 551"/>
                <a:gd name="T6" fmla="*/ 655619642 w 386"/>
                <a:gd name="T7" fmla="*/ 462198153 h 551"/>
                <a:gd name="T8" fmla="*/ 655619642 w 386"/>
                <a:gd name="T9" fmla="*/ 0 h 551"/>
                <a:gd name="T10" fmla="*/ 977099900 w 386"/>
                <a:gd name="T11" fmla="*/ 0 h 551"/>
                <a:gd name="T12" fmla="*/ 977099900 w 386"/>
                <a:gd name="T13" fmla="*/ 1384083304 h 551"/>
                <a:gd name="T14" fmla="*/ 660682336 w 386"/>
                <a:gd name="T15" fmla="*/ 1384083304 h 551"/>
                <a:gd name="T16" fmla="*/ 313887015 w 386"/>
                <a:gd name="T17" fmla="*/ 638034407 h 551"/>
                <a:gd name="T18" fmla="*/ 313887015 w 386"/>
                <a:gd name="T19" fmla="*/ 959563557 h 551"/>
                <a:gd name="T20" fmla="*/ 313887015 w 386"/>
                <a:gd name="T21" fmla="*/ 1384083304 h 551"/>
                <a:gd name="T22" fmla="*/ 0 w 386"/>
                <a:gd name="T23" fmla="*/ 1384083304 h 551"/>
                <a:gd name="T24" fmla="*/ 0 w 386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6" h="551">
                  <a:moveTo>
                    <a:pt x="0" y="0"/>
                  </a:moveTo>
                  <a:lnTo>
                    <a:pt x="119" y="0"/>
                  </a:lnTo>
                  <a:lnTo>
                    <a:pt x="259" y="305"/>
                  </a:lnTo>
                  <a:lnTo>
                    <a:pt x="259" y="184"/>
                  </a:lnTo>
                  <a:lnTo>
                    <a:pt x="259" y="0"/>
                  </a:lnTo>
                  <a:lnTo>
                    <a:pt x="386" y="0"/>
                  </a:lnTo>
                  <a:lnTo>
                    <a:pt x="386" y="551"/>
                  </a:lnTo>
                  <a:lnTo>
                    <a:pt x="261" y="551"/>
                  </a:lnTo>
                  <a:lnTo>
                    <a:pt x="124" y="254"/>
                  </a:lnTo>
                  <a:lnTo>
                    <a:pt x="124" y="382"/>
                  </a:lnTo>
                  <a:lnTo>
                    <a:pt x="124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7" name="Rectangle 12"/>
            <p:cNvSpPr>
              <a:spLocks noChangeArrowheads="1"/>
            </p:cNvSpPr>
            <p:nvPr userDrawn="1"/>
          </p:nvSpPr>
          <p:spPr bwMode="auto">
            <a:xfrm>
              <a:off x="8245368" y="665827"/>
              <a:ext cx="168338" cy="168337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8" name="Rectangle 13"/>
            <p:cNvSpPr>
              <a:spLocks noChangeArrowheads="1"/>
            </p:cNvSpPr>
            <p:nvPr userDrawn="1"/>
          </p:nvSpPr>
          <p:spPr bwMode="auto">
            <a:xfrm>
              <a:off x="7614100" y="665827"/>
              <a:ext cx="162327" cy="168337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9" name="Rectangle 14"/>
            <p:cNvSpPr>
              <a:spLocks noChangeArrowheads="1"/>
            </p:cNvSpPr>
            <p:nvPr userDrawn="1"/>
          </p:nvSpPr>
          <p:spPr bwMode="auto">
            <a:xfrm>
              <a:off x="7265401" y="665827"/>
              <a:ext cx="162327" cy="168337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40" name="Freeform 15"/>
            <p:cNvSpPr>
              <a:spLocks noEditPoints="1"/>
            </p:cNvSpPr>
            <p:nvPr userDrawn="1"/>
          </p:nvSpPr>
          <p:spPr bwMode="auto">
            <a:xfrm>
              <a:off x="8840561" y="365224"/>
              <a:ext cx="126255" cy="126251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43" name="Slide Number Placeholder 4"/>
          <p:cNvSpPr>
            <a:spLocks noGrp="1"/>
          </p:cNvSpPr>
          <p:nvPr userDrawn="1">
            <p:ph type="sldNum" sz="quarter" idx="10"/>
          </p:nvPr>
        </p:nvSpPr>
        <p:spPr>
          <a:xfrm>
            <a:off x="383458" y="9602349"/>
            <a:ext cx="722671" cy="548279"/>
          </a:xfrm>
        </p:spPr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7" name="Title 8"/>
          <p:cNvSpPr>
            <a:spLocks noGrp="1"/>
          </p:cNvSpPr>
          <p:nvPr userDrawn="1">
            <p:ph type="title" hasCustomPrompt="1"/>
          </p:nvPr>
        </p:nvSpPr>
        <p:spPr>
          <a:xfrm>
            <a:off x="1496158" y="2766069"/>
            <a:ext cx="9240876" cy="703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360" tIns="720360" rIns="720360" bIns="720360" numCol="1" rtlCol="0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1829714" rtl="0" eaLnBrk="0" fontAlgn="base" latinLnBrk="0" hangingPunct="0">
              <a:lnSpc>
                <a:spcPts val="96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 lang="en-US" sz="7200" b="0" kern="1200" cap="none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1829714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dirty="0"/>
              <a:t>Click to edit text of divider or messaging slides</a:t>
            </a:r>
          </a:p>
        </p:txBody>
      </p:sp>
    </p:spTree>
    <p:extLst>
      <p:ext uri="{BB962C8B-B14F-4D97-AF65-F5344CB8AC3E}">
        <p14:creationId xmlns:p14="http://schemas.microsoft.com/office/powerpoint/2010/main" val="1599663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3" b="8823"/>
          <a:stretch/>
        </p:blipFill>
        <p:spPr>
          <a:xfrm>
            <a:off x="1586" y="5555"/>
            <a:ext cx="18297879" cy="10292557"/>
          </a:xfrm>
          <a:prstGeom prst="rect">
            <a:avLst/>
          </a:prstGeom>
        </p:spPr>
      </p:pic>
      <p:sp>
        <p:nvSpPr>
          <p:cNvPr id="31" name="Freeform 30"/>
          <p:cNvSpPr>
            <a:spLocks/>
          </p:cNvSpPr>
          <p:nvPr userDrawn="1"/>
        </p:nvSpPr>
        <p:spPr bwMode="auto">
          <a:xfrm>
            <a:off x="587375" y="2540000"/>
            <a:ext cx="3689350" cy="7761288"/>
          </a:xfrm>
          <a:custGeom>
            <a:avLst/>
            <a:gdLst>
              <a:gd name="T0" fmla="*/ 0 w 960"/>
              <a:gd name="T1" fmla="*/ 0 h 2020"/>
              <a:gd name="T2" fmla="*/ 0 w 960"/>
              <a:gd name="T3" fmla="*/ 2020 h 2020"/>
              <a:gd name="T4" fmla="*/ 960 w 960"/>
              <a:gd name="T5" fmla="*/ 2020 h 2020"/>
              <a:gd name="T6" fmla="*/ 0 w 960"/>
              <a:gd name="T7" fmla="*/ 0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2020">
                <a:moveTo>
                  <a:pt x="0" y="0"/>
                </a:moveTo>
                <a:cubicBezTo>
                  <a:pt x="0" y="2020"/>
                  <a:pt x="0" y="2020"/>
                  <a:pt x="0" y="2020"/>
                </a:cubicBezTo>
                <a:cubicBezTo>
                  <a:pt x="960" y="2020"/>
                  <a:pt x="960" y="2020"/>
                  <a:pt x="960" y="2020"/>
                </a:cubicBezTo>
                <a:cubicBezTo>
                  <a:pt x="859" y="1209"/>
                  <a:pt x="506" y="533"/>
                  <a:pt x="0" y="0"/>
                </a:cubicBezTo>
              </a:path>
            </a:pathLst>
          </a:custGeom>
          <a:solidFill>
            <a:schemeClr val="accent2">
              <a:lumMod val="75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9" name="Freeform 48"/>
          <p:cNvSpPr/>
          <p:nvPr userDrawn="1"/>
        </p:nvSpPr>
        <p:spPr>
          <a:xfrm>
            <a:off x="587375" y="-7938"/>
            <a:ext cx="10460038" cy="10309226"/>
          </a:xfrm>
          <a:custGeom>
            <a:avLst/>
            <a:gdLst>
              <a:gd name="connsiteX0" fmla="*/ 0 w 10460038"/>
              <a:gd name="connsiteY0" fmla="*/ 0 h 10309226"/>
              <a:gd name="connsiteX1" fmla="*/ 10460038 w 10460038"/>
              <a:gd name="connsiteY1" fmla="*/ 0 h 10309226"/>
              <a:gd name="connsiteX2" fmla="*/ 10460038 w 10460038"/>
              <a:gd name="connsiteY2" fmla="*/ 163653 h 10309226"/>
              <a:gd name="connsiteX3" fmla="*/ 10460038 w 10460038"/>
              <a:gd name="connsiteY3" fmla="*/ 10309226 h 10309226"/>
              <a:gd name="connsiteX4" fmla="*/ 3689066 w 10460038"/>
              <a:gd name="connsiteY4" fmla="*/ 10309226 h 10309226"/>
              <a:gd name="connsiteX5" fmla="*/ 0 w 10460038"/>
              <a:gd name="connsiteY5" fmla="*/ 2548268 h 10309226"/>
              <a:gd name="connsiteX6" fmla="*/ 0 w 10460038"/>
              <a:gd name="connsiteY6" fmla="*/ 83277 h 10309226"/>
              <a:gd name="connsiteX7" fmla="*/ 0 w 10460038"/>
              <a:gd name="connsiteY7" fmla="*/ 0 h 1030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60038" h="10309226">
                <a:moveTo>
                  <a:pt x="0" y="0"/>
                </a:moveTo>
                <a:lnTo>
                  <a:pt x="10460038" y="0"/>
                </a:lnTo>
                <a:lnTo>
                  <a:pt x="10460038" y="163653"/>
                </a:lnTo>
                <a:cubicBezTo>
                  <a:pt x="10460038" y="1355819"/>
                  <a:pt x="10460038" y="4080769"/>
                  <a:pt x="10460038" y="10309226"/>
                </a:cubicBezTo>
                <a:cubicBezTo>
                  <a:pt x="10460038" y="10309226"/>
                  <a:pt x="10460038" y="10309226"/>
                  <a:pt x="3689066" y="10309226"/>
                </a:cubicBezTo>
                <a:cubicBezTo>
                  <a:pt x="3300945" y="7193317"/>
                  <a:pt x="1944445" y="4596085"/>
                  <a:pt x="0" y="2548268"/>
                </a:cubicBezTo>
                <a:cubicBezTo>
                  <a:pt x="0" y="2548268"/>
                  <a:pt x="0" y="2548268"/>
                  <a:pt x="0" y="8327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7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0" name="Freeform 49"/>
          <p:cNvSpPr/>
          <p:nvPr userDrawn="1"/>
        </p:nvSpPr>
        <p:spPr>
          <a:xfrm>
            <a:off x="1" y="1951698"/>
            <a:ext cx="587375" cy="8349590"/>
          </a:xfrm>
          <a:custGeom>
            <a:avLst/>
            <a:gdLst>
              <a:gd name="connsiteX0" fmla="*/ 0 w 587375"/>
              <a:gd name="connsiteY0" fmla="*/ 0 h 8349590"/>
              <a:gd name="connsiteX1" fmla="*/ 23766 w 587375"/>
              <a:gd name="connsiteY1" fmla="*/ 21977 h 8349590"/>
              <a:gd name="connsiteX2" fmla="*/ 587375 w 587375"/>
              <a:gd name="connsiteY2" fmla="*/ 587782 h 8349590"/>
              <a:gd name="connsiteX3" fmla="*/ 587375 w 587375"/>
              <a:gd name="connsiteY3" fmla="*/ 8349590 h 8349590"/>
              <a:gd name="connsiteX4" fmla="*/ 98475 w 587375"/>
              <a:gd name="connsiteY4" fmla="*/ 8349590 h 8349590"/>
              <a:gd name="connsiteX5" fmla="*/ 0 w 587375"/>
              <a:gd name="connsiteY5" fmla="*/ 8349590 h 8349590"/>
              <a:gd name="connsiteX6" fmla="*/ 0 w 587375"/>
              <a:gd name="connsiteY6" fmla="*/ 0 h 834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375" h="8349590">
                <a:moveTo>
                  <a:pt x="0" y="0"/>
                </a:moveTo>
                <a:lnTo>
                  <a:pt x="23766" y="21977"/>
                </a:lnTo>
                <a:cubicBezTo>
                  <a:pt x="217072" y="205455"/>
                  <a:pt x="405102" y="393737"/>
                  <a:pt x="587375" y="587782"/>
                </a:cubicBezTo>
                <a:cubicBezTo>
                  <a:pt x="587375" y="587782"/>
                  <a:pt x="587375" y="587782"/>
                  <a:pt x="587375" y="8349590"/>
                </a:cubicBezTo>
                <a:cubicBezTo>
                  <a:pt x="587375" y="8349590"/>
                  <a:pt x="587375" y="8349590"/>
                  <a:pt x="98475" y="8349590"/>
                </a:cubicBezTo>
                <a:lnTo>
                  <a:pt x="0" y="834959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67059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9" name="Freeform 6"/>
          <p:cNvSpPr>
            <a:spLocks/>
          </p:cNvSpPr>
          <p:nvPr userDrawn="1"/>
        </p:nvSpPr>
        <p:spPr bwMode="auto">
          <a:xfrm>
            <a:off x="1154113" y="-7938"/>
            <a:ext cx="9320213" cy="10312400"/>
          </a:xfrm>
          <a:custGeom>
            <a:avLst/>
            <a:gdLst>
              <a:gd name="T0" fmla="*/ 5871 w 5871"/>
              <a:gd name="T1" fmla="*/ 6496 h 6496"/>
              <a:gd name="T2" fmla="*/ 5871 w 5871"/>
              <a:gd name="T3" fmla="*/ 0 h 6496"/>
              <a:gd name="T4" fmla="*/ 1623 w 5871"/>
              <a:gd name="T5" fmla="*/ 0 h 6496"/>
              <a:gd name="T6" fmla="*/ 0 w 5871"/>
              <a:gd name="T7" fmla="*/ 5131 h 6496"/>
              <a:gd name="T8" fmla="*/ 0 w 5871"/>
              <a:gd name="T9" fmla="*/ 6496 h 6496"/>
              <a:gd name="T10" fmla="*/ 5871 w 5871"/>
              <a:gd name="T11" fmla="*/ 6496 h 6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71" h="6496">
                <a:moveTo>
                  <a:pt x="5871" y="6496"/>
                </a:moveTo>
                <a:lnTo>
                  <a:pt x="5871" y="0"/>
                </a:lnTo>
                <a:lnTo>
                  <a:pt x="1623" y="0"/>
                </a:lnTo>
                <a:lnTo>
                  <a:pt x="0" y="5131"/>
                </a:lnTo>
                <a:lnTo>
                  <a:pt x="0" y="6496"/>
                </a:lnTo>
                <a:lnTo>
                  <a:pt x="5871" y="64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6"/>
          <p:cNvSpPr>
            <a:spLocks/>
          </p:cNvSpPr>
          <p:nvPr userDrawn="1"/>
        </p:nvSpPr>
        <p:spPr bwMode="auto">
          <a:xfrm>
            <a:off x="460939" y="-7938"/>
            <a:ext cx="9320213" cy="10312400"/>
          </a:xfrm>
          <a:custGeom>
            <a:avLst/>
            <a:gdLst>
              <a:gd name="T0" fmla="*/ 5871 w 5871"/>
              <a:gd name="T1" fmla="*/ 6496 h 6496"/>
              <a:gd name="T2" fmla="*/ 5871 w 5871"/>
              <a:gd name="T3" fmla="*/ 0 h 6496"/>
              <a:gd name="T4" fmla="*/ 1623 w 5871"/>
              <a:gd name="T5" fmla="*/ 0 h 6496"/>
              <a:gd name="T6" fmla="*/ 0 w 5871"/>
              <a:gd name="T7" fmla="*/ 5131 h 6496"/>
              <a:gd name="T8" fmla="*/ 0 w 5871"/>
              <a:gd name="T9" fmla="*/ 6496 h 6496"/>
              <a:gd name="T10" fmla="*/ 5871 w 5871"/>
              <a:gd name="T11" fmla="*/ 6496 h 6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71" h="6496">
                <a:moveTo>
                  <a:pt x="5871" y="6496"/>
                </a:moveTo>
                <a:lnTo>
                  <a:pt x="5871" y="0"/>
                </a:lnTo>
                <a:lnTo>
                  <a:pt x="1623" y="0"/>
                </a:lnTo>
                <a:lnTo>
                  <a:pt x="0" y="5131"/>
                </a:lnTo>
                <a:lnTo>
                  <a:pt x="0" y="6496"/>
                </a:lnTo>
                <a:lnTo>
                  <a:pt x="5871" y="64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1039475" cy="1029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auto">
          <a:xfrm>
            <a:off x="584200" y="3175"/>
            <a:ext cx="10455275" cy="10298113"/>
          </a:xfrm>
          <a:custGeom>
            <a:avLst/>
            <a:gdLst>
              <a:gd name="T0" fmla="*/ 6586 w 6586"/>
              <a:gd name="T1" fmla="*/ 0 h 6487"/>
              <a:gd name="T2" fmla="*/ 1820 w 6586"/>
              <a:gd name="T3" fmla="*/ 0 h 6487"/>
              <a:gd name="T4" fmla="*/ 1794 w 6586"/>
              <a:gd name="T5" fmla="*/ 78 h 6487"/>
              <a:gd name="T6" fmla="*/ 0 w 6586"/>
              <a:gd name="T7" fmla="*/ 5124 h 6487"/>
              <a:gd name="T8" fmla="*/ 0 w 6586"/>
              <a:gd name="T9" fmla="*/ 5122 h 6487"/>
              <a:gd name="T10" fmla="*/ 0 w 6586"/>
              <a:gd name="T11" fmla="*/ 5124 h 6487"/>
              <a:gd name="T12" fmla="*/ 0 w 6586"/>
              <a:gd name="T13" fmla="*/ 5124 h 6487"/>
              <a:gd name="T14" fmla="*/ 0 w 6586"/>
              <a:gd name="T15" fmla="*/ 6487 h 6487"/>
              <a:gd name="T16" fmla="*/ 6586 w 6586"/>
              <a:gd name="T17" fmla="*/ 6487 h 6487"/>
              <a:gd name="T18" fmla="*/ 6586 w 6586"/>
              <a:gd name="T19" fmla="*/ 0 h 6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86" h="6487">
                <a:moveTo>
                  <a:pt x="6586" y="0"/>
                </a:moveTo>
                <a:lnTo>
                  <a:pt x="1820" y="0"/>
                </a:lnTo>
                <a:lnTo>
                  <a:pt x="1794" y="78"/>
                </a:lnTo>
                <a:lnTo>
                  <a:pt x="0" y="5124"/>
                </a:lnTo>
                <a:lnTo>
                  <a:pt x="0" y="5122"/>
                </a:lnTo>
                <a:lnTo>
                  <a:pt x="0" y="5124"/>
                </a:lnTo>
                <a:lnTo>
                  <a:pt x="0" y="5124"/>
                </a:lnTo>
                <a:lnTo>
                  <a:pt x="0" y="6487"/>
                </a:lnTo>
                <a:lnTo>
                  <a:pt x="6586" y="6487"/>
                </a:lnTo>
                <a:lnTo>
                  <a:pt x="65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/>
          <p:cNvSpPr>
            <a:spLocks/>
          </p:cNvSpPr>
          <p:nvPr userDrawn="1"/>
        </p:nvSpPr>
        <p:spPr bwMode="auto">
          <a:xfrm>
            <a:off x="-3175" y="3175"/>
            <a:ext cx="587375" cy="9783763"/>
          </a:xfrm>
          <a:custGeom>
            <a:avLst/>
            <a:gdLst>
              <a:gd name="T0" fmla="*/ 370 w 370"/>
              <a:gd name="T1" fmla="*/ 0 h 6163"/>
              <a:gd name="T2" fmla="*/ 0 w 370"/>
              <a:gd name="T3" fmla="*/ 0 h 6163"/>
              <a:gd name="T4" fmla="*/ 0 w 370"/>
              <a:gd name="T5" fmla="*/ 6163 h 6163"/>
              <a:gd name="T6" fmla="*/ 370 w 370"/>
              <a:gd name="T7" fmla="*/ 5124 h 6163"/>
              <a:gd name="T8" fmla="*/ 370 w 370"/>
              <a:gd name="T9" fmla="*/ 5124 h 6163"/>
              <a:gd name="T10" fmla="*/ 370 w 370"/>
              <a:gd name="T11" fmla="*/ 0 h 6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" h="6163">
                <a:moveTo>
                  <a:pt x="370" y="0"/>
                </a:moveTo>
                <a:lnTo>
                  <a:pt x="0" y="0"/>
                </a:lnTo>
                <a:lnTo>
                  <a:pt x="0" y="6163"/>
                </a:lnTo>
                <a:lnTo>
                  <a:pt x="370" y="5124"/>
                </a:lnTo>
                <a:lnTo>
                  <a:pt x="370" y="5124"/>
                </a:lnTo>
                <a:lnTo>
                  <a:pt x="37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7092245" y="9730154"/>
            <a:ext cx="911710" cy="356946"/>
            <a:chOff x="6790450" y="359210"/>
            <a:chExt cx="2176366" cy="787582"/>
          </a:xfrm>
        </p:grpSpPr>
        <p:sp>
          <p:nvSpPr>
            <p:cNvPr id="33" name="Freeform 8"/>
            <p:cNvSpPr>
              <a:spLocks/>
            </p:cNvSpPr>
            <p:nvPr userDrawn="1"/>
          </p:nvSpPr>
          <p:spPr bwMode="auto">
            <a:xfrm>
              <a:off x="8323524" y="371234"/>
              <a:ext cx="456916" cy="757520"/>
            </a:xfrm>
            <a:custGeom>
              <a:avLst/>
              <a:gdLst>
                <a:gd name="T0" fmla="*/ 0 w 332"/>
                <a:gd name="T1" fmla="*/ 0 h 551"/>
                <a:gd name="T2" fmla="*/ 834380475 w 332"/>
                <a:gd name="T3" fmla="*/ 0 h 551"/>
                <a:gd name="T4" fmla="*/ 834380475 w 332"/>
                <a:gd name="T5" fmla="*/ 326553043 h 551"/>
                <a:gd name="T6" fmla="*/ 331741635 w 332"/>
                <a:gd name="T7" fmla="*/ 326553043 h 551"/>
                <a:gd name="T8" fmla="*/ 331741635 w 332"/>
                <a:gd name="T9" fmla="*/ 530021499 h 551"/>
                <a:gd name="T10" fmla="*/ 743905484 w 332"/>
                <a:gd name="T11" fmla="*/ 530021499 h 551"/>
                <a:gd name="T12" fmla="*/ 743905484 w 332"/>
                <a:gd name="T13" fmla="*/ 851550649 h 551"/>
                <a:gd name="T14" fmla="*/ 331741635 w 332"/>
                <a:gd name="T15" fmla="*/ 851550649 h 551"/>
                <a:gd name="T16" fmla="*/ 331741635 w 332"/>
                <a:gd name="T17" fmla="*/ 1062554154 h 551"/>
                <a:gd name="T18" fmla="*/ 834380475 w 332"/>
                <a:gd name="T19" fmla="*/ 1062554154 h 551"/>
                <a:gd name="T20" fmla="*/ 834380475 w 332"/>
                <a:gd name="T21" fmla="*/ 1384083304 h 551"/>
                <a:gd name="T22" fmla="*/ 0 w 332"/>
                <a:gd name="T23" fmla="*/ 1384083304 h 551"/>
                <a:gd name="T24" fmla="*/ 0 w 332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" h="551">
                  <a:moveTo>
                    <a:pt x="0" y="0"/>
                  </a:moveTo>
                  <a:lnTo>
                    <a:pt x="332" y="0"/>
                  </a:lnTo>
                  <a:lnTo>
                    <a:pt x="332" y="130"/>
                  </a:lnTo>
                  <a:lnTo>
                    <a:pt x="132" y="130"/>
                  </a:lnTo>
                  <a:lnTo>
                    <a:pt x="132" y="211"/>
                  </a:lnTo>
                  <a:lnTo>
                    <a:pt x="296" y="211"/>
                  </a:lnTo>
                  <a:lnTo>
                    <a:pt x="296" y="339"/>
                  </a:lnTo>
                  <a:lnTo>
                    <a:pt x="132" y="339"/>
                  </a:lnTo>
                  <a:lnTo>
                    <a:pt x="132" y="423"/>
                  </a:lnTo>
                  <a:lnTo>
                    <a:pt x="332" y="423"/>
                  </a:lnTo>
                  <a:lnTo>
                    <a:pt x="332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4" name="Freeform 9"/>
            <p:cNvSpPr>
              <a:spLocks/>
            </p:cNvSpPr>
            <p:nvPr userDrawn="1"/>
          </p:nvSpPr>
          <p:spPr bwMode="auto">
            <a:xfrm>
              <a:off x="7680235" y="359210"/>
              <a:ext cx="565134" cy="787582"/>
            </a:xfrm>
            <a:custGeom>
              <a:avLst/>
              <a:gdLst>
                <a:gd name="T0" fmla="*/ 1281005241 w 228"/>
                <a:gd name="T1" fmla="*/ 1005742145 h 317"/>
                <a:gd name="T2" fmla="*/ 1158616841 w 228"/>
                <a:gd name="T3" fmla="*/ 695025501 h 317"/>
                <a:gd name="T4" fmla="*/ 946475046 w 228"/>
                <a:gd name="T5" fmla="*/ 605079780 h 317"/>
                <a:gd name="T6" fmla="*/ 693538069 w 228"/>
                <a:gd name="T7" fmla="*/ 801321871 h 317"/>
                <a:gd name="T8" fmla="*/ 611944852 w 228"/>
                <a:gd name="T9" fmla="*/ 1324636972 h 317"/>
                <a:gd name="T10" fmla="*/ 954635223 w 228"/>
                <a:gd name="T11" fmla="*/ 1995130782 h 317"/>
                <a:gd name="T12" fmla="*/ 1281005241 w 228"/>
                <a:gd name="T13" fmla="*/ 1561761402 h 317"/>
                <a:gd name="T14" fmla="*/ 1860312235 w 228"/>
                <a:gd name="T15" fmla="*/ 1561761402 h 317"/>
                <a:gd name="T16" fmla="*/ 1607375258 w 228"/>
                <a:gd name="T17" fmla="*/ 2147483647 h 317"/>
                <a:gd name="T18" fmla="*/ 987270229 w 228"/>
                <a:gd name="T19" fmla="*/ 2147483647 h 317"/>
                <a:gd name="T20" fmla="*/ 465078772 w 228"/>
                <a:gd name="T21" fmla="*/ 2147483647 h 317"/>
                <a:gd name="T22" fmla="*/ 130548577 w 228"/>
                <a:gd name="T23" fmla="*/ 2003308966 h 317"/>
                <a:gd name="T24" fmla="*/ 0 w 228"/>
                <a:gd name="T25" fmla="*/ 1324636972 h 317"/>
                <a:gd name="T26" fmla="*/ 130548577 w 228"/>
                <a:gd name="T27" fmla="*/ 580550948 h 317"/>
                <a:gd name="T28" fmla="*/ 489556452 w 228"/>
                <a:gd name="T29" fmla="*/ 139006244 h 317"/>
                <a:gd name="T30" fmla="*/ 921997366 w 228"/>
                <a:gd name="T31" fmla="*/ 0 h 317"/>
                <a:gd name="T32" fmla="*/ 1615535435 w 228"/>
                <a:gd name="T33" fmla="*/ 302541320 h 317"/>
                <a:gd name="T34" fmla="*/ 1843994732 w 228"/>
                <a:gd name="T35" fmla="*/ 1005742145 h 317"/>
                <a:gd name="T36" fmla="*/ 1281005241 w 228"/>
                <a:gd name="T37" fmla="*/ 1005742145 h 3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8" h="317">
                  <a:moveTo>
                    <a:pt x="157" y="123"/>
                  </a:moveTo>
                  <a:cubicBezTo>
                    <a:pt x="154" y="105"/>
                    <a:pt x="148" y="91"/>
                    <a:pt x="142" y="85"/>
                  </a:cubicBezTo>
                  <a:cubicBezTo>
                    <a:pt x="133" y="78"/>
                    <a:pt x="124" y="74"/>
                    <a:pt x="116" y="74"/>
                  </a:cubicBezTo>
                  <a:cubicBezTo>
                    <a:pt x="102" y="74"/>
                    <a:pt x="91" y="83"/>
                    <a:pt x="85" y="98"/>
                  </a:cubicBezTo>
                  <a:cubicBezTo>
                    <a:pt x="78" y="116"/>
                    <a:pt x="75" y="137"/>
                    <a:pt x="75" y="162"/>
                  </a:cubicBezTo>
                  <a:cubicBezTo>
                    <a:pt x="75" y="216"/>
                    <a:pt x="89" y="244"/>
                    <a:pt x="117" y="244"/>
                  </a:cubicBezTo>
                  <a:cubicBezTo>
                    <a:pt x="139" y="244"/>
                    <a:pt x="153" y="225"/>
                    <a:pt x="15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5" y="229"/>
                    <a:pt x="215" y="260"/>
                    <a:pt x="197" y="283"/>
                  </a:cubicBezTo>
                  <a:cubicBezTo>
                    <a:pt x="178" y="306"/>
                    <a:pt x="151" y="317"/>
                    <a:pt x="121" y="317"/>
                  </a:cubicBezTo>
                  <a:cubicBezTo>
                    <a:pt x="97" y="317"/>
                    <a:pt x="75" y="311"/>
                    <a:pt x="57" y="299"/>
                  </a:cubicBezTo>
                  <a:cubicBezTo>
                    <a:pt x="38" y="287"/>
                    <a:pt x="25" y="269"/>
                    <a:pt x="16" y="245"/>
                  </a:cubicBezTo>
                  <a:cubicBezTo>
                    <a:pt x="6" y="223"/>
                    <a:pt x="0" y="193"/>
                    <a:pt x="0" y="162"/>
                  </a:cubicBezTo>
                  <a:cubicBezTo>
                    <a:pt x="0" y="127"/>
                    <a:pt x="6" y="96"/>
                    <a:pt x="16" y="71"/>
                  </a:cubicBezTo>
                  <a:cubicBezTo>
                    <a:pt x="28" y="47"/>
                    <a:pt x="43" y="28"/>
                    <a:pt x="60" y="17"/>
                  </a:cubicBezTo>
                  <a:cubicBezTo>
                    <a:pt x="77" y="7"/>
                    <a:pt x="96" y="0"/>
                    <a:pt x="113" y="0"/>
                  </a:cubicBezTo>
                  <a:cubicBezTo>
                    <a:pt x="152" y="1"/>
                    <a:pt x="182" y="15"/>
                    <a:pt x="198" y="37"/>
                  </a:cubicBezTo>
                  <a:cubicBezTo>
                    <a:pt x="214" y="61"/>
                    <a:pt x="224" y="90"/>
                    <a:pt x="226" y="123"/>
                  </a:cubicBezTo>
                  <a:lnTo>
                    <a:pt x="157" y="1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5" name="Rectangle 10"/>
            <p:cNvSpPr>
              <a:spLocks noChangeArrowheads="1"/>
            </p:cNvSpPr>
            <p:nvPr userDrawn="1"/>
          </p:nvSpPr>
          <p:spPr bwMode="auto">
            <a:xfrm>
              <a:off x="7427729" y="371234"/>
              <a:ext cx="186372" cy="757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6" name="Freeform 11"/>
            <p:cNvSpPr>
              <a:spLocks/>
            </p:cNvSpPr>
            <p:nvPr userDrawn="1"/>
          </p:nvSpPr>
          <p:spPr bwMode="auto">
            <a:xfrm>
              <a:off x="6790450" y="371234"/>
              <a:ext cx="535071" cy="757520"/>
            </a:xfrm>
            <a:custGeom>
              <a:avLst/>
              <a:gdLst>
                <a:gd name="T0" fmla="*/ 0 w 386"/>
                <a:gd name="T1" fmla="*/ 0 h 551"/>
                <a:gd name="T2" fmla="*/ 301231077 w 386"/>
                <a:gd name="T3" fmla="*/ 0 h 551"/>
                <a:gd name="T4" fmla="*/ 655619642 w 386"/>
                <a:gd name="T5" fmla="*/ 766144469 h 551"/>
                <a:gd name="T6" fmla="*/ 655619642 w 386"/>
                <a:gd name="T7" fmla="*/ 462198153 h 551"/>
                <a:gd name="T8" fmla="*/ 655619642 w 386"/>
                <a:gd name="T9" fmla="*/ 0 h 551"/>
                <a:gd name="T10" fmla="*/ 977099900 w 386"/>
                <a:gd name="T11" fmla="*/ 0 h 551"/>
                <a:gd name="T12" fmla="*/ 977099900 w 386"/>
                <a:gd name="T13" fmla="*/ 1384083304 h 551"/>
                <a:gd name="T14" fmla="*/ 660682336 w 386"/>
                <a:gd name="T15" fmla="*/ 1384083304 h 551"/>
                <a:gd name="T16" fmla="*/ 313887015 w 386"/>
                <a:gd name="T17" fmla="*/ 638034407 h 551"/>
                <a:gd name="T18" fmla="*/ 313887015 w 386"/>
                <a:gd name="T19" fmla="*/ 959563557 h 551"/>
                <a:gd name="T20" fmla="*/ 313887015 w 386"/>
                <a:gd name="T21" fmla="*/ 1384083304 h 551"/>
                <a:gd name="T22" fmla="*/ 0 w 386"/>
                <a:gd name="T23" fmla="*/ 1384083304 h 551"/>
                <a:gd name="T24" fmla="*/ 0 w 386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6" h="551">
                  <a:moveTo>
                    <a:pt x="0" y="0"/>
                  </a:moveTo>
                  <a:lnTo>
                    <a:pt x="119" y="0"/>
                  </a:lnTo>
                  <a:lnTo>
                    <a:pt x="259" y="305"/>
                  </a:lnTo>
                  <a:lnTo>
                    <a:pt x="259" y="184"/>
                  </a:lnTo>
                  <a:lnTo>
                    <a:pt x="259" y="0"/>
                  </a:lnTo>
                  <a:lnTo>
                    <a:pt x="386" y="0"/>
                  </a:lnTo>
                  <a:lnTo>
                    <a:pt x="386" y="551"/>
                  </a:lnTo>
                  <a:lnTo>
                    <a:pt x="261" y="551"/>
                  </a:lnTo>
                  <a:lnTo>
                    <a:pt x="124" y="254"/>
                  </a:lnTo>
                  <a:lnTo>
                    <a:pt x="124" y="382"/>
                  </a:lnTo>
                  <a:lnTo>
                    <a:pt x="124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7" name="Rectangle 12"/>
            <p:cNvSpPr>
              <a:spLocks noChangeArrowheads="1"/>
            </p:cNvSpPr>
            <p:nvPr userDrawn="1"/>
          </p:nvSpPr>
          <p:spPr bwMode="auto">
            <a:xfrm>
              <a:off x="8245368" y="665827"/>
              <a:ext cx="168338" cy="168337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8" name="Rectangle 13"/>
            <p:cNvSpPr>
              <a:spLocks noChangeArrowheads="1"/>
            </p:cNvSpPr>
            <p:nvPr userDrawn="1"/>
          </p:nvSpPr>
          <p:spPr bwMode="auto">
            <a:xfrm>
              <a:off x="7614100" y="665827"/>
              <a:ext cx="162327" cy="168337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9" name="Rectangle 14"/>
            <p:cNvSpPr>
              <a:spLocks noChangeArrowheads="1"/>
            </p:cNvSpPr>
            <p:nvPr userDrawn="1"/>
          </p:nvSpPr>
          <p:spPr bwMode="auto">
            <a:xfrm>
              <a:off x="7265401" y="665827"/>
              <a:ext cx="162327" cy="168337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40" name="Freeform 15"/>
            <p:cNvSpPr>
              <a:spLocks noEditPoints="1"/>
            </p:cNvSpPr>
            <p:nvPr userDrawn="1"/>
          </p:nvSpPr>
          <p:spPr bwMode="auto">
            <a:xfrm>
              <a:off x="8840561" y="365224"/>
              <a:ext cx="126255" cy="126251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43" name="Slide Number Placeholder 4"/>
          <p:cNvSpPr>
            <a:spLocks noGrp="1"/>
          </p:cNvSpPr>
          <p:nvPr userDrawn="1">
            <p:ph type="sldNum" sz="quarter" idx="10"/>
          </p:nvPr>
        </p:nvSpPr>
        <p:spPr>
          <a:xfrm>
            <a:off x="383458" y="9602349"/>
            <a:ext cx="722671" cy="548279"/>
          </a:xfrm>
        </p:spPr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7" name="Title 8"/>
          <p:cNvSpPr>
            <a:spLocks noGrp="1"/>
          </p:cNvSpPr>
          <p:nvPr userDrawn="1">
            <p:ph type="title" hasCustomPrompt="1"/>
          </p:nvPr>
        </p:nvSpPr>
        <p:spPr>
          <a:xfrm>
            <a:off x="1496158" y="2766069"/>
            <a:ext cx="9240876" cy="703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360" tIns="720360" rIns="720360" bIns="720360" numCol="1" rtlCol="0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1829714" rtl="0" eaLnBrk="0" fontAlgn="base" latinLnBrk="0" hangingPunct="0">
              <a:lnSpc>
                <a:spcPts val="96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 lang="en-US" sz="7200" b="0" kern="1200" cap="none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1829714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dirty="0"/>
              <a:t>Click to edit text of divider or messaging slides</a:t>
            </a:r>
          </a:p>
        </p:txBody>
      </p:sp>
    </p:spTree>
    <p:extLst>
      <p:ext uri="{BB962C8B-B14F-4D97-AF65-F5344CB8AC3E}">
        <p14:creationId xmlns:p14="http://schemas.microsoft.com/office/powerpoint/2010/main" val="394105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24149" y="9500461"/>
            <a:ext cx="1177871" cy="797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2"/>
            <a:ext cx="18335303" cy="10302875"/>
          </a:xfrm>
          <a:prstGeom prst="rect">
            <a:avLst/>
          </a:prstGeom>
        </p:spPr>
      </p:pic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257175"/>
            <a:ext cx="18299113" cy="1004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8"/>
          <p:cNvSpPr>
            <a:spLocks/>
          </p:cNvSpPr>
          <p:nvPr userDrawn="1"/>
        </p:nvSpPr>
        <p:spPr bwMode="auto">
          <a:xfrm>
            <a:off x="17916525" y="5216525"/>
            <a:ext cx="355600" cy="555625"/>
          </a:xfrm>
          <a:custGeom>
            <a:avLst/>
            <a:gdLst>
              <a:gd name="T0" fmla="*/ 0 w 37"/>
              <a:gd name="T1" fmla="*/ 0 h 58"/>
              <a:gd name="T2" fmla="*/ 37 w 37"/>
              <a:gd name="T3" fmla="*/ 58 h 58"/>
              <a:gd name="T4" fmla="*/ 37 w 37"/>
              <a:gd name="T5" fmla="*/ 58 h 58"/>
              <a:gd name="T6" fmla="*/ 0 w 37"/>
              <a:gd name="T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58">
                <a:moveTo>
                  <a:pt x="0" y="0"/>
                </a:moveTo>
                <a:cubicBezTo>
                  <a:pt x="13" y="19"/>
                  <a:pt x="25" y="38"/>
                  <a:pt x="37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25" y="38"/>
                  <a:pt x="13" y="19"/>
                  <a:pt x="0" y="0"/>
                </a:cubicBezTo>
              </a:path>
            </a:pathLst>
          </a:custGeom>
          <a:solidFill>
            <a:srgbClr val="0081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1414463" y="3893081"/>
            <a:ext cx="11521877" cy="3254758"/>
          </a:xfrm>
        </p:spPr>
        <p:txBody>
          <a:bodyPr anchor="b" anchorCtr="0"/>
          <a:lstStyle>
            <a:lvl1pPr marL="0" indent="0">
              <a:lnSpc>
                <a:spcPct val="80000"/>
              </a:lnSpc>
              <a:defRPr sz="7200" b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97838" y="7268032"/>
            <a:ext cx="9421202" cy="109179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 here</a:t>
            </a:r>
          </a:p>
        </p:txBody>
      </p:sp>
      <p:sp>
        <p:nvSpPr>
          <p:cNvPr id="28" name="Freeform 10"/>
          <p:cNvSpPr>
            <a:spLocks/>
          </p:cNvSpPr>
          <p:nvPr userDrawn="1"/>
        </p:nvSpPr>
        <p:spPr bwMode="auto">
          <a:xfrm>
            <a:off x="12954000" y="-4763"/>
            <a:ext cx="2152650" cy="8502650"/>
          </a:xfrm>
          <a:custGeom>
            <a:avLst/>
            <a:gdLst>
              <a:gd name="T0" fmla="*/ 1356 w 1356"/>
              <a:gd name="T1" fmla="*/ 0 h 5356"/>
              <a:gd name="T2" fmla="*/ 0 w 1356"/>
              <a:gd name="T3" fmla="*/ 0 h 5356"/>
              <a:gd name="T4" fmla="*/ 0 w 1356"/>
              <a:gd name="T5" fmla="*/ 5356 h 5356"/>
              <a:gd name="T6" fmla="*/ 0 w 1356"/>
              <a:gd name="T7" fmla="*/ 5356 h 5356"/>
              <a:gd name="T8" fmla="*/ 1356 w 1356"/>
              <a:gd name="T9" fmla="*/ 0 h 5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6" h="5356">
                <a:moveTo>
                  <a:pt x="1356" y="0"/>
                </a:moveTo>
                <a:lnTo>
                  <a:pt x="0" y="0"/>
                </a:lnTo>
                <a:lnTo>
                  <a:pt x="0" y="5356"/>
                </a:lnTo>
                <a:lnTo>
                  <a:pt x="0" y="5356"/>
                </a:lnTo>
                <a:lnTo>
                  <a:pt x="13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2"/>
          <p:cNvSpPr>
            <a:spLocks/>
          </p:cNvSpPr>
          <p:nvPr userDrawn="1"/>
        </p:nvSpPr>
        <p:spPr bwMode="auto">
          <a:xfrm>
            <a:off x="12954000" y="-4763"/>
            <a:ext cx="2152650" cy="8502650"/>
          </a:xfrm>
          <a:custGeom>
            <a:avLst/>
            <a:gdLst>
              <a:gd name="T0" fmla="*/ 1356 w 1356"/>
              <a:gd name="T1" fmla="*/ 0 h 5356"/>
              <a:gd name="T2" fmla="*/ 0 w 1356"/>
              <a:gd name="T3" fmla="*/ 0 h 5356"/>
              <a:gd name="T4" fmla="*/ 0 w 1356"/>
              <a:gd name="T5" fmla="*/ 5356 h 5356"/>
              <a:gd name="T6" fmla="*/ 0 w 1356"/>
              <a:gd name="T7" fmla="*/ 5356 h 5356"/>
              <a:gd name="T8" fmla="*/ 1356 w 1356"/>
              <a:gd name="T9" fmla="*/ 0 h 5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6" h="5356">
                <a:moveTo>
                  <a:pt x="1356" y="0"/>
                </a:moveTo>
                <a:lnTo>
                  <a:pt x="0" y="0"/>
                </a:lnTo>
                <a:lnTo>
                  <a:pt x="0" y="5356"/>
                </a:lnTo>
                <a:lnTo>
                  <a:pt x="0" y="5356"/>
                </a:lnTo>
                <a:lnTo>
                  <a:pt x="13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8"/>
          <p:cNvSpPr>
            <a:spLocks/>
          </p:cNvSpPr>
          <p:nvPr userDrawn="1"/>
        </p:nvSpPr>
        <p:spPr bwMode="auto">
          <a:xfrm>
            <a:off x="17236738" y="576857"/>
            <a:ext cx="467099" cy="817088"/>
          </a:xfrm>
          <a:custGeom>
            <a:avLst/>
            <a:gdLst>
              <a:gd name="T0" fmla="*/ 0 w 332"/>
              <a:gd name="T1" fmla="*/ 0 h 551"/>
              <a:gd name="T2" fmla="*/ 834380475 w 332"/>
              <a:gd name="T3" fmla="*/ 0 h 551"/>
              <a:gd name="T4" fmla="*/ 834380475 w 332"/>
              <a:gd name="T5" fmla="*/ 326553043 h 551"/>
              <a:gd name="T6" fmla="*/ 331741635 w 332"/>
              <a:gd name="T7" fmla="*/ 326553043 h 551"/>
              <a:gd name="T8" fmla="*/ 331741635 w 332"/>
              <a:gd name="T9" fmla="*/ 530021499 h 551"/>
              <a:gd name="T10" fmla="*/ 743905484 w 332"/>
              <a:gd name="T11" fmla="*/ 530021499 h 551"/>
              <a:gd name="T12" fmla="*/ 743905484 w 332"/>
              <a:gd name="T13" fmla="*/ 851550649 h 551"/>
              <a:gd name="T14" fmla="*/ 331741635 w 332"/>
              <a:gd name="T15" fmla="*/ 851550649 h 551"/>
              <a:gd name="T16" fmla="*/ 331741635 w 332"/>
              <a:gd name="T17" fmla="*/ 1062554154 h 551"/>
              <a:gd name="T18" fmla="*/ 834380475 w 332"/>
              <a:gd name="T19" fmla="*/ 1062554154 h 551"/>
              <a:gd name="T20" fmla="*/ 834380475 w 332"/>
              <a:gd name="T21" fmla="*/ 1384083304 h 551"/>
              <a:gd name="T22" fmla="*/ 0 w 332"/>
              <a:gd name="T23" fmla="*/ 1384083304 h 551"/>
              <a:gd name="T24" fmla="*/ 0 w 332"/>
              <a:gd name="T25" fmla="*/ 0 h 5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" h="551">
                <a:moveTo>
                  <a:pt x="0" y="0"/>
                </a:moveTo>
                <a:lnTo>
                  <a:pt x="332" y="0"/>
                </a:lnTo>
                <a:lnTo>
                  <a:pt x="332" y="130"/>
                </a:lnTo>
                <a:lnTo>
                  <a:pt x="132" y="130"/>
                </a:lnTo>
                <a:lnTo>
                  <a:pt x="132" y="211"/>
                </a:lnTo>
                <a:lnTo>
                  <a:pt x="296" y="211"/>
                </a:lnTo>
                <a:lnTo>
                  <a:pt x="296" y="339"/>
                </a:lnTo>
                <a:lnTo>
                  <a:pt x="132" y="339"/>
                </a:lnTo>
                <a:lnTo>
                  <a:pt x="132" y="423"/>
                </a:lnTo>
                <a:lnTo>
                  <a:pt x="332" y="423"/>
                </a:lnTo>
                <a:lnTo>
                  <a:pt x="332" y="551"/>
                </a:lnTo>
                <a:lnTo>
                  <a:pt x="0" y="55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1630242">
              <a:defRPr/>
            </a:pPr>
            <a:endParaRPr lang="en-US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29" name="Freeform 9"/>
          <p:cNvSpPr>
            <a:spLocks/>
          </p:cNvSpPr>
          <p:nvPr userDrawn="1"/>
        </p:nvSpPr>
        <p:spPr bwMode="auto">
          <a:xfrm>
            <a:off x="16579112" y="563887"/>
            <a:ext cx="577729" cy="849514"/>
          </a:xfrm>
          <a:custGeom>
            <a:avLst/>
            <a:gdLst>
              <a:gd name="T0" fmla="*/ 1281005241 w 228"/>
              <a:gd name="T1" fmla="*/ 1005742145 h 317"/>
              <a:gd name="T2" fmla="*/ 1158616841 w 228"/>
              <a:gd name="T3" fmla="*/ 695025501 h 317"/>
              <a:gd name="T4" fmla="*/ 946475046 w 228"/>
              <a:gd name="T5" fmla="*/ 605079780 h 317"/>
              <a:gd name="T6" fmla="*/ 693538069 w 228"/>
              <a:gd name="T7" fmla="*/ 801321871 h 317"/>
              <a:gd name="T8" fmla="*/ 611944852 w 228"/>
              <a:gd name="T9" fmla="*/ 1324636972 h 317"/>
              <a:gd name="T10" fmla="*/ 954635223 w 228"/>
              <a:gd name="T11" fmla="*/ 1995130782 h 317"/>
              <a:gd name="T12" fmla="*/ 1281005241 w 228"/>
              <a:gd name="T13" fmla="*/ 1561761402 h 317"/>
              <a:gd name="T14" fmla="*/ 1860312235 w 228"/>
              <a:gd name="T15" fmla="*/ 1561761402 h 317"/>
              <a:gd name="T16" fmla="*/ 1607375258 w 228"/>
              <a:gd name="T17" fmla="*/ 2147483647 h 317"/>
              <a:gd name="T18" fmla="*/ 987270229 w 228"/>
              <a:gd name="T19" fmla="*/ 2147483647 h 317"/>
              <a:gd name="T20" fmla="*/ 465078772 w 228"/>
              <a:gd name="T21" fmla="*/ 2147483647 h 317"/>
              <a:gd name="T22" fmla="*/ 130548577 w 228"/>
              <a:gd name="T23" fmla="*/ 2003308966 h 317"/>
              <a:gd name="T24" fmla="*/ 0 w 228"/>
              <a:gd name="T25" fmla="*/ 1324636972 h 317"/>
              <a:gd name="T26" fmla="*/ 130548577 w 228"/>
              <a:gd name="T27" fmla="*/ 580550948 h 317"/>
              <a:gd name="T28" fmla="*/ 489556452 w 228"/>
              <a:gd name="T29" fmla="*/ 139006244 h 317"/>
              <a:gd name="T30" fmla="*/ 921997366 w 228"/>
              <a:gd name="T31" fmla="*/ 0 h 317"/>
              <a:gd name="T32" fmla="*/ 1615535435 w 228"/>
              <a:gd name="T33" fmla="*/ 302541320 h 317"/>
              <a:gd name="T34" fmla="*/ 1843994732 w 228"/>
              <a:gd name="T35" fmla="*/ 1005742145 h 317"/>
              <a:gd name="T36" fmla="*/ 1281005241 w 228"/>
              <a:gd name="T37" fmla="*/ 1005742145 h 31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28" h="317">
                <a:moveTo>
                  <a:pt x="157" y="123"/>
                </a:moveTo>
                <a:cubicBezTo>
                  <a:pt x="154" y="105"/>
                  <a:pt x="148" y="91"/>
                  <a:pt x="142" y="85"/>
                </a:cubicBezTo>
                <a:cubicBezTo>
                  <a:pt x="133" y="78"/>
                  <a:pt x="124" y="74"/>
                  <a:pt x="116" y="74"/>
                </a:cubicBezTo>
                <a:cubicBezTo>
                  <a:pt x="102" y="74"/>
                  <a:pt x="91" y="83"/>
                  <a:pt x="85" y="98"/>
                </a:cubicBezTo>
                <a:cubicBezTo>
                  <a:pt x="78" y="116"/>
                  <a:pt x="75" y="137"/>
                  <a:pt x="75" y="162"/>
                </a:cubicBezTo>
                <a:cubicBezTo>
                  <a:pt x="75" y="216"/>
                  <a:pt x="89" y="244"/>
                  <a:pt x="117" y="244"/>
                </a:cubicBezTo>
                <a:cubicBezTo>
                  <a:pt x="139" y="244"/>
                  <a:pt x="153" y="225"/>
                  <a:pt x="157" y="191"/>
                </a:cubicBezTo>
                <a:cubicBezTo>
                  <a:pt x="228" y="191"/>
                  <a:pt x="228" y="191"/>
                  <a:pt x="228" y="191"/>
                </a:cubicBezTo>
                <a:cubicBezTo>
                  <a:pt x="225" y="229"/>
                  <a:pt x="215" y="260"/>
                  <a:pt x="197" y="283"/>
                </a:cubicBezTo>
                <a:cubicBezTo>
                  <a:pt x="178" y="306"/>
                  <a:pt x="151" y="317"/>
                  <a:pt x="121" y="317"/>
                </a:cubicBezTo>
                <a:cubicBezTo>
                  <a:pt x="97" y="317"/>
                  <a:pt x="75" y="311"/>
                  <a:pt x="57" y="299"/>
                </a:cubicBezTo>
                <a:cubicBezTo>
                  <a:pt x="38" y="287"/>
                  <a:pt x="25" y="269"/>
                  <a:pt x="16" y="245"/>
                </a:cubicBezTo>
                <a:cubicBezTo>
                  <a:pt x="6" y="223"/>
                  <a:pt x="0" y="193"/>
                  <a:pt x="0" y="162"/>
                </a:cubicBezTo>
                <a:cubicBezTo>
                  <a:pt x="0" y="127"/>
                  <a:pt x="6" y="96"/>
                  <a:pt x="16" y="71"/>
                </a:cubicBezTo>
                <a:cubicBezTo>
                  <a:pt x="28" y="47"/>
                  <a:pt x="43" y="28"/>
                  <a:pt x="60" y="17"/>
                </a:cubicBezTo>
                <a:cubicBezTo>
                  <a:pt x="77" y="7"/>
                  <a:pt x="96" y="0"/>
                  <a:pt x="113" y="0"/>
                </a:cubicBezTo>
                <a:cubicBezTo>
                  <a:pt x="152" y="1"/>
                  <a:pt x="182" y="15"/>
                  <a:pt x="198" y="37"/>
                </a:cubicBezTo>
                <a:cubicBezTo>
                  <a:pt x="214" y="61"/>
                  <a:pt x="224" y="90"/>
                  <a:pt x="226" y="123"/>
                </a:cubicBezTo>
                <a:lnTo>
                  <a:pt x="157" y="12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1630242">
              <a:defRPr/>
            </a:pPr>
            <a:endParaRPr lang="en-US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30" name="Rectangle 10"/>
          <p:cNvSpPr>
            <a:spLocks noChangeArrowheads="1"/>
          </p:cNvSpPr>
          <p:nvPr userDrawn="1"/>
        </p:nvSpPr>
        <p:spPr bwMode="auto">
          <a:xfrm>
            <a:off x="16320978" y="576857"/>
            <a:ext cx="190526" cy="81708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1630242">
              <a:defRPr/>
            </a:pPr>
            <a:endParaRPr lang="en-US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32" name="Freeform 11"/>
          <p:cNvSpPr>
            <a:spLocks/>
          </p:cNvSpPr>
          <p:nvPr userDrawn="1"/>
        </p:nvSpPr>
        <p:spPr bwMode="auto">
          <a:xfrm>
            <a:off x="15669496" y="576857"/>
            <a:ext cx="546996" cy="817088"/>
          </a:xfrm>
          <a:custGeom>
            <a:avLst/>
            <a:gdLst>
              <a:gd name="T0" fmla="*/ 0 w 386"/>
              <a:gd name="T1" fmla="*/ 0 h 551"/>
              <a:gd name="T2" fmla="*/ 301231077 w 386"/>
              <a:gd name="T3" fmla="*/ 0 h 551"/>
              <a:gd name="T4" fmla="*/ 655619642 w 386"/>
              <a:gd name="T5" fmla="*/ 766144469 h 551"/>
              <a:gd name="T6" fmla="*/ 655619642 w 386"/>
              <a:gd name="T7" fmla="*/ 462198153 h 551"/>
              <a:gd name="T8" fmla="*/ 655619642 w 386"/>
              <a:gd name="T9" fmla="*/ 0 h 551"/>
              <a:gd name="T10" fmla="*/ 977099900 w 386"/>
              <a:gd name="T11" fmla="*/ 0 h 551"/>
              <a:gd name="T12" fmla="*/ 977099900 w 386"/>
              <a:gd name="T13" fmla="*/ 1384083304 h 551"/>
              <a:gd name="T14" fmla="*/ 660682336 w 386"/>
              <a:gd name="T15" fmla="*/ 1384083304 h 551"/>
              <a:gd name="T16" fmla="*/ 313887015 w 386"/>
              <a:gd name="T17" fmla="*/ 638034407 h 551"/>
              <a:gd name="T18" fmla="*/ 313887015 w 386"/>
              <a:gd name="T19" fmla="*/ 959563557 h 551"/>
              <a:gd name="T20" fmla="*/ 313887015 w 386"/>
              <a:gd name="T21" fmla="*/ 1384083304 h 551"/>
              <a:gd name="T22" fmla="*/ 0 w 386"/>
              <a:gd name="T23" fmla="*/ 1384083304 h 551"/>
              <a:gd name="T24" fmla="*/ 0 w 386"/>
              <a:gd name="T25" fmla="*/ 0 h 5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86" h="551">
                <a:moveTo>
                  <a:pt x="0" y="0"/>
                </a:moveTo>
                <a:lnTo>
                  <a:pt x="119" y="0"/>
                </a:lnTo>
                <a:lnTo>
                  <a:pt x="259" y="305"/>
                </a:lnTo>
                <a:lnTo>
                  <a:pt x="259" y="184"/>
                </a:lnTo>
                <a:lnTo>
                  <a:pt x="259" y="0"/>
                </a:lnTo>
                <a:lnTo>
                  <a:pt x="386" y="0"/>
                </a:lnTo>
                <a:lnTo>
                  <a:pt x="386" y="551"/>
                </a:lnTo>
                <a:lnTo>
                  <a:pt x="261" y="551"/>
                </a:lnTo>
                <a:lnTo>
                  <a:pt x="124" y="254"/>
                </a:lnTo>
                <a:lnTo>
                  <a:pt x="124" y="382"/>
                </a:lnTo>
                <a:lnTo>
                  <a:pt x="124" y="551"/>
                </a:lnTo>
                <a:lnTo>
                  <a:pt x="0" y="55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1630242">
              <a:defRPr/>
            </a:pPr>
            <a:endParaRPr lang="en-US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33" name="Rectangle 12"/>
          <p:cNvSpPr>
            <a:spLocks noChangeArrowheads="1"/>
          </p:cNvSpPr>
          <p:nvPr userDrawn="1"/>
        </p:nvSpPr>
        <p:spPr bwMode="auto">
          <a:xfrm>
            <a:off x="17156840" y="894615"/>
            <a:ext cx="172090" cy="181574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4" name="Rectangle 13"/>
          <p:cNvSpPr>
            <a:spLocks noChangeArrowheads="1"/>
          </p:cNvSpPr>
          <p:nvPr userDrawn="1"/>
        </p:nvSpPr>
        <p:spPr bwMode="auto">
          <a:xfrm>
            <a:off x="16511502" y="894615"/>
            <a:ext cx="165945" cy="181574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5" name="Rectangle 14"/>
          <p:cNvSpPr>
            <a:spLocks noChangeArrowheads="1"/>
          </p:cNvSpPr>
          <p:nvPr userDrawn="1"/>
        </p:nvSpPr>
        <p:spPr bwMode="auto">
          <a:xfrm>
            <a:off x="16155032" y="894615"/>
            <a:ext cx="165945" cy="181574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6" name="Freeform 15"/>
          <p:cNvSpPr>
            <a:spLocks noEditPoints="1"/>
          </p:cNvSpPr>
          <p:nvPr userDrawn="1"/>
        </p:nvSpPr>
        <p:spPr bwMode="auto">
          <a:xfrm>
            <a:off x="17765299" y="570374"/>
            <a:ext cx="129068" cy="136179"/>
          </a:xfrm>
          <a:custGeom>
            <a:avLst/>
            <a:gdLst>
              <a:gd name="T0" fmla="*/ 16308699 w 51"/>
              <a:gd name="T1" fmla="*/ 124566736 h 50"/>
              <a:gd name="T2" fmla="*/ 65240493 w 51"/>
              <a:gd name="T3" fmla="*/ 58131918 h 50"/>
              <a:gd name="T4" fmla="*/ 130480985 w 51"/>
              <a:gd name="T5" fmla="*/ 16608704 h 50"/>
              <a:gd name="T6" fmla="*/ 203874403 w 51"/>
              <a:gd name="T7" fmla="*/ 0 h 50"/>
              <a:gd name="T8" fmla="*/ 285423595 w 51"/>
              <a:gd name="T9" fmla="*/ 16608704 h 50"/>
              <a:gd name="T10" fmla="*/ 350664088 w 51"/>
              <a:gd name="T11" fmla="*/ 58131918 h 50"/>
              <a:gd name="T12" fmla="*/ 399595881 w 51"/>
              <a:gd name="T13" fmla="*/ 124566736 h 50"/>
              <a:gd name="T14" fmla="*/ 415904580 w 51"/>
              <a:gd name="T15" fmla="*/ 207610258 h 50"/>
              <a:gd name="T16" fmla="*/ 399595881 w 51"/>
              <a:gd name="T17" fmla="*/ 290653780 h 50"/>
              <a:gd name="T18" fmla="*/ 350664088 w 51"/>
              <a:gd name="T19" fmla="*/ 357088598 h 50"/>
              <a:gd name="T20" fmla="*/ 285423595 w 51"/>
              <a:gd name="T21" fmla="*/ 398608906 h 50"/>
              <a:gd name="T22" fmla="*/ 203874403 w 51"/>
              <a:gd name="T23" fmla="*/ 415217610 h 50"/>
              <a:gd name="T24" fmla="*/ 130480985 w 51"/>
              <a:gd name="T25" fmla="*/ 398608906 h 50"/>
              <a:gd name="T26" fmla="*/ 65240493 w 51"/>
              <a:gd name="T27" fmla="*/ 357088598 h 50"/>
              <a:gd name="T28" fmla="*/ 16308699 w 51"/>
              <a:gd name="T29" fmla="*/ 290653780 h 50"/>
              <a:gd name="T30" fmla="*/ 0 w 51"/>
              <a:gd name="T31" fmla="*/ 207610258 h 50"/>
              <a:gd name="T32" fmla="*/ 16308699 w 51"/>
              <a:gd name="T33" fmla="*/ 124566736 h 50"/>
              <a:gd name="T34" fmla="*/ 65240493 w 51"/>
              <a:gd name="T35" fmla="*/ 274045076 h 50"/>
              <a:gd name="T36" fmla="*/ 97860739 w 51"/>
              <a:gd name="T37" fmla="*/ 323871189 h 50"/>
              <a:gd name="T38" fmla="*/ 146789684 w 51"/>
              <a:gd name="T39" fmla="*/ 357088598 h 50"/>
              <a:gd name="T40" fmla="*/ 203874403 w 51"/>
              <a:gd name="T41" fmla="*/ 373697302 h 50"/>
              <a:gd name="T42" fmla="*/ 260959123 w 51"/>
              <a:gd name="T43" fmla="*/ 357088598 h 50"/>
              <a:gd name="T44" fmla="*/ 309890916 w 51"/>
              <a:gd name="T45" fmla="*/ 323871189 h 50"/>
              <a:gd name="T46" fmla="*/ 342508314 w 51"/>
              <a:gd name="T47" fmla="*/ 274045076 h 50"/>
              <a:gd name="T48" fmla="*/ 358819861 w 51"/>
              <a:gd name="T49" fmla="*/ 207610258 h 50"/>
              <a:gd name="T50" fmla="*/ 342508314 w 51"/>
              <a:gd name="T51" fmla="*/ 141175440 h 50"/>
              <a:gd name="T52" fmla="*/ 309890916 w 51"/>
              <a:gd name="T53" fmla="*/ 91349327 h 50"/>
              <a:gd name="T54" fmla="*/ 260959123 w 51"/>
              <a:gd name="T55" fmla="*/ 58131918 h 50"/>
              <a:gd name="T56" fmla="*/ 203874403 w 51"/>
              <a:gd name="T57" fmla="*/ 49826113 h 50"/>
              <a:gd name="T58" fmla="*/ 146789684 w 51"/>
              <a:gd name="T59" fmla="*/ 58131918 h 50"/>
              <a:gd name="T60" fmla="*/ 97860739 w 51"/>
              <a:gd name="T61" fmla="*/ 91349327 h 50"/>
              <a:gd name="T62" fmla="*/ 65240493 w 51"/>
              <a:gd name="T63" fmla="*/ 141175440 h 50"/>
              <a:gd name="T64" fmla="*/ 57084719 w 51"/>
              <a:gd name="T65" fmla="*/ 207610258 h 50"/>
              <a:gd name="T66" fmla="*/ 65240493 w 51"/>
              <a:gd name="T67" fmla="*/ 274045076 h 50"/>
              <a:gd name="T68" fmla="*/ 212030177 w 51"/>
              <a:gd name="T69" fmla="*/ 91349327 h 50"/>
              <a:gd name="T70" fmla="*/ 277270669 w 51"/>
              <a:gd name="T71" fmla="*/ 107958032 h 50"/>
              <a:gd name="T72" fmla="*/ 301735142 w 51"/>
              <a:gd name="T73" fmla="*/ 157784145 h 50"/>
              <a:gd name="T74" fmla="*/ 293579369 w 51"/>
              <a:gd name="T75" fmla="*/ 191001554 h 50"/>
              <a:gd name="T76" fmla="*/ 277270669 w 51"/>
              <a:gd name="T77" fmla="*/ 207610258 h 50"/>
              <a:gd name="T78" fmla="*/ 260959123 w 51"/>
              <a:gd name="T79" fmla="*/ 215913157 h 50"/>
              <a:gd name="T80" fmla="*/ 236494650 w 51"/>
              <a:gd name="T81" fmla="*/ 224218962 h 50"/>
              <a:gd name="T82" fmla="*/ 301735142 w 51"/>
              <a:gd name="T83" fmla="*/ 323871189 h 50"/>
              <a:gd name="T84" fmla="*/ 252803349 w 51"/>
              <a:gd name="T85" fmla="*/ 323871189 h 50"/>
              <a:gd name="T86" fmla="*/ 195718630 w 51"/>
              <a:gd name="T87" fmla="*/ 224218962 h 50"/>
              <a:gd name="T88" fmla="*/ 171254157 w 51"/>
              <a:gd name="T89" fmla="*/ 224218962 h 50"/>
              <a:gd name="T90" fmla="*/ 171254157 w 51"/>
              <a:gd name="T91" fmla="*/ 323871189 h 50"/>
              <a:gd name="T92" fmla="*/ 122325212 w 51"/>
              <a:gd name="T93" fmla="*/ 323871189 h 50"/>
              <a:gd name="T94" fmla="*/ 122325212 w 51"/>
              <a:gd name="T95" fmla="*/ 91349327 h 50"/>
              <a:gd name="T96" fmla="*/ 212030177 w 51"/>
              <a:gd name="T97" fmla="*/ 91349327 h 50"/>
              <a:gd name="T98" fmla="*/ 212030177 w 51"/>
              <a:gd name="T99" fmla="*/ 191001554 h 50"/>
              <a:gd name="T100" fmla="*/ 244650423 w 51"/>
              <a:gd name="T101" fmla="*/ 182695748 h 50"/>
              <a:gd name="T102" fmla="*/ 252803349 w 51"/>
              <a:gd name="T103" fmla="*/ 157784145 h 50"/>
              <a:gd name="T104" fmla="*/ 252803349 w 51"/>
              <a:gd name="T105" fmla="*/ 141175440 h 50"/>
              <a:gd name="T106" fmla="*/ 236494650 w 51"/>
              <a:gd name="T107" fmla="*/ 132869635 h 50"/>
              <a:gd name="T108" fmla="*/ 220185950 w 51"/>
              <a:gd name="T109" fmla="*/ 132869635 h 50"/>
              <a:gd name="T110" fmla="*/ 203874403 w 51"/>
              <a:gd name="T111" fmla="*/ 132869635 h 50"/>
              <a:gd name="T112" fmla="*/ 171254157 w 51"/>
              <a:gd name="T113" fmla="*/ 132869635 h 50"/>
              <a:gd name="T114" fmla="*/ 171254157 w 51"/>
              <a:gd name="T115" fmla="*/ 191001554 h 50"/>
              <a:gd name="T116" fmla="*/ 212030177 w 51"/>
              <a:gd name="T117" fmla="*/ 191001554 h 5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51" h="50">
                <a:moveTo>
                  <a:pt x="2" y="15"/>
                </a:moveTo>
                <a:cubicBezTo>
                  <a:pt x="3" y="12"/>
                  <a:pt x="5" y="9"/>
                  <a:pt x="8" y="7"/>
                </a:cubicBezTo>
                <a:cubicBezTo>
                  <a:pt x="10" y="5"/>
                  <a:pt x="13" y="3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9" y="0"/>
                  <a:pt x="32" y="1"/>
                  <a:pt x="35" y="2"/>
                </a:cubicBezTo>
                <a:cubicBezTo>
                  <a:pt x="38" y="3"/>
                  <a:pt x="41" y="5"/>
                  <a:pt x="43" y="7"/>
                </a:cubicBezTo>
                <a:cubicBezTo>
                  <a:pt x="45" y="9"/>
                  <a:pt x="47" y="12"/>
                  <a:pt x="49" y="15"/>
                </a:cubicBezTo>
                <a:cubicBezTo>
                  <a:pt x="50" y="18"/>
                  <a:pt x="51" y="21"/>
                  <a:pt x="51" y="25"/>
                </a:cubicBezTo>
                <a:cubicBezTo>
                  <a:pt x="51" y="29"/>
                  <a:pt x="50" y="32"/>
                  <a:pt x="49" y="35"/>
                </a:cubicBezTo>
                <a:cubicBezTo>
                  <a:pt x="47" y="38"/>
                  <a:pt x="45" y="41"/>
                  <a:pt x="43" y="43"/>
                </a:cubicBezTo>
                <a:cubicBezTo>
                  <a:pt x="41" y="45"/>
                  <a:pt x="38" y="47"/>
                  <a:pt x="35" y="48"/>
                </a:cubicBezTo>
                <a:cubicBezTo>
                  <a:pt x="32" y="49"/>
                  <a:pt x="29" y="50"/>
                  <a:pt x="25" y="50"/>
                </a:cubicBezTo>
                <a:cubicBezTo>
                  <a:pt x="22" y="50"/>
                  <a:pt x="19" y="49"/>
                  <a:pt x="16" y="48"/>
                </a:cubicBezTo>
                <a:cubicBezTo>
                  <a:pt x="13" y="47"/>
                  <a:pt x="10" y="45"/>
                  <a:pt x="8" y="43"/>
                </a:cubicBezTo>
                <a:cubicBezTo>
                  <a:pt x="5" y="41"/>
                  <a:pt x="3" y="38"/>
                  <a:pt x="2" y="35"/>
                </a:cubicBezTo>
                <a:cubicBezTo>
                  <a:pt x="1" y="32"/>
                  <a:pt x="0" y="29"/>
                  <a:pt x="0" y="25"/>
                </a:cubicBezTo>
                <a:cubicBezTo>
                  <a:pt x="0" y="21"/>
                  <a:pt x="1" y="18"/>
                  <a:pt x="2" y="15"/>
                </a:cubicBezTo>
                <a:close/>
                <a:moveTo>
                  <a:pt x="8" y="33"/>
                </a:moveTo>
                <a:cubicBezTo>
                  <a:pt x="9" y="35"/>
                  <a:pt x="10" y="37"/>
                  <a:pt x="12" y="39"/>
                </a:cubicBezTo>
                <a:cubicBezTo>
                  <a:pt x="14" y="41"/>
                  <a:pt x="16" y="42"/>
                  <a:pt x="18" y="43"/>
                </a:cubicBezTo>
                <a:cubicBezTo>
                  <a:pt x="20" y="44"/>
                  <a:pt x="23" y="45"/>
                  <a:pt x="25" y="45"/>
                </a:cubicBezTo>
                <a:cubicBezTo>
                  <a:pt x="28" y="45"/>
                  <a:pt x="30" y="44"/>
                  <a:pt x="32" y="43"/>
                </a:cubicBezTo>
                <a:cubicBezTo>
                  <a:pt x="35" y="42"/>
                  <a:pt x="37" y="41"/>
                  <a:pt x="38" y="39"/>
                </a:cubicBezTo>
                <a:cubicBezTo>
                  <a:pt x="40" y="37"/>
                  <a:pt x="41" y="35"/>
                  <a:pt x="42" y="33"/>
                </a:cubicBezTo>
                <a:cubicBezTo>
                  <a:pt x="43" y="31"/>
                  <a:pt x="44" y="28"/>
                  <a:pt x="44" y="25"/>
                </a:cubicBezTo>
                <a:cubicBezTo>
                  <a:pt x="44" y="22"/>
                  <a:pt x="43" y="20"/>
                  <a:pt x="42" y="17"/>
                </a:cubicBezTo>
                <a:cubicBezTo>
                  <a:pt x="41" y="15"/>
                  <a:pt x="40" y="13"/>
                  <a:pt x="38" y="11"/>
                </a:cubicBezTo>
                <a:cubicBezTo>
                  <a:pt x="37" y="10"/>
                  <a:pt x="35" y="8"/>
                  <a:pt x="32" y="7"/>
                </a:cubicBezTo>
                <a:cubicBezTo>
                  <a:pt x="30" y="6"/>
                  <a:pt x="28" y="6"/>
                  <a:pt x="25" y="6"/>
                </a:cubicBezTo>
                <a:cubicBezTo>
                  <a:pt x="23" y="6"/>
                  <a:pt x="20" y="6"/>
                  <a:pt x="18" y="7"/>
                </a:cubicBezTo>
                <a:cubicBezTo>
                  <a:pt x="16" y="8"/>
                  <a:pt x="14" y="10"/>
                  <a:pt x="12" y="11"/>
                </a:cubicBezTo>
                <a:cubicBezTo>
                  <a:pt x="10" y="13"/>
                  <a:pt x="9" y="15"/>
                  <a:pt x="8" y="17"/>
                </a:cubicBezTo>
                <a:cubicBezTo>
                  <a:pt x="7" y="20"/>
                  <a:pt x="7" y="22"/>
                  <a:pt x="7" y="25"/>
                </a:cubicBezTo>
                <a:cubicBezTo>
                  <a:pt x="7" y="28"/>
                  <a:pt x="7" y="31"/>
                  <a:pt x="8" y="33"/>
                </a:cubicBezTo>
                <a:close/>
                <a:moveTo>
                  <a:pt x="26" y="11"/>
                </a:moveTo>
                <a:cubicBezTo>
                  <a:pt x="29" y="11"/>
                  <a:pt x="32" y="12"/>
                  <a:pt x="34" y="13"/>
                </a:cubicBezTo>
                <a:cubicBezTo>
                  <a:pt x="36" y="14"/>
                  <a:pt x="37" y="16"/>
                  <a:pt x="37" y="19"/>
                </a:cubicBezTo>
                <a:cubicBezTo>
                  <a:pt x="37" y="21"/>
                  <a:pt x="36" y="22"/>
                  <a:pt x="36" y="23"/>
                </a:cubicBezTo>
                <a:cubicBezTo>
                  <a:pt x="36" y="24"/>
                  <a:pt x="35" y="24"/>
                  <a:pt x="34" y="25"/>
                </a:cubicBezTo>
                <a:cubicBezTo>
                  <a:pt x="34" y="26"/>
                  <a:pt x="33" y="26"/>
                  <a:pt x="32" y="26"/>
                </a:cubicBezTo>
                <a:cubicBezTo>
                  <a:pt x="31" y="27"/>
                  <a:pt x="30" y="27"/>
                  <a:pt x="29" y="27"/>
                </a:cubicBezTo>
                <a:cubicBezTo>
                  <a:pt x="37" y="39"/>
                  <a:pt x="37" y="39"/>
                  <a:pt x="37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24" y="27"/>
                  <a:pt x="24" y="27"/>
                  <a:pt x="24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39"/>
                  <a:pt x="21" y="39"/>
                  <a:pt x="21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11"/>
                  <a:pt x="15" y="11"/>
                  <a:pt x="15" y="11"/>
                </a:cubicBezTo>
                <a:lnTo>
                  <a:pt x="26" y="11"/>
                </a:lnTo>
                <a:close/>
                <a:moveTo>
                  <a:pt x="26" y="23"/>
                </a:moveTo>
                <a:cubicBezTo>
                  <a:pt x="27" y="23"/>
                  <a:pt x="29" y="23"/>
                  <a:pt x="30" y="22"/>
                </a:cubicBezTo>
                <a:cubicBezTo>
                  <a:pt x="31" y="22"/>
                  <a:pt x="31" y="21"/>
                  <a:pt x="31" y="19"/>
                </a:cubicBezTo>
                <a:cubicBezTo>
                  <a:pt x="31" y="18"/>
                  <a:pt x="31" y="18"/>
                  <a:pt x="31" y="17"/>
                </a:cubicBezTo>
                <a:cubicBezTo>
                  <a:pt x="30" y="17"/>
                  <a:pt x="30" y="16"/>
                  <a:pt x="29" y="16"/>
                </a:cubicBezTo>
                <a:cubicBezTo>
                  <a:pt x="29" y="16"/>
                  <a:pt x="28" y="16"/>
                  <a:pt x="27" y="16"/>
                </a:cubicBezTo>
                <a:cubicBezTo>
                  <a:pt x="27" y="16"/>
                  <a:pt x="26" y="16"/>
                  <a:pt x="25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23"/>
                  <a:pt x="21" y="23"/>
                  <a:pt x="21" y="23"/>
                </a:cubicBezTo>
                <a:lnTo>
                  <a:pt x="26" y="2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/>
          <a:lstStyle/>
          <a:p>
            <a:pPr defTabSz="1630242">
              <a:defRPr/>
            </a:pPr>
            <a:endParaRPr lang="en-US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78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" y="5555"/>
            <a:ext cx="18297879" cy="10292557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1" y="-7938"/>
            <a:ext cx="11047412" cy="10309226"/>
            <a:chOff x="1" y="-7938"/>
            <a:chExt cx="11047412" cy="10309226"/>
          </a:xfrm>
        </p:grpSpPr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587375" y="2540000"/>
              <a:ext cx="3689350" cy="7761288"/>
            </a:xfrm>
            <a:custGeom>
              <a:avLst/>
              <a:gdLst>
                <a:gd name="T0" fmla="*/ 0 w 960"/>
                <a:gd name="T1" fmla="*/ 0 h 2020"/>
                <a:gd name="T2" fmla="*/ 0 w 960"/>
                <a:gd name="T3" fmla="*/ 2020 h 2020"/>
                <a:gd name="T4" fmla="*/ 960 w 960"/>
                <a:gd name="T5" fmla="*/ 2020 h 2020"/>
                <a:gd name="T6" fmla="*/ 0 w 960"/>
                <a:gd name="T7" fmla="*/ 0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2020">
                  <a:moveTo>
                    <a:pt x="0" y="0"/>
                  </a:moveTo>
                  <a:cubicBezTo>
                    <a:pt x="0" y="2020"/>
                    <a:pt x="0" y="2020"/>
                    <a:pt x="0" y="2020"/>
                  </a:cubicBezTo>
                  <a:cubicBezTo>
                    <a:pt x="960" y="2020"/>
                    <a:pt x="960" y="2020"/>
                    <a:pt x="960" y="2020"/>
                  </a:cubicBezTo>
                  <a:cubicBezTo>
                    <a:pt x="859" y="1209"/>
                    <a:pt x="506" y="533"/>
                    <a:pt x="0" y="0"/>
                  </a:cubicBezTo>
                </a:path>
              </a:pathLst>
            </a:custGeom>
            <a:solidFill>
              <a:schemeClr val="accent4">
                <a:lumMod val="75000"/>
                <a:alpha val="7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587375" y="-7938"/>
              <a:ext cx="10460038" cy="10309226"/>
            </a:xfrm>
            <a:custGeom>
              <a:avLst/>
              <a:gdLst>
                <a:gd name="connsiteX0" fmla="*/ 0 w 10460038"/>
                <a:gd name="connsiteY0" fmla="*/ 0 h 10309226"/>
                <a:gd name="connsiteX1" fmla="*/ 10460038 w 10460038"/>
                <a:gd name="connsiteY1" fmla="*/ 0 h 10309226"/>
                <a:gd name="connsiteX2" fmla="*/ 10460038 w 10460038"/>
                <a:gd name="connsiteY2" fmla="*/ 163653 h 10309226"/>
                <a:gd name="connsiteX3" fmla="*/ 10460038 w 10460038"/>
                <a:gd name="connsiteY3" fmla="*/ 10309226 h 10309226"/>
                <a:gd name="connsiteX4" fmla="*/ 3689066 w 10460038"/>
                <a:gd name="connsiteY4" fmla="*/ 10309226 h 10309226"/>
                <a:gd name="connsiteX5" fmla="*/ 0 w 10460038"/>
                <a:gd name="connsiteY5" fmla="*/ 2548268 h 10309226"/>
                <a:gd name="connsiteX6" fmla="*/ 0 w 10460038"/>
                <a:gd name="connsiteY6" fmla="*/ 83277 h 10309226"/>
                <a:gd name="connsiteX7" fmla="*/ 0 w 10460038"/>
                <a:gd name="connsiteY7" fmla="*/ 0 h 10309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60038" h="10309226">
                  <a:moveTo>
                    <a:pt x="0" y="0"/>
                  </a:moveTo>
                  <a:lnTo>
                    <a:pt x="10460038" y="0"/>
                  </a:lnTo>
                  <a:lnTo>
                    <a:pt x="10460038" y="163653"/>
                  </a:lnTo>
                  <a:cubicBezTo>
                    <a:pt x="10460038" y="1355819"/>
                    <a:pt x="10460038" y="4080769"/>
                    <a:pt x="10460038" y="10309226"/>
                  </a:cubicBezTo>
                  <a:cubicBezTo>
                    <a:pt x="10460038" y="10309226"/>
                    <a:pt x="10460038" y="10309226"/>
                    <a:pt x="3689066" y="10309226"/>
                  </a:cubicBezTo>
                  <a:cubicBezTo>
                    <a:pt x="3300945" y="7193317"/>
                    <a:pt x="1944445" y="4596085"/>
                    <a:pt x="0" y="2548268"/>
                  </a:cubicBezTo>
                  <a:cubicBezTo>
                    <a:pt x="0" y="2548268"/>
                    <a:pt x="0" y="2548268"/>
                    <a:pt x="0" y="832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7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Freeform 40"/>
            <p:cNvSpPr/>
            <p:nvPr userDrawn="1"/>
          </p:nvSpPr>
          <p:spPr>
            <a:xfrm>
              <a:off x="1" y="1951698"/>
              <a:ext cx="587375" cy="8349590"/>
            </a:xfrm>
            <a:custGeom>
              <a:avLst/>
              <a:gdLst>
                <a:gd name="connsiteX0" fmla="*/ 0 w 587375"/>
                <a:gd name="connsiteY0" fmla="*/ 0 h 8349590"/>
                <a:gd name="connsiteX1" fmla="*/ 23766 w 587375"/>
                <a:gd name="connsiteY1" fmla="*/ 21977 h 8349590"/>
                <a:gd name="connsiteX2" fmla="*/ 587375 w 587375"/>
                <a:gd name="connsiteY2" fmla="*/ 587782 h 8349590"/>
                <a:gd name="connsiteX3" fmla="*/ 587375 w 587375"/>
                <a:gd name="connsiteY3" fmla="*/ 8349590 h 8349590"/>
                <a:gd name="connsiteX4" fmla="*/ 98475 w 587375"/>
                <a:gd name="connsiteY4" fmla="*/ 8349590 h 8349590"/>
                <a:gd name="connsiteX5" fmla="*/ 0 w 587375"/>
                <a:gd name="connsiteY5" fmla="*/ 8349590 h 8349590"/>
                <a:gd name="connsiteX6" fmla="*/ 0 w 587375"/>
                <a:gd name="connsiteY6" fmla="*/ 0 h 834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7375" h="8349590">
                  <a:moveTo>
                    <a:pt x="0" y="0"/>
                  </a:moveTo>
                  <a:lnTo>
                    <a:pt x="23766" y="21977"/>
                  </a:lnTo>
                  <a:cubicBezTo>
                    <a:pt x="217072" y="205455"/>
                    <a:pt x="405102" y="393737"/>
                    <a:pt x="587375" y="587782"/>
                  </a:cubicBezTo>
                  <a:cubicBezTo>
                    <a:pt x="587375" y="587782"/>
                    <a:pt x="587375" y="587782"/>
                    <a:pt x="587375" y="8349590"/>
                  </a:cubicBezTo>
                  <a:cubicBezTo>
                    <a:pt x="587375" y="8349590"/>
                    <a:pt x="587375" y="8349590"/>
                    <a:pt x="98475" y="8349590"/>
                  </a:cubicBezTo>
                  <a:lnTo>
                    <a:pt x="0" y="8349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  <a:alpha val="67059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7092245" y="9730154"/>
            <a:ext cx="911710" cy="356946"/>
            <a:chOff x="6790450" y="359210"/>
            <a:chExt cx="2176366" cy="787582"/>
          </a:xfrm>
        </p:grpSpPr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8323524" y="371234"/>
              <a:ext cx="456916" cy="757520"/>
            </a:xfrm>
            <a:custGeom>
              <a:avLst/>
              <a:gdLst>
                <a:gd name="T0" fmla="*/ 0 w 332"/>
                <a:gd name="T1" fmla="*/ 0 h 551"/>
                <a:gd name="T2" fmla="*/ 834380475 w 332"/>
                <a:gd name="T3" fmla="*/ 0 h 551"/>
                <a:gd name="T4" fmla="*/ 834380475 w 332"/>
                <a:gd name="T5" fmla="*/ 326553043 h 551"/>
                <a:gd name="T6" fmla="*/ 331741635 w 332"/>
                <a:gd name="T7" fmla="*/ 326553043 h 551"/>
                <a:gd name="T8" fmla="*/ 331741635 w 332"/>
                <a:gd name="T9" fmla="*/ 530021499 h 551"/>
                <a:gd name="T10" fmla="*/ 743905484 w 332"/>
                <a:gd name="T11" fmla="*/ 530021499 h 551"/>
                <a:gd name="T12" fmla="*/ 743905484 w 332"/>
                <a:gd name="T13" fmla="*/ 851550649 h 551"/>
                <a:gd name="T14" fmla="*/ 331741635 w 332"/>
                <a:gd name="T15" fmla="*/ 851550649 h 551"/>
                <a:gd name="T16" fmla="*/ 331741635 w 332"/>
                <a:gd name="T17" fmla="*/ 1062554154 h 551"/>
                <a:gd name="T18" fmla="*/ 834380475 w 332"/>
                <a:gd name="T19" fmla="*/ 1062554154 h 551"/>
                <a:gd name="T20" fmla="*/ 834380475 w 332"/>
                <a:gd name="T21" fmla="*/ 1384083304 h 551"/>
                <a:gd name="T22" fmla="*/ 0 w 332"/>
                <a:gd name="T23" fmla="*/ 1384083304 h 551"/>
                <a:gd name="T24" fmla="*/ 0 w 332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" h="551">
                  <a:moveTo>
                    <a:pt x="0" y="0"/>
                  </a:moveTo>
                  <a:lnTo>
                    <a:pt x="332" y="0"/>
                  </a:lnTo>
                  <a:lnTo>
                    <a:pt x="332" y="130"/>
                  </a:lnTo>
                  <a:lnTo>
                    <a:pt x="132" y="130"/>
                  </a:lnTo>
                  <a:lnTo>
                    <a:pt x="132" y="211"/>
                  </a:lnTo>
                  <a:lnTo>
                    <a:pt x="296" y="211"/>
                  </a:lnTo>
                  <a:lnTo>
                    <a:pt x="296" y="339"/>
                  </a:lnTo>
                  <a:lnTo>
                    <a:pt x="132" y="339"/>
                  </a:lnTo>
                  <a:lnTo>
                    <a:pt x="132" y="423"/>
                  </a:lnTo>
                  <a:lnTo>
                    <a:pt x="332" y="423"/>
                  </a:lnTo>
                  <a:lnTo>
                    <a:pt x="332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7680235" y="359210"/>
              <a:ext cx="565134" cy="787582"/>
            </a:xfrm>
            <a:custGeom>
              <a:avLst/>
              <a:gdLst>
                <a:gd name="T0" fmla="*/ 1281005241 w 228"/>
                <a:gd name="T1" fmla="*/ 1005742145 h 317"/>
                <a:gd name="T2" fmla="*/ 1158616841 w 228"/>
                <a:gd name="T3" fmla="*/ 695025501 h 317"/>
                <a:gd name="T4" fmla="*/ 946475046 w 228"/>
                <a:gd name="T5" fmla="*/ 605079780 h 317"/>
                <a:gd name="T6" fmla="*/ 693538069 w 228"/>
                <a:gd name="T7" fmla="*/ 801321871 h 317"/>
                <a:gd name="T8" fmla="*/ 611944852 w 228"/>
                <a:gd name="T9" fmla="*/ 1324636972 h 317"/>
                <a:gd name="T10" fmla="*/ 954635223 w 228"/>
                <a:gd name="T11" fmla="*/ 1995130782 h 317"/>
                <a:gd name="T12" fmla="*/ 1281005241 w 228"/>
                <a:gd name="T13" fmla="*/ 1561761402 h 317"/>
                <a:gd name="T14" fmla="*/ 1860312235 w 228"/>
                <a:gd name="T15" fmla="*/ 1561761402 h 317"/>
                <a:gd name="T16" fmla="*/ 1607375258 w 228"/>
                <a:gd name="T17" fmla="*/ 2147483647 h 317"/>
                <a:gd name="T18" fmla="*/ 987270229 w 228"/>
                <a:gd name="T19" fmla="*/ 2147483647 h 317"/>
                <a:gd name="T20" fmla="*/ 465078772 w 228"/>
                <a:gd name="T21" fmla="*/ 2147483647 h 317"/>
                <a:gd name="T22" fmla="*/ 130548577 w 228"/>
                <a:gd name="T23" fmla="*/ 2003308966 h 317"/>
                <a:gd name="T24" fmla="*/ 0 w 228"/>
                <a:gd name="T25" fmla="*/ 1324636972 h 317"/>
                <a:gd name="T26" fmla="*/ 130548577 w 228"/>
                <a:gd name="T27" fmla="*/ 580550948 h 317"/>
                <a:gd name="T28" fmla="*/ 489556452 w 228"/>
                <a:gd name="T29" fmla="*/ 139006244 h 317"/>
                <a:gd name="T30" fmla="*/ 921997366 w 228"/>
                <a:gd name="T31" fmla="*/ 0 h 317"/>
                <a:gd name="T32" fmla="*/ 1615535435 w 228"/>
                <a:gd name="T33" fmla="*/ 302541320 h 317"/>
                <a:gd name="T34" fmla="*/ 1843994732 w 228"/>
                <a:gd name="T35" fmla="*/ 1005742145 h 317"/>
                <a:gd name="T36" fmla="*/ 1281005241 w 228"/>
                <a:gd name="T37" fmla="*/ 1005742145 h 3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8" h="317">
                  <a:moveTo>
                    <a:pt x="157" y="123"/>
                  </a:moveTo>
                  <a:cubicBezTo>
                    <a:pt x="154" y="105"/>
                    <a:pt x="148" y="91"/>
                    <a:pt x="142" y="85"/>
                  </a:cubicBezTo>
                  <a:cubicBezTo>
                    <a:pt x="133" y="78"/>
                    <a:pt x="124" y="74"/>
                    <a:pt x="116" y="74"/>
                  </a:cubicBezTo>
                  <a:cubicBezTo>
                    <a:pt x="102" y="74"/>
                    <a:pt x="91" y="83"/>
                    <a:pt x="85" y="98"/>
                  </a:cubicBezTo>
                  <a:cubicBezTo>
                    <a:pt x="78" y="116"/>
                    <a:pt x="75" y="137"/>
                    <a:pt x="75" y="162"/>
                  </a:cubicBezTo>
                  <a:cubicBezTo>
                    <a:pt x="75" y="216"/>
                    <a:pt x="89" y="244"/>
                    <a:pt x="117" y="244"/>
                  </a:cubicBezTo>
                  <a:cubicBezTo>
                    <a:pt x="139" y="244"/>
                    <a:pt x="153" y="225"/>
                    <a:pt x="15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5" y="229"/>
                    <a:pt x="215" y="260"/>
                    <a:pt x="197" y="283"/>
                  </a:cubicBezTo>
                  <a:cubicBezTo>
                    <a:pt x="178" y="306"/>
                    <a:pt x="151" y="317"/>
                    <a:pt x="121" y="317"/>
                  </a:cubicBezTo>
                  <a:cubicBezTo>
                    <a:pt x="97" y="317"/>
                    <a:pt x="75" y="311"/>
                    <a:pt x="57" y="299"/>
                  </a:cubicBezTo>
                  <a:cubicBezTo>
                    <a:pt x="38" y="287"/>
                    <a:pt x="25" y="269"/>
                    <a:pt x="16" y="245"/>
                  </a:cubicBezTo>
                  <a:cubicBezTo>
                    <a:pt x="6" y="223"/>
                    <a:pt x="0" y="193"/>
                    <a:pt x="0" y="162"/>
                  </a:cubicBezTo>
                  <a:cubicBezTo>
                    <a:pt x="0" y="127"/>
                    <a:pt x="6" y="96"/>
                    <a:pt x="16" y="71"/>
                  </a:cubicBezTo>
                  <a:cubicBezTo>
                    <a:pt x="28" y="47"/>
                    <a:pt x="43" y="28"/>
                    <a:pt x="60" y="17"/>
                  </a:cubicBezTo>
                  <a:cubicBezTo>
                    <a:pt x="77" y="7"/>
                    <a:pt x="96" y="0"/>
                    <a:pt x="113" y="0"/>
                  </a:cubicBezTo>
                  <a:cubicBezTo>
                    <a:pt x="152" y="1"/>
                    <a:pt x="182" y="15"/>
                    <a:pt x="198" y="37"/>
                  </a:cubicBezTo>
                  <a:cubicBezTo>
                    <a:pt x="214" y="61"/>
                    <a:pt x="224" y="90"/>
                    <a:pt x="226" y="123"/>
                  </a:cubicBezTo>
                  <a:lnTo>
                    <a:pt x="157" y="1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 userDrawn="1"/>
          </p:nvSpPr>
          <p:spPr bwMode="auto">
            <a:xfrm>
              <a:off x="7427729" y="371234"/>
              <a:ext cx="186372" cy="7575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6790450" y="371234"/>
              <a:ext cx="535071" cy="757520"/>
            </a:xfrm>
            <a:custGeom>
              <a:avLst/>
              <a:gdLst>
                <a:gd name="T0" fmla="*/ 0 w 386"/>
                <a:gd name="T1" fmla="*/ 0 h 551"/>
                <a:gd name="T2" fmla="*/ 301231077 w 386"/>
                <a:gd name="T3" fmla="*/ 0 h 551"/>
                <a:gd name="T4" fmla="*/ 655619642 w 386"/>
                <a:gd name="T5" fmla="*/ 766144469 h 551"/>
                <a:gd name="T6" fmla="*/ 655619642 w 386"/>
                <a:gd name="T7" fmla="*/ 462198153 h 551"/>
                <a:gd name="T8" fmla="*/ 655619642 w 386"/>
                <a:gd name="T9" fmla="*/ 0 h 551"/>
                <a:gd name="T10" fmla="*/ 977099900 w 386"/>
                <a:gd name="T11" fmla="*/ 0 h 551"/>
                <a:gd name="T12" fmla="*/ 977099900 w 386"/>
                <a:gd name="T13" fmla="*/ 1384083304 h 551"/>
                <a:gd name="T14" fmla="*/ 660682336 w 386"/>
                <a:gd name="T15" fmla="*/ 1384083304 h 551"/>
                <a:gd name="T16" fmla="*/ 313887015 w 386"/>
                <a:gd name="T17" fmla="*/ 638034407 h 551"/>
                <a:gd name="T18" fmla="*/ 313887015 w 386"/>
                <a:gd name="T19" fmla="*/ 959563557 h 551"/>
                <a:gd name="T20" fmla="*/ 313887015 w 386"/>
                <a:gd name="T21" fmla="*/ 1384083304 h 551"/>
                <a:gd name="T22" fmla="*/ 0 w 386"/>
                <a:gd name="T23" fmla="*/ 1384083304 h 551"/>
                <a:gd name="T24" fmla="*/ 0 w 386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6" h="551">
                  <a:moveTo>
                    <a:pt x="0" y="0"/>
                  </a:moveTo>
                  <a:lnTo>
                    <a:pt x="119" y="0"/>
                  </a:lnTo>
                  <a:lnTo>
                    <a:pt x="259" y="305"/>
                  </a:lnTo>
                  <a:lnTo>
                    <a:pt x="259" y="184"/>
                  </a:lnTo>
                  <a:lnTo>
                    <a:pt x="259" y="0"/>
                  </a:lnTo>
                  <a:lnTo>
                    <a:pt x="386" y="0"/>
                  </a:lnTo>
                  <a:lnTo>
                    <a:pt x="386" y="551"/>
                  </a:lnTo>
                  <a:lnTo>
                    <a:pt x="261" y="551"/>
                  </a:lnTo>
                  <a:lnTo>
                    <a:pt x="124" y="254"/>
                  </a:lnTo>
                  <a:lnTo>
                    <a:pt x="124" y="382"/>
                  </a:lnTo>
                  <a:lnTo>
                    <a:pt x="124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9" name="Rectangle 12"/>
            <p:cNvSpPr>
              <a:spLocks noChangeArrowheads="1"/>
            </p:cNvSpPr>
            <p:nvPr userDrawn="1"/>
          </p:nvSpPr>
          <p:spPr bwMode="auto">
            <a:xfrm>
              <a:off x="8245368" y="665827"/>
              <a:ext cx="168338" cy="168337"/>
            </a:xfrm>
            <a:prstGeom prst="rect">
              <a:avLst/>
            </a:prstGeom>
            <a:solidFill>
              <a:srgbClr val="56A0D3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 userDrawn="1"/>
          </p:nvSpPr>
          <p:spPr bwMode="auto">
            <a:xfrm>
              <a:off x="7614100" y="665827"/>
              <a:ext cx="162327" cy="168337"/>
            </a:xfrm>
            <a:prstGeom prst="rect">
              <a:avLst/>
            </a:prstGeom>
            <a:solidFill>
              <a:srgbClr val="56A0D3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265401" y="665827"/>
              <a:ext cx="162327" cy="168337"/>
            </a:xfrm>
            <a:prstGeom prst="rect">
              <a:avLst/>
            </a:prstGeom>
            <a:solidFill>
              <a:srgbClr val="56A0D3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2" name="Freeform 15"/>
            <p:cNvSpPr>
              <a:spLocks noEditPoints="1"/>
            </p:cNvSpPr>
            <p:nvPr userDrawn="1"/>
          </p:nvSpPr>
          <p:spPr bwMode="auto">
            <a:xfrm>
              <a:off x="8840561" y="365224"/>
              <a:ext cx="126255" cy="126251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31" name="Freeform 6"/>
          <p:cNvSpPr>
            <a:spLocks/>
          </p:cNvSpPr>
          <p:nvPr userDrawn="1"/>
        </p:nvSpPr>
        <p:spPr bwMode="auto">
          <a:xfrm>
            <a:off x="1154113" y="-7938"/>
            <a:ext cx="9320213" cy="10312400"/>
          </a:xfrm>
          <a:custGeom>
            <a:avLst/>
            <a:gdLst>
              <a:gd name="T0" fmla="*/ 5871 w 5871"/>
              <a:gd name="T1" fmla="*/ 6496 h 6496"/>
              <a:gd name="T2" fmla="*/ 5871 w 5871"/>
              <a:gd name="T3" fmla="*/ 0 h 6496"/>
              <a:gd name="T4" fmla="*/ 1623 w 5871"/>
              <a:gd name="T5" fmla="*/ 0 h 6496"/>
              <a:gd name="T6" fmla="*/ 0 w 5871"/>
              <a:gd name="T7" fmla="*/ 5131 h 6496"/>
              <a:gd name="T8" fmla="*/ 0 w 5871"/>
              <a:gd name="T9" fmla="*/ 6496 h 6496"/>
              <a:gd name="T10" fmla="*/ 5871 w 5871"/>
              <a:gd name="T11" fmla="*/ 6496 h 6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71" h="6496">
                <a:moveTo>
                  <a:pt x="5871" y="6496"/>
                </a:moveTo>
                <a:lnTo>
                  <a:pt x="5871" y="0"/>
                </a:lnTo>
                <a:lnTo>
                  <a:pt x="1623" y="0"/>
                </a:lnTo>
                <a:lnTo>
                  <a:pt x="0" y="5131"/>
                </a:lnTo>
                <a:lnTo>
                  <a:pt x="0" y="6496"/>
                </a:lnTo>
                <a:lnTo>
                  <a:pt x="5871" y="64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83458" y="9602349"/>
            <a:ext cx="722671" cy="548279"/>
          </a:xfrm>
        </p:spPr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5" name="Freeform 6"/>
          <p:cNvSpPr>
            <a:spLocks/>
          </p:cNvSpPr>
          <p:nvPr userDrawn="1"/>
        </p:nvSpPr>
        <p:spPr bwMode="auto">
          <a:xfrm>
            <a:off x="460939" y="-7938"/>
            <a:ext cx="9320213" cy="10312400"/>
          </a:xfrm>
          <a:custGeom>
            <a:avLst/>
            <a:gdLst>
              <a:gd name="T0" fmla="*/ 5871 w 5871"/>
              <a:gd name="T1" fmla="*/ 6496 h 6496"/>
              <a:gd name="T2" fmla="*/ 5871 w 5871"/>
              <a:gd name="T3" fmla="*/ 0 h 6496"/>
              <a:gd name="T4" fmla="*/ 1623 w 5871"/>
              <a:gd name="T5" fmla="*/ 0 h 6496"/>
              <a:gd name="T6" fmla="*/ 0 w 5871"/>
              <a:gd name="T7" fmla="*/ 5131 h 6496"/>
              <a:gd name="T8" fmla="*/ 0 w 5871"/>
              <a:gd name="T9" fmla="*/ 6496 h 6496"/>
              <a:gd name="T10" fmla="*/ 5871 w 5871"/>
              <a:gd name="T11" fmla="*/ 6496 h 6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71" h="6496">
                <a:moveTo>
                  <a:pt x="5871" y="6496"/>
                </a:moveTo>
                <a:lnTo>
                  <a:pt x="5871" y="0"/>
                </a:lnTo>
                <a:lnTo>
                  <a:pt x="1623" y="0"/>
                </a:lnTo>
                <a:lnTo>
                  <a:pt x="0" y="5131"/>
                </a:lnTo>
                <a:lnTo>
                  <a:pt x="0" y="6496"/>
                </a:lnTo>
                <a:lnTo>
                  <a:pt x="5871" y="64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itle 8"/>
          <p:cNvSpPr>
            <a:spLocks noGrp="1"/>
          </p:cNvSpPr>
          <p:nvPr>
            <p:ph type="title" hasCustomPrompt="1"/>
          </p:nvPr>
        </p:nvSpPr>
        <p:spPr>
          <a:xfrm>
            <a:off x="1496158" y="2766069"/>
            <a:ext cx="9240876" cy="703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360" tIns="720360" rIns="720360" bIns="720360" numCol="1" rtlCol="0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1829714" rtl="0" eaLnBrk="0" fontAlgn="base" latinLnBrk="0" hangingPunct="0">
              <a:lnSpc>
                <a:spcPts val="96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 lang="en-US" sz="7200" b="0" kern="1200" cap="none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1829714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/>
            </a:pPr>
            <a:r>
              <a:rPr lang="en-US" dirty="0"/>
              <a:t>Click to edit text of divider or messaging slides</a:t>
            </a:r>
          </a:p>
        </p:txBody>
      </p:sp>
    </p:spTree>
    <p:extLst>
      <p:ext uri="{BB962C8B-B14F-4D97-AF65-F5344CB8AC3E}">
        <p14:creationId xmlns:p14="http://schemas.microsoft.com/office/powerpoint/2010/main" val="2583447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8291175" cy="10288786"/>
          </a:xfrm>
          <a:prstGeom prst="rect">
            <a:avLst/>
          </a:prstGeom>
        </p:spPr>
      </p:pic>
      <p:sp>
        <p:nvSpPr>
          <p:cNvPr id="9" name="Text Placeholder 14"/>
          <p:cNvSpPr>
            <a:spLocks noGrp="1"/>
          </p:cNvSpPr>
          <p:nvPr>
            <p:ph type="body" sz="quarter" idx="70" hasCustomPrompt="1"/>
          </p:nvPr>
        </p:nvSpPr>
        <p:spPr>
          <a:xfrm>
            <a:off x="1" y="-1"/>
            <a:ext cx="12776886" cy="10298113"/>
          </a:xfrm>
          <a:solidFill>
            <a:srgbClr val="069EDB">
              <a:alpha val="7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63229" tIns="81610" rIns="163229" bIns="81610" numCol="1" rtlCol="0" anchor="ctr" anchorCtr="0" compatLnSpc="1">
            <a:prstTxWarp prst="textNoShape">
              <a:avLst/>
            </a:prstTxWarp>
          </a:bodyPr>
          <a:lstStyle>
            <a:lvl1pPr>
              <a:defRPr lang="en-US" sz="3900" dirty="0"/>
            </a:lvl1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37365" y="377910"/>
            <a:ext cx="11767673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>
              <a:lnSpc>
                <a:spcPts val="55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717294" y="2300404"/>
            <a:ext cx="11688890" cy="7189960"/>
          </a:xfrm>
          <a:noFill/>
        </p:spPr>
        <p:txBody>
          <a:bodyPr/>
          <a:lstStyle>
            <a:lvl1pPr>
              <a:spcBef>
                <a:spcPts val="1200"/>
              </a:spcBef>
              <a:buClr>
                <a:schemeClr val="bg1"/>
              </a:buClr>
              <a:defRPr lang="en-US" sz="32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63305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3175" y="0"/>
            <a:ext cx="16300450" cy="10301288"/>
          </a:xfrm>
          <a:custGeom>
            <a:avLst/>
            <a:gdLst>
              <a:gd name="T0" fmla="*/ 4404 w 5126"/>
              <a:gd name="T1" fmla="*/ 0 h 3238"/>
              <a:gd name="T2" fmla="*/ 1967 w 5126"/>
              <a:gd name="T3" fmla="*/ 0 h 3238"/>
              <a:gd name="T4" fmla="*/ 1967 w 5126"/>
              <a:gd name="T5" fmla="*/ 565 h 3238"/>
              <a:gd name="T6" fmla="*/ 1931 w 5126"/>
              <a:gd name="T7" fmla="*/ 565 h 3238"/>
              <a:gd name="T8" fmla="*/ 1613 w 5126"/>
              <a:gd name="T9" fmla="*/ 0 h 3238"/>
              <a:gd name="T10" fmla="*/ 0 w 5126"/>
              <a:gd name="T11" fmla="*/ 0 h 3238"/>
              <a:gd name="T12" fmla="*/ 0 w 5126"/>
              <a:gd name="T13" fmla="*/ 2499 h 3238"/>
              <a:gd name="T14" fmla="*/ 411 w 5126"/>
              <a:gd name="T15" fmla="*/ 3238 h 3238"/>
              <a:gd name="T16" fmla="*/ 5126 w 5126"/>
              <a:gd name="T17" fmla="*/ 3238 h 3238"/>
              <a:gd name="T18" fmla="*/ 5126 w 5126"/>
              <a:gd name="T19" fmla="*/ 1577 h 3238"/>
              <a:gd name="T20" fmla="*/ 4404 w 5126"/>
              <a:gd name="T21" fmla="*/ 0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26" h="3238">
                <a:moveTo>
                  <a:pt x="4404" y="0"/>
                </a:moveTo>
                <a:cubicBezTo>
                  <a:pt x="1967" y="0"/>
                  <a:pt x="1967" y="0"/>
                  <a:pt x="1967" y="0"/>
                </a:cubicBezTo>
                <a:cubicBezTo>
                  <a:pt x="1967" y="565"/>
                  <a:pt x="1967" y="565"/>
                  <a:pt x="1967" y="565"/>
                </a:cubicBezTo>
                <a:cubicBezTo>
                  <a:pt x="1931" y="565"/>
                  <a:pt x="1931" y="565"/>
                  <a:pt x="1931" y="565"/>
                </a:cubicBezTo>
                <a:cubicBezTo>
                  <a:pt x="1613" y="0"/>
                  <a:pt x="1613" y="0"/>
                  <a:pt x="161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499"/>
                  <a:pt x="0" y="2499"/>
                  <a:pt x="0" y="2499"/>
                </a:cubicBezTo>
                <a:cubicBezTo>
                  <a:pt x="411" y="3238"/>
                  <a:pt x="411" y="3238"/>
                  <a:pt x="411" y="3238"/>
                </a:cubicBezTo>
                <a:cubicBezTo>
                  <a:pt x="5126" y="3238"/>
                  <a:pt x="5126" y="3238"/>
                  <a:pt x="5126" y="3238"/>
                </a:cubicBezTo>
                <a:cubicBezTo>
                  <a:pt x="5126" y="1577"/>
                  <a:pt x="5126" y="1577"/>
                  <a:pt x="5126" y="1577"/>
                </a:cubicBezTo>
                <a:cubicBezTo>
                  <a:pt x="4824" y="1100"/>
                  <a:pt x="4580" y="572"/>
                  <a:pt x="4404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16303625" y="0"/>
            <a:ext cx="2019300" cy="7677150"/>
          </a:xfrm>
          <a:custGeom>
            <a:avLst/>
            <a:gdLst>
              <a:gd name="T0" fmla="*/ 635 w 635"/>
              <a:gd name="T1" fmla="*/ 0 h 2413"/>
              <a:gd name="T2" fmla="*/ 0 w 635"/>
              <a:gd name="T3" fmla="*/ 0 h 2413"/>
              <a:gd name="T4" fmla="*/ 0 w 635"/>
              <a:gd name="T5" fmla="*/ 1577 h 2413"/>
              <a:gd name="T6" fmla="*/ 0 w 635"/>
              <a:gd name="T7" fmla="*/ 1577 h 2413"/>
              <a:gd name="T8" fmla="*/ 0 w 635"/>
              <a:gd name="T9" fmla="*/ 1577 h 2413"/>
              <a:gd name="T10" fmla="*/ 635 w 635"/>
              <a:gd name="T11" fmla="*/ 2413 h 2413"/>
              <a:gd name="T12" fmla="*/ 635 w 635"/>
              <a:gd name="T13" fmla="*/ 0 h 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5" h="2413">
                <a:moveTo>
                  <a:pt x="63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77"/>
                  <a:pt x="0" y="1577"/>
                  <a:pt x="0" y="1577"/>
                </a:cubicBezTo>
                <a:cubicBezTo>
                  <a:pt x="0" y="1577"/>
                  <a:pt x="0" y="1577"/>
                  <a:pt x="0" y="1577"/>
                </a:cubicBezTo>
                <a:cubicBezTo>
                  <a:pt x="0" y="1577"/>
                  <a:pt x="0" y="1577"/>
                  <a:pt x="0" y="1577"/>
                </a:cubicBezTo>
                <a:cubicBezTo>
                  <a:pt x="190" y="1876"/>
                  <a:pt x="402" y="2155"/>
                  <a:pt x="635" y="2413"/>
                </a:cubicBezTo>
                <a:cubicBezTo>
                  <a:pt x="635" y="0"/>
                  <a:pt x="635" y="0"/>
                  <a:pt x="635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4008100" y="0"/>
            <a:ext cx="2295525" cy="5016500"/>
          </a:xfrm>
          <a:custGeom>
            <a:avLst/>
            <a:gdLst>
              <a:gd name="T0" fmla="*/ 722 w 722"/>
              <a:gd name="T1" fmla="*/ 0 h 1577"/>
              <a:gd name="T2" fmla="*/ 0 w 722"/>
              <a:gd name="T3" fmla="*/ 0 h 1577"/>
              <a:gd name="T4" fmla="*/ 722 w 722"/>
              <a:gd name="T5" fmla="*/ 1577 h 1577"/>
              <a:gd name="T6" fmla="*/ 722 w 722"/>
              <a:gd name="T7" fmla="*/ 0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2" h="1577">
                <a:moveTo>
                  <a:pt x="722" y="0"/>
                </a:moveTo>
                <a:cubicBezTo>
                  <a:pt x="0" y="0"/>
                  <a:pt x="0" y="0"/>
                  <a:pt x="0" y="0"/>
                </a:cubicBezTo>
                <a:cubicBezTo>
                  <a:pt x="176" y="572"/>
                  <a:pt x="420" y="1100"/>
                  <a:pt x="722" y="1577"/>
                </a:cubicBezTo>
                <a:cubicBezTo>
                  <a:pt x="722" y="0"/>
                  <a:pt x="722" y="0"/>
                  <a:pt x="722" y="0"/>
                </a:cubicBezTo>
              </a:path>
            </a:pathLst>
          </a:custGeom>
          <a:solidFill>
            <a:srgbClr val="0081B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1529633" y="1035169"/>
            <a:ext cx="10636246" cy="801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360000" rIns="360000" bIns="360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1373063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 lang="en-GB" sz="7208" kern="1200" cap="none" spc="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defTabSz="1373063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tabLst/>
              <a:defRPr/>
            </a:pPr>
            <a:r>
              <a:rPr lang="en-US" dirty="0"/>
              <a:t>Click to edit text of divider or messaging slides</a:t>
            </a:r>
          </a:p>
        </p:txBody>
      </p:sp>
    </p:spTree>
    <p:extLst>
      <p:ext uri="{BB962C8B-B14F-4D97-AF65-F5344CB8AC3E}">
        <p14:creationId xmlns:p14="http://schemas.microsoft.com/office/powerpoint/2010/main" val="1987250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3175" y="0"/>
            <a:ext cx="16300450" cy="10301288"/>
          </a:xfrm>
          <a:custGeom>
            <a:avLst/>
            <a:gdLst>
              <a:gd name="T0" fmla="*/ 4404 w 5126"/>
              <a:gd name="T1" fmla="*/ 0 h 3238"/>
              <a:gd name="T2" fmla="*/ 1967 w 5126"/>
              <a:gd name="T3" fmla="*/ 0 h 3238"/>
              <a:gd name="T4" fmla="*/ 1967 w 5126"/>
              <a:gd name="T5" fmla="*/ 565 h 3238"/>
              <a:gd name="T6" fmla="*/ 1931 w 5126"/>
              <a:gd name="T7" fmla="*/ 565 h 3238"/>
              <a:gd name="T8" fmla="*/ 1613 w 5126"/>
              <a:gd name="T9" fmla="*/ 0 h 3238"/>
              <a:gd name="T10" fmla="*/ 0 w 5126"/>
              <a:gd name="T11" fmla="*/ 0 h 3238"/>
              <a:gd name="T12" fmla="*/ 0 w 5126"/>
              <a:gd name="T13" fmla="*/ 2499 h 3238"/>
              <a:gd name="T14" fmla="*/ 411 w 5126"/>
              <a:gd name="T15" fmla="*/ 3238 h 3238"/>
              <a:gd name="T16" fmla="*/ 5126 w 5126"/>
              <a:gd name="T17" fmla="*/ 3238 h 3238"/>
              <a:gd name="T18" fmla="*/ 5126 w 5126"/>
              <a:gd name="T19" fmla="*/ 1577 h 3238"/>
              <a:gd name="T20" fmla="*/ 4404 w 5126"/>
              <a:gd name="T21" fmla="*/ 0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26" h="3238">
                <a:moveTo>
                  <a:pt x="4404" y="0"/>
                </a:moveTo>
                <a:cubicBezTo>
                  <a:pt x="1967" y="0"/>
                  <a:pt x="1967" y="0"/>
                  <a:pt x="1967" y="0"/>
                </a:cubicBezTo>
                <a:cubicBezTo>
                  <a:pt x="1967" y="565"/>
                  <a:pt x="1967" y="565"/>
                  <a:pt x="1967" y="565"/>
                </a:cubicBezTo>
                <a:cubicBezTo>
                  <a:pt x="1931" y="565"/>
                  <a:pt x="1931" y="565"/>
                  <a:pt x="1931" y="565"/>
                </a:cubicBezTo>
                <a:cubicBezTo>
                  <a:pt x="1613" y="0"/>
                  <a:pt x="1613" y="0"/>
                  <a:pt x="161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499"/>
                  <a:pt x="0" y="2499"/>
                  <a:pt x="0" y="2499"/>
                </a:cubicBezTo>
                <a:cubicBezTo>
                  <a:pt x="411" y="3238"/>
                  <a:pt x="411" y="3238"/>
                  <a:pt x="411" y="3238"/>
                </a:cubicBezTo>
                <a:cubicBezTo>
                  <a:pt x="5126" y="3238"/>
                  <a:pt x="5126" y="3238"/>
                  <a:pt x="5126" y="3238"/>
                </a:cubicBezTo>
                <a:cubicBezTo>
                  <a:pt x="5126" y="1577"/>
                  <a:pt x="5126" y="1577"/>
                  <a:pt x="5126" y="1577"/>
                </a:cubicBezTo>
                <a:cubicBezTo>
                  <a:pt x="4824" y="1100"/>
                  <a:pt x="4580" y="572"/>
                  <a:pt x="4404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16303625" y="0"/>
            <a:ext cx="2019300" cy="7677150"/>
          </a:xfrm>
          <a:custGeom>
            <a:avLst/>
            <a:gdLst>
              <a:gd name="T0" fmla="*/ 635 w 635"/>
              <a:gd name="T1" fmla="*/ 0 h 2413"/>
              <a:gd name="T2" fmla="*/ 0 w 635"/>
              <a:gd name="T3" fmla="*/ 0 h 2413"/>
              <a:gd name="T4" fmla="*/ 0 w 635"/>
              <a:gd name="T5" fmla="*/ 1577 h 2413"/>
              <a:gd name="T6" fmla="*/ 0 w 635"/>
              <a:gd name="T7" fmla="*/ 1577 h 2413"/>
              <a:gd name="T8" fmla="*/ 0 w 635"/>
              <a:gd name="T9" fmla="*/ 1577 h 2413"/>
              <a:gd name="T10" fmla="*/ 635 w 635"/>
              <a:gd name="T11" fmla="*/ 2413 h 2413"/>
              <a:gd name="T12" fmla="*/ 635 w 635"/>
              <a:gd name="T13" fmla="*/ 0 h 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5" h="2413">
                <a:moveTo>
                  <a:pt x="63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77"/>
                  <a:pt x="0" y="1577"/>
                  <a:pt x="0" y="1577"/>
                </a:cubicBezTo>
                <a:cubicBezTo>
                  <a:pt x="0" y="1577"/>
                  <a:pt x="0" y="1577"/>
                  <a:pt x="0" y="1577"/>
                </a:cubicBezTo>
                <a:cubicBezTo>
                  <a:pt x="0" y="1577"/>
                  <a:pt x="0" y="1577"/>
                  <a:pt x="0" y="1577"/>
                </a:cubicBezTo>
                <a:cubicBezTo>
                  <a:pt x="190" y="1876"/>
                  <a:pt x="402" y="2155"/>
                  <a:pt x="635" y="2413"/>
                </a:cubicBezTo>
                <a:cubicBezTo>
                  <a:pt x="635" y="0"/>
                  <a:pt x="635" y="0"/>
                  <a:pt x="635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4008100" y="0"/>
            <a:ext cx="2295525" cy="5016500"/>
          </a:xfrm>
          <a:custGeom>
            <a:avLst/>
            <a:gdLst>
              <a:gd name="T0" fmla="*/ 722 w 722"/>
              <a:gd name="T1" fmla="*/ 0 h 1577"/>
              <a:gd name="T2" fmla="*/ 0 w 722"/>
              <a:gd name="T3" fmla="*/ 0 h 1577"/>
              <a:gd name="T4" fmla="*/ 722 w 722"/>
              <a:gd name="T5" fmla="*/ 1577 h 1577"/>
              <a:gd name="T6" fmla="*/ 722 w 722"/>
              <a:gd name="T7" fmla="*/ 0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2" h="1577">
                <a:moveTo>
                  <a:pt x="722" y="0"/>
                </a:moveTo>
                <a:cubicBezTo>
                  <a:pt x="0" y="0"/>
                  <a:pt x="0" y="0"/>
                  <a:pt x="0" y="0"/>
                </a:cubicBezTo>
                <a:cubicBezTo>
                  <a:pt x="176" y="572"/>
                  <a:pt x="420" y="1100"/>
                  <a:pt x="722" y="1577"/>
                </a:cubicBezTo>
                <a:cubicBezTo>
                  <a:pt x="722" y="0"/>
                  <a:pt x="722" y="0"/>
                  <a:pt x="722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1529633" y="1035169"/>
            <a:ext cx="10636246" cy="801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360000" rIns="360000" bIns="360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1373063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 lang="en-GB" sz="7208" kern="1200" cap="none" spc="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defTabSz="1373063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tabLst/>
              <a:defRPr/>
            </a:pPr>
            <a:r>
              <a:rPr lang="en-US" dirty="0"/>
              <a:t>Click to edit text of divider or messaging slides</a:t>
            </a:r>
          </a:p>
        </p:txBody>
      </p:sp>
    </p:spTree>
    <p:extLst>
      <p:ext uri="{BB962C8B-B14F-4D97-AF65-F5344CB8AC3E}">
        <p14:creationId xmlns:p14="http://schemas.microsoft.com/office/powerpoint/2010/main" val="2041692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3175" y="0"/>
            <a:ext cx="16300450" cy="10301288"/>
          </a:xfrm>
          <a:custGeom>
            <a:avLst/>
            <a:gdLst>
              <a:gd name="T0" fmla="*/ 4404 w 5126"/>
              <a:gd name="T1" fmla="*/ 0 h 3238"/>
              <a:gd name="T2" fmla="*/ 1967 w 5126"/>
              <a:gd name="T3" fmla="*/ 0 h 3238"/>
              <a:gd name="T4" fmla="*/ 1967 w 5126"/>
              <a:gd name="T5" fmla="*/ 565 h 3238"/>
              <a:gd name="T6" fmla="*/ 1931 w 5126"/>
              <a:gd name="T7" fmla="*/ 565 h 3238"/>
              <a:gd name="T8" fmla="*/ 1613 w 5126"/>
              <a:gd name="T9" fmla="*/ 0 h 3238"/>
              <a:gd name="T10" fmla="*/ 0 w 5126"/>
              <a:gd name="T11" fmla="*/ 0 h 3238"/>
              <a:gd name="T12" fmla="*/ 0 w 5126"/>
              <a:gd name="T13" fmla="*/ 2499 h 3238"/>
              <a:gd name="T14" fmla="*/ 411 w 5126"/>
              <a:gd name="T15" fmla="*/ 3238 h 3238"/>
              <a:gd name="T16" fmla="*/ 5126 w 5126"/>
              <a:gd name="T17" fmla="*/ 3238 h 3238"/>
              <a:gd name="T18" fmla="*/ 5126 w 5126"/>
              <a:gd name="T19" fmla="*/ 1577 h 3238"/>
              <a:gd name="T20" fmla="*/ 4404 w 5126"/>
              <a:gd name="T21" fmla="*/ 0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26" h="3238">
                <a:moveTo>
                  <a:pt x="4404" y="0"/>
                </a:moveTo>
                <a:cubicBezTo>
                  <a:pt x="1967" y="0"/>
                  <a:pt x="1967" y="0"/>
                  <a:pt x="1967" y="0"/>
                </a:cubicBezTo>
                <a:cubicBezTo>
                  <a:pt x="1967" y="565"/>
                  <a:pt x="1967" y="565"/>
                  <a:pt x="1967" y="565"/>
                </a:cubicBezTo>
                <a:cubicBezTo>
                  <a:pt x="1931" y="565"/>
                  <a:pt x="1931" y="565"/>
                  <a:pt x="1931" y="565"/>
                </a:cubicBezTo>
                <a:cubicBezTo>
                  <a:pt x="1613" y="0"/>
                  <a:pt x="1613" y="0"/>
                  <a:pt x="161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499"/>
                  <a:pt x="0" y="2499"/>
                  <a:pt x="0" y="2499"/>
                </a:cubicBezTo>
                <a:cubicBezTo>
                  <a:pt x="411" y="3238"/>
                  <a:pt x="411" y="3238"/>
                  <a:pt x="411" y="3238"/>
                </a:cubicBezTo>
                <a:cubicBezTo>
                  <a:pt x="5126" y="3238"/>
                  <a:pt x="5126" y="3238"/>
                  <a:pt x="5126" y="3238"/>
                </a:cubicBezTo>
                <a:cubicBezTo>
                  <a:pt x="5126" y="1577"/>
                  <a:pt x="5126" y="1577"/>
                  <a:pt x="5126" y="1577"/>
                </a:cubicBezTo>
                <a:cubicBezTo>
                  <a:pt x="4824" y="1100"/>
                  <a:pt x="4580" y="572"/>
                  <a:pt x="4404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16303625" y="0"/>
            <a:ext cx="2019300" cy="7677150"/>
          </a:xfrm>
          <a:custGeom>
            <a:avLst/>
            <a:gdLst>
              <a:gd name="T0" fmla="*/ 635 w 635"/>
              <a:gd name="T1" fmla="*/ 0 h 2413"/>
              <a:gd name="T2" fmla="*/ 0 w 635"/>
              <a:gd name="T3" fmla="*/ 0 h 2413"/>
              <a:gd name="T4" fmla="*/ 0 w 635"/>
              <a:gd name="T5" fmla="*/ 1577 h 2413"/>
              <a:gd name="T6" fmla="*/ 0 w 635"/>
              <a:gd name="T7" fmla="*/ 1577 h 2413"/>
              <a:gd name="T8" fmla="*/ 0 w 635"/>
              <a:gd name="T9" fmla="*/ 1577 h 2413"/>
              <a:gd name="T10" fmla="*/ 635 w 635"/>
              <a:gd name="T11" fmla="*/ 2413 h 2413"/>
              <a:gd name="T12" fmla="*/ 635 w 635"/>
              <a:gd name="T13" fmla="*/ 0 h 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5" h="2413">
                <a:moveTo>
                  <a:pt x="63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77"/>
                  <a:pt x="0" y="1577"/>
                  <a:pt x="0" y="1577"/>
                </a:cubicBezTo>
                <a:cubicBezTo>
                  <a:pt x="0" y="1577"/>
                  <a:pt x="0" y="1577"/>
                  <a:pt x="0" y="1577"/>
                </a:cubicBezTo>
                <a:cubicBezTo>
                  <a:pt x="0" y="1577"/>
                  <a:pt x="0" y="1577"/>
                  <a:pt x="0" y="1577"/>
                </a:cubicBezTo>
                <a:cubicBezTo>
                  <a:pt x="190" y="1876"/>
                  <a:pt x="402" y="2155"/>
                  <a:pt x="635" y="2413"/>
                </a:cubicBezTo>
                <a:cubicBezTo>
                  <a:pt x="635" y="0"/>
                  <a:pt x="635" y="0"/>
                  <a:pt x="635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4008100" y="0"/>
            <a:ext cx="2295525" cy="5016500"/>
          </a:xfrm>
          <a:custGeom>
            <a:avLst/>
            <a:gdLst>
              <a:gd name="T0" fmla="*/ 722 w 722"/>
              <a:gd name="T1" fmla="*/ 0 h 1577"/>
              <a:gd name="T2" fmla="*/ 0 w 722"/>
              <a:gd name="T3" fmla="*/ 0 h 1577"/>
              <a:gd name="T4" fmla="*/ 722 w 722"/>
              <a:gd name="T5" fmla="*/ 1577 h 1577"/>
              <a:gd name="T6" fmla="*/ 722 w 722"/>
              <a:gd name="T7" fmla="*/ 0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2" h="1577">
                <a:moveTo>
                  <a:pt x="722" y="0"/>
                </a:moveTo>
                <a:cubicBezTo>
                  <a:pt x="0" y="0"/>
                  <a:pt x="0" y="0"/>
                  <a:pt x="0" y="0"/>
                </a:cubicBezTo>
                <a:cubicBezTo>
                  <a:pt x="176" y="572"/>
                  <a:pt x="420" y="1100"/>
                  <a:pt x="722" y="1577"/>
                </a:cubicBezTo>
                <a:cubicBezTo>
                  <a:pt x="722" y="0"/>
                  <a:pt x="722" y="0"/>
                  <a:pt x="722" y="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1529633" y="1035169"/>
            <a:ext cx="10636246" cy="801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360000" rIns="360000" bIns="360000" numCol="1" rtlCol="0" anchor="ctr" anchorCtr="0" compatLnSpc="1">
            <a:prstTxWarp prst="textNoShape">
              <a:avLst/>
            </a:prstTxWarp>
            <a:noAutofit/>
          </a:bodyPr>
          <a:lstStyle>
            <a:lvl1pPr marL="0" marR="0" indent="0" algn="l" defTabSz="1373063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 lang="en-GB" sz="7208" kern="1200" cap="none" spc="0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defTabSz="1373063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tabLst/>
              <a:defRPr/>
            </a:pPr>
            <a:r>
              <a:rPr lang="en-US" dirty="0"/>
              <a:t>Click to edit text of divider or messaging slides</a:t>
            </a:r>
          </a:p>
        </p:txBody>
      </p:sp>
    </p:spTree>
    <p:extLst>
      <p:ext uri="{BB962C8B-B14F-4D97-AF65-F5344CB8AC3E}">
        <p14:creationId xmlns:p14="http://schemas.microsoft.com/office/powerpoint/2010/main" val="3698145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/>
          <p:cNvSpPr>
            <a:spLocks/>
          </p:cNvSpPr>
          <p:nvPr/>
        </p:nvSpPr>
        <p:spPr bwMode="auto">
          <a:xfrm>
            <a:off x="10328960" y="3497927"/>
            <a:ext cx="3550118" cy="6800186"/>
          </a:xfrm>
          <a:custGeom>
            <a:avLst/>
            <a:gdLst>
              <a:gd name="T0" fmla="*/ 1117 w 1117"/>
              <a:gd name="T1" fmla="*/ 0 h 2146"/>
              <a:gd name="T2" fmla="*/ 0 w 1117"/>
              <a:gd name="T3" fmla="*/ 2146 h 2146"/>
              <a:gd name="T4" fmla="*/ 1117 w 1117"/>
              <a:gd name="T5" fmla="*/ 2146 h 2146"/>
              <a:gd name="T6" fmla="*/ 1117 w 1117"/>
              <a:gd name="T7" fmla="*/ 0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7" h="2146">
                <a:moveTo>
                  <a:pt x="1117" y="0"/>
                </a:moveTo>
                <a:cubicBezTo>
                  <a:pt x="597" y="605"/>
                  <a:pt x="219" y="1337"/>
                  <a:pt x="0" y="2146"/>
                </a:cubicBezTo>
                <a:cubicBezTo>
                  <a:pt x="1117" y="2146"/>
                  <a:pt x="1117" y="2146"/>
                  <a:pt x="1117" y="2146"/>
                </a:cubicBezTo>
                <a:cubicBezTo>
                  <a:pt x="1117" y="0"/>
                  <a:pt x="1117" y="0"/>
                  <a:pt x="1117" y="0"/>
                </a:cubicBezTo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13879077" y="0"/>
            <a:ext cx="4307208" cy="3497927"/>
          </a:xfrm>
          <a:custGeom>
            <a:avLst/>
            <a:gdLst>
              <a:gd name="T0" fmla="*/ 1355 w 1355"/>
              <a:gd name="T1" fmla="*/ 0 h 1104"/>
              <a:gd name="T2" fmla="*/ 0 w 1355"/>
              <a:gd name="T3" fmla="*/ 0 h 1104"/>
              <a:gd name="T4" fmla="*/ 0 w 1355"/>
              <a:gd name="T5" fmla="*/ 1104 h 1104"/>
              <a:gd name="T6" fmla="*/ 0 w 1355"/>
              <a:gd name="T7" fmla="*/ 1104 h 1104"/>
              <a:gd name="T8" fmla="*/ 0 w 1355"/>
              <a:gd name="T9" fmla="*/ 1104 h 1104"/>
              <a:gd name="T10" fmla="*/ 1355 w 1355"/>
              <a:gd name="T11" fmla="*/ 0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5" h="1104">
                <a:moveTo>
                  <a:pt x="135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104"/>
                  <a:pt x="0" y="1104"/>
                  <a:pt x="0" y="1104"/>
                </a:cubicBezTo>
                <a:cubicBezTo>
                  <a:pt x="0" y="1104"/>
                  <a:pt x="0" y="1104"/>
                  <a:pt x="0" y="1104"/>
                </a:cubicBezTo>
                <a:cubicBezTo>
                  <a:pt x="0" y="1104"/>
                  <a:pt x="0" y="1104"/>
                  <a:pt x="0" y="1104"/>
                </a:cubicBezTo>
                <a:cubicBezTo>
                  <a:pt x="379" y="662"/>
                  <a:pt x="833" y="288"/>
                  <a:pt x="1355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13879077" y="0"/>
            <a:ext cx="4412098" cy="10298113"/>
          </a:xfrm>
          <a:custGeom>
            <a:avLst/>
            <a:gdLst>
              <a:gd name="T0" fmla="*/ 1388 w 1388"/>
              <a:gd name="T1" fmla="*/ 0 h 3250"/>
              <a:gd name="T2" fmla="*/ 1355 w 1388"/>
              <a:gd name="T3" fmla="*/ 0 h 3250"/>
              <a:gd name="T4" fmla="*/ 1355 w 1388"/>
              <a:gd name="T5" fmla="*/ 0 h 3250"/>
              <a:gd name="T6" fmla="*/ 1355 w 1388"/>
              <a:gd name="T7" fmla="*/ 0 h 3250"/>
              <a:gd name="T8" fmla="*/ 0 w 1388"/>
              <a:gd name="T9" fmla="*/ 1104 h 3250"/>
              <a:gd name="T10" fmla="*/ 0 w 1388"/>
              <a:gd name="T11" fmla="*/ 3250 h 3250"/>
              <a:gd name="T12" fmla="*/ 1388 w 1388"/>
              <a:gd name="T13" fmla="*/ 3250 h 3250"/>
              <a:gd name="T14" fmla="*/ 1388 w 1388"/>
              <a:gd name="T15" fmla="*/ 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88" h="3250">
                <a:moveTo>
                  <a:pt x="1388" y="0"/>
                </a:moveTo>
                <a:cubicBezTo>
                  <a:pt x="1355" y="0"/>
                  <a:pt x="1355" y="0"/>
                  <a:pt x="135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833" y="288"/>
                  <a:pt x="379" y="662"/>
                  <a:pt x="0" y="1104"/>
                </a:cubicBezTo>
                <a:cubicBezTo>
                  <a:pt x="0" y="3250"/>
                  <a:pt x="0" y="3250"/>
                  <a:pt x="0" y="3250"/>
                </a:cubicBezTo>
                <a:cubicBezTo>
                  <a:pt x="1388" y="3250"/>
                  <a:pt x="1388" y="3250"/>
                  <a:pt x="1388" y="3250"/>
                </a:cubicBezTo>
                <a:cubicBezTo>
                  <a:pt x="1388" y="0"/>
                  <a:pt x="1388" y="0"/>
                  <a:pt x="1388" y="0"/>
                </a:cubicBezTo>
              </a:path>
            </a:pathLst>
          </a:custGeom>
          <a:solidFill>
            <a:srgbClr val="0081B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-35349" y="-1"/>
            <a:ext cx="8129508" cy="10298113"/>
          </a:xfrm>
          <a:custGeom>
            <a:avLst/>
            <a:gdLst>
              <a:gd name="connsiteX0" fmla="*/ 0 w 8129508"/>
              <a:gd name="connsiteY0" fmla="*/ 0 h 10298113"/>
              <a:gd name="connsiteX1" fmla="*/ 2306777 w 8129508"/>
              <a:gd name="connsiteY1" fmla="*/ 0 h 10298113"/>
              <a:gd name="connsiteX2" fmla="*/ 8129508 w 8129508"/>
              <a:gd name="connsiteY2" fmla="*/ 10298113 h 10298113"/>
              <a:gd name="connsiteX3" fmla="*/ 0 w 8129508"/>
              <a:gd name="connsiteY3" fmla="*/ 10298113 h 10298113"/>
              <a:gd name="connsiteX4" fmla="*/ 0 w 8129508"/>
              <a:gd name="connsiteY4" fmla="*/ 0 h 1029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508" h="10298113">
                <a:moveTo>
                  <a:pt x="0" y="0"/>
                </a:moveTo>
                <a:lnTo>
                  <a:pt x="2306777" y="0"/>
                </a:lnTo>
                <a:lnTo>
                  <a:pt x="8129508" y="10298113"/>
                </a:lnTo>
                <a:lnTo>
                  <a:pt x="0" y="102981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4401710" y="798724"/>
            <a:ext cx="9240876" cy="703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360" tIns="720360" rIns="720360" bIns="720360" numCol="1" rtlCol="0" anchor="ctr" anchorCtr="1" compatLnSpc="1">
            <a:prstTxWarp prst="textNoShape">
              <a:avLst/>
            </a:prstTxWarp>
            <a:normAutofit/>
          </a:bodyPr>
          <a:lstStyle>
            <a:lvl1pPr marL="0" marR="0" indent="0" algn="ctr" defTabSz="1829714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 lang="en-GB" sz="7200" kern="1200" cap="all" spc="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defTabSz="1829714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tabLst/>
              <a:defRPr/>
            </a:pPr>
            <a:r>
              <a:rPr lang="en-US" dirty="0"/>
              <a:t>CLICK TO EDIT TEXT of divider or messaging slides</a:t>
            </a:r>
          </a:p>
        </p:txBody>
      </p:sp>
    </p:spTree>
    <p:extLst>
      <p:ext uri="{BB962C8B-B14F-4D97-AF65-F5344CB8AC3E}">
        <p14:creationId xmlns:p14="http://schemas.microsoft.com/office/powerpoint/2010/main" val="964452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/>
          <p:cNvSpPr>
            <a:spLocks/>
          </p:cNvSpPr>
          <p:nvPr/>
        </p:nvSpPr>
        <p:spPr bwMode="auto">
          <a:xfrm>
            <a:off x="10328960" y="3497927"/>
            <a:ext cx="3550118" cy="6800186"/>
          </a:xfrm>
          <a:custGeom>
            <a:avLst/>
            <a:gdLst>
              <a:gd name="T0" fmla="*/ 1117 w 1117"/>
              <a:gd name="T1" fmla="*/ 0 h 2146"/>
              <a:gd name="T2" fmla="*/ 0 w 1117"/>
              <a:gd name="T3" fmla="*/ 2146 h 2146"/>
              <a:gd name="T4" fmla="*/ 1117 w 1117"/>
              <a:gd name="T5" fmla="*/ 2146 h 2146"/>
              <a:gd name="T6" fmla="*/ 1117 w 1117"/>
              <a:gd name="T7" fmla="*/ 0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7" h="2146">
                <a:moveTo>
                  <a:pt x="1117" y="0"/>
                </a:moveTo>
                <a:cubicBezTo>
                  <a:pt x="597" y="605"/>
                  <a:pt x="219" y="1337"/>
                  <a:pt x="0" y="2146"/>
                </a:cubicBezTo>
                <a:cubicBezTo>
                  <a:pt x="1117" y="2146"/>
                  <a:pt x="1117" y="2146"/>
                  <a:pt x="1117" y="2146"/>
                </a:cubicBezTo>
                <a:cubicBezTo>
                  <a:pt x="1117" y="0"/>
                  <a:pt x="1117" y="0"/>
                  <a:pt x="1117" y="0"/>
                </a:cubicBezTo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13879077" y="0"/>
            <a:ext cx="4307208" cy="3497927"/>
          </a:xfrm>
          <a:custGeom>
            <a:avLst/>
            <a:gdLst>
              <a:gd name="T0" fmla="*/ 1355 w 1355"/>
              <a:gd name="T1" fmla="*/ 0 h 1104"/>
              <a:gd name="T2" fmla="*/ 0 w 1355"/>
              <a:gd name="T3" fmla="*/ 0 h 1104"/>
              <a:gd name="T4" fmla="*/ 0 w 1355"/>
              <a:gd name="T5" fmla="*/ 1104 h 1104"/>
              <a:gd name="T6" fmla="*/ 0 w 1355"/>
              <a:gd name="T7" fmla="*/ 1104 h 1104"/>
              <a:gd name="T8" fmla="*/ 0 w 1355"/>
              <a:gd name="T9" fmla="*/ 1104 h 1104"/>
              <a:gd name="T10" fmla="*/ 1355 w 1355"/>
              <a:gd name="T11" fmla="*/ 0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5" h="1104">
                <a:moveTo>
                  <a:pt x="135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104"/>
                  <a:pt x="0" y="1104"/>
                  <a:pt x="0" y="1104"/>
                </a:cubicBezTo>
                <a:cubicBezTo>
                  <a:pt x="0" y="1104"/>
                  <a:pt x="0" y="1104"/>
                  <a:pt x="0" y="1104"/>
                </a:cubicBezTo>
                <a:cubicBezTo>
                  <a:pt x="0" y="1104"/>
                  <a:pt x="0" y="1104"/>
                  <a:pt x="0" y="1104"/>
                </a:cubicBezTo>
                <a:cubicBezTo>
                  <a:pt x="379" y="662"/>
                  <a:pt x="833" y="288"/>
                  <a:pt x="1355" y="0"/>
                </a:cubicBezTo>
              </a:path>
            </a:pathLst>
          </a:custGeom>
          <a:solidFill>
            <a:srgbClr val="B0C8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13879077" y="0"/>
            <a:ext cx="4412098" cy="10298113"/>
          </a:xfrm>
          <a:custGeom>
            <a:avLst/>
            <a:gdLst>
              <a:gd name="T0" fmla="*/ 1388 w 1388"/>
              <a:gd name="T1" fmla="*/ 0 h 3250"/>
              <a:gd name="T2" fmla="*/ 1355 w 1388"/>
              <a:gd name="T3" fmla="*/ 0 h 3250"/>
              <a:gd name="T4" fmla="*/ 1355 w 1388"/>
              <a:gd name="T5" fmla="*/ 0 h 3250"/>
              <a:gd name="T6" fmla="*/ 1355 w 1388"/>
              <a:gd name="T7" fmla="*/ 0 h 3250"/>
              <a:gd name="T8" fmla="*/ 0 w 1388"/>
              <a:gd name="T9" fmla="*/ 1104 h 3250"/>
              <a:gd name="T10" fmla="*/ 0 w 1388"/>
              <a:gd name="T11" fmla="*/ 3250 h 3250"/>
              <a:gd name="T12" fmla="*/ 1388 w 1388"/>
              <a:gd name="T13" fmla="*/ 3250 h 3250"/>
              <a:gd name="T14" fmla="*/ 1388 w 1388"/>
              <a:gd name="T15" fmla="*/ 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88" h="3250">
                <a:moveTo>
                  <a:pt x="1388" y="0"/>
                </a:moveTo>
                <a:cubicBezTo>
                  <a:pt x="1355" y="0"/>
                  <a:pt x="1355" y="0"/>
                  <a:pt x="135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833" y="288"/>
                  <a:pt x="379" y="662"/>
                  <a:pt x="0" y="1104"/>
                </a:cubicBezTo>
                <a:cubicBezTo>
                  <a:pt x="0" y="3250"/>
                  <a:pt x="0" y="3250"/>
                  <a:pt x="0" y="3250"/>
                </a:cubicBezTo>
                <a:cubicBezTo>
                  <a:pt x="1388" y="3250"/>
                  <a:pt x="1388" y="3250"/>
                  <a:pt x="1388" y="3250"/>
                </a:cubicBezTo>
                <a:cubicBezTo>
                  <a:pt x="1388" y="0"/>
                  <a:pt x="1388" y="0"/>
                  <a:pt x="1388" y="0"/>
                </a:cubicBezTo>
              </a:path>
            </a:pathLst>
          </a:custGeom>
          <a:solidFill>
            <a:srgbClr val="8FA5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-35349" y="-1"/>
            <a:ext cx="8129508" cy="10298113"/>
          </a:xfrm>
          <a:custGeom>
            <a:avLst/>
            <a:gdLst>
              <a:gd name="connsiteX0" fmla="*/ 0 w 8129508"/>
              <a:gd name="connsiteY0" fmla="*/ 0 h 10298113"/>
              <a:gd name="connsiteX1" fmla="*/ 2306777 w 8129508"/>
              <a:gd name="connsiteY1" fmla="*/ 0 h 10298113"/>
              <a:gd name="connsiteX2" fmla="*/ 8129508 w 8129508"/>
              <a:gd name="connsiteY2" fmla="*/ 10298113 h 10298113"/>
              <a:gd name="connsiteX3" fmla="*/ 0 w 8129508"/>
              <a:gd name="connsiteY3" fmla="*/ 10298113 h 10298113"/>
              <a:gd name="connsiteX4" fmla="*/ 0 w 8129508"/>
              <a:gd name="connsiteY4" fmla="*/ 0 h 1029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508" h="10298113">
                <a:moveTo>
                  <a:pt x="0" y="0"/>
                </a:moveTo>
                <a:lnTo>
                  <a:pt x="2306777" y="0"/>
                </a:lnTo>
                <a:lnTo>
                  <a:pt x="8129508" y="10298113"/>
                </a:lnTo>
                <a:lnTo>
                  <a:pt x="0" y="102981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4401710" y="798724"/>
            <a:ext cx="9240876" cy="703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360" tIns="720360" rIns="720360" bIns="720360" numCol="1" rtlCol="0" anchor="ctr" anchorCtr="1" compatLnSpc="1">
            <a:prstTxWarp prst="textNoShape">
              <a:avLst/>
            </a:prstTxWarp>
            <a:normAutofit/>
          </a:bodyPr>
          <a:lstStyle>
            <a:lvl1pPr marL="0" marR="0" indent="0" algn="ctr" defTabSz="1829714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 lang="en-GB" sz="7200" kern="1200" cap="all" spc="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defTabSz="1829714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tabLst/>
              <a:defRPr/>
            </a:pPr>
            <a:r>
              <a:rPr lang="en-US" dirty="0"/>
              <a:t>CLICK TO EDIT TEXT of divider or messaging slides</a:t>
            </a:r>
          </a:p>
        </p:txBody>
      </p:sp>
    </p:spTree>
    <p:extLst>
      <p:ext uri="{BB962C8B-B14F-4D97-AF65-F5344CB8AC3E}">
        <p14:creationId xmlns:p14="http://schemas.microsoft.com/office/powerpoint/2010/main" val="3340594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/>
          <p:cNvSpPr>
            <a:spLocks/>
          </p:cNvSpPr>
          <p:nvPr/>
        </p:nvSpPr>
        <p:spPr bwMode="auto">
          <a:xfrm>
            <a:off x="10328960" y="3497927"/>
            <a:ext cx="3550118" cy="6800186"/>
          </a:xfrm>
          <a:custGeom>
            <a:avLst/>
            <a:gdLst>
              <a:gd name="T0" fmla="*/ 1117 w 1117"/>
              <a:gd name="T1" fmla="*/ 0 h 2146"/>
              <a:gd name="T2" fmla="*/ 0 w 1117"/>
              <a:gd name="T3" fmla="*/ 2146 h 2146"/>
              <a:gd name="T4" fmla="*/ 1117 w 1117"/>
              <a:gd name="T5" fmla="*/ 2146 h 2146"/>
              <a:gd name="T6" fmla="*/ 1117 w 1117"/>
              <a:gd name="T7" fmla="*/ 0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7" h="2146">
                <a:moveTo>
                  <a:pt x="1117" y="0"/>
                </a:moveTo>
                <a:cubicBezTo>
                  <a:pt x="597" y="605"/>
                  <a:pt x="219" y="1337"/>
                  <a:pt x="0" y="2146"/>
                </a:cubicBezTo>
                <a:cubicBezTo>
                  <a:pt x="1117" y="2146"/>
                  <a:pt x="1117" y="2146"/>
                  <a:pt x="1117" y="2146"/>
                </a:cubicBezTo>
                <a:cubicBezTo>
                  <a:pt x="1117" y="0"/>
                  <a:pt x="1117" y="0"/>
                  <a:pt x="1117" y="0"/>
                </a:cubicBezTo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13879077" y="0"/>
            <a:ext cx="4307208" cy="3497927"/>
          </a:xfrm>
          <a:custGeom>
            <a:avLst/>
            <a:gdLst>
              <a:gd name="T0" fmla="*/ 1355 w 1355"/>
              <a:gd name="T1" fmla="*/ 0 h 1104"/>
              <a:gd name="T2" fmla="*/ 0 w 1355"/>
              <a:gd name="T3" fmla="*/ 0 h 1104"/>
              <a:gd name="T4" fmla="*/ 0 w 1355"/>
              <a:gd name="T5" fmla="*/ 1104 h 1104"/>
              <a:gd name="T6" fmla="*/ 0 w 1355"/>
              <a:gd name="T7" fmla="*/ 1104 h 1104"/>
              <a:gd name="T8" fmla="*/ 0 w 1355"/>
              <a:gd name="T9" fmla="*/ 1104 h 1104"/>
              <a:gd name="T10" fmla="*/ 1355 w 1355"/>
              <a:gd name="T11" fmla="*/ 0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5" h="1104">
                <a:moveTo>
                  <a:pt x="135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104"/>
                  <a:pt x="0" y="1104"/>
                  <a:pt x="0" y="1104"/>
                </a:cubicBezTo>
                <a:cubicBezTo>
                  <a:pt x="0" y="1104"/>
                  <a:pt x="0" y="1104"/>
                  <a:pt x="0" y="1104"/>
                </a:cubicBezTo>
                <a:cubicBezTo>
                  <a:pt x="0" y="1104"/>
                  <a:pt x="0" y="1104"/>
                  <a:pt x="0" y="1104"/>
                </a:cubicBezTo>
                <a:cubicBezTo>
                  <a:pt x="379" y="662"/>
                  <a:pt x="833" y="288"/>
                  <a:pt x="1355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13879077" y="0"/>
            <a:ext cx="4412098" cy="10298113"/>
          </a:xfrm>
          <a:custGeom>
            <a:avLst/>
            <a:gdLst>
              <a:gd name="T0" fmla="*/ 1388 w 1388"/>
              <a:gd name="T1" fmla="*/ 0 h 3250"/>
              <a:gd name="T2" fmla="*/ 1355 w 1388"/>
              <a:gd name="T3" fmla="*/ 0 h 3250"/>
              <a:gd name="T4" fmla="*/ 1355 w 1388"/>
              <a:gd name="T5" fmla="*/ 0 h 3250"/>
              <a:gd name="T6" fmla="*/ 1355 w 1388"/>
              <a:gd name="T7" fmla="*/ 0 h 3250"/>
              <a:gd name="T8" fmla="*/ 0 w 1388"/>
              <a:gd name="T9" fmla="*/ 1104 h 3250"/>
              <a:gd name="T10" fmla="*/ 0 w 1388"/>
              <a:gd name="T11" fmla="*/ 3250 h 3250"/>
              <a:gd name="T12" fmla="*/ 1388 w 1388"/>
              <a:gd name="T13" fmla="*/ 3250 h 3250"/>
              <a:gd name="T14" fmla="*/ 1388 w 1388"/>
              <a:gd name="T15" fmla="*/ 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88" h="3250">
                <a:moveTo>
                  <a:pt x="1388" y="0"/>
                </a:moveTo>
                <a:cubicBezTo>
                  <a:pt x="1355" y="0"/>
                  <a:pt x="1355" y="0"/>
                  <a:pt x="135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1355" y="0"/>
                  <a:pt x="1355" y="0"/>
                  <a:pt x="1355" y="0"/>
                </a:cubicBezTo>
                <a:cubicBezTo>
                  <a:pt x="833" y="288"/>
                  <a:pt x="379" y="662"/>
                  <a:pt x="0" y="1104"/>
                </a:cubicBezTo>
                <a:cubicBezTo>
                  <a:pt x="0" y="3250"/>
                  <a:pt x="0" y="3250"/>
                  <a:pt x="0" y="3250"/>
                </a:cubicBezTo>
                <a:cubicBezTo>
                  <a:pt x="1388" y="3250"/>
                  <a:pt x="1388" y="3250"/>
                  <a:pt x="1388" y="3250"/>
                </a:cubicBezTo>
                <a:cubicBezTo>
                  <a:pt x="1388" y="0"/>
                  <a:pt x="1388" y="0"/>
                  <a:pt x="1388" y="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-35349" y="-1"/>
            <a:ext cx="8129508" cy="10298113"/>
          </a:xfrm>
          <a:custGeom>
            <a:avLst/>
            <a:gdLst>
              <a:gd name="connsiteX0" fmla="*/ 0 w 8129508"/>
              <a:gd name="connsiteY0" fmla="*/ 0 h 10298113"/>
              <a:gd name="connsiteX1" fmla="*/ 2306777 w 8129508"/>
              <a:gd name="connsiteY1" fmla="*/ 0 h 10298113"/>
              <a:gd name="connsiteX2" fmla="*/ 8129508 w 8129508"/>
              <a:gd name="connsiteY2" fmla="*/ 10298113 h 10298113"/>
              <a:gd name="connsiteX3" fmla="*/ 0 w 8129508"/>
              <a:gd name="connsiteY3" fmla="*/ 10298113 h 10298113"/>
              <a:gd name="connsiteX4" fmla="*/ 0 w 8129508"/>
              <a:gd name="connsiteY4" fmla="*/ 0 h 1029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508" h="10298113">
                <a:moveTo>
                  <a:pt x="0" y="0"/>
                </a:moveTo>
                <a:lnTo>
                  <a:pt x="2306777" y="0"/>
                </a:lnTo>
                <a:lnTo>
                  <a:pt x="8129508" y="10298113"/>
                </a:lnTo>
                <a:lnTo>
                  <a:pt x="0" y="102981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4401710" y="798724"/>
            <a:ext cx="9240876" cy="703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360" tIns="720360" rIns="720360" bIns="720360" numCol="1" rtlCol="0" anchor="ctr" anchorCtr="1" compatLnSpc="1">
            <a:prstTxWarp prst="textNoShape">
              <a:avLst/>
            </a:prstTxWarp>
            <a:noAutofit/>
          </a:bodyPr>
          <a:lstStyle>
            <a:lvl1pPr marL="0" marR="0" indent="0" algn="ctr" defTabSz="1829714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 lang="en-GB" sz="7200" kern="1200" cap="all" spc="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defTabSz="1829714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tabLst/>
              <a:defRPr/>
            </a:pPr>
            <a:r>
              <a:rPr lang="en-US" dirty="0"/>
              <a:t>CLICK TO EDIT TEXT of divider or messaging slides</a:t>
            </a:r>
          </a:p>
        </p:txBody>
      </p:sp>
    </p:spTree>
    <p:extLst>
      <p:ext uri="{BB962C8B-B14F-4D97-AF65-F5344CB8AC3E}">
        <p14:creationId xmlns:p14="http://schemas.microsoft.com/office/powerpoint/2010/main" val="32605436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quarter" idx="39"/>
          </p:nvPr>
        </p:nvSpPr>
        <p:spPr>
          <a:xfrm>
            <a:off x="12691111" y="1664676"/>
            <a:ext cx="5100340" cy="7719955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368000" rIns="108000" bIns="81610" numCol="1" anchor="t" anchorCtr="0" compatLnSpc="1">
            <a:prstTxWarp prst="textNoShape">
              <a:avLst/>
            </a:prstTxWarp>
            <a:noAutofit/>
          </a:bodyPr>
          <a:lstStyle>
            <a:lvl1pPr marL="269875" indent="-269875">
              <a:defRPr lang="en-US" sz="24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>
              <a:defRPr lang="en-US" sz="2000" dirty="0" smtClean="0"/>
            </a:lvl2pPr>
          </a:lstStyle>
          <a:p>
            <a:pPr marL="269875" lvl="0" indent="-269875" algn="l" defTabSz="1414476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1"/>
          </p:nvPr>
        </p:nvSpPr>
        <p:spPr>
          <a:xfrm>
            <a:off x="728960" y="1664676"/>
            <a:ext cx="5100340" cy="7719955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368000" rIns="108000" bIns="81610" numCol="1" anchor="t" anchorCtr="0" compatLnSpc="1">
            <a:prstTxWarp prst="textNoShape">
              <a:avLst/>
            </a:prstTxWarp>
            <a:noAutofit/>
          </a:bodyPr>
          <a:lstStyle>
            <a:lvl1pPr marL="269875" indent="-269875">
              <a:lnSpc>
                <a:spcPts val="2600"/>
              </a:lnSpc>
              <a:defRPr lang="en-US" sz="24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>
              <a:defRPr lang="en-US" sz="2000" dirty="0" smtClean="0"/>
            </a:lvl2pPr>
          </a:lstStyle>
          <a:p>
            <a:pPr marL="269875" lvl="0" indent="-269875" algn="l" defTabSz="1414476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46547"/>
            <a:ext cx="5969876" cy="996043"/>
          </a:xfrm>
          <a:solidFill>
            <a:schemeClr val="accent1">
              <a:alpha val="76078"/>
            </a:schemeClr>
          </a:solidFill>
          <a:ln>
            <a:noFill/>
          </a:ln>
        </p:spPr>
        <p:txBody>
          <a:bodyPr vert="horz" wrap="square" lIns="163229" tIns="81610" rIns="163229" bIns="81610" numCol="1" anchor="ctr" anchorCtr="0" compatLnSpc="1">
            <a:prstTxWarp prst="textNoShape">
              <a:avLst/>
            </a:prstTxWarp>
          </a:bodyPr>
          <a:lstStyle>
            <a:lvl1pPr marL="80645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2800" dirty="0" smtClean="0">
                <a:solidFill>
                  <a:schemeClr val="bg1"/>
                </a:solidFill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Level 1 Header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12538646" y="1846547"/>
            <a:ext cx="5749353" cy="996043"/>
          </a:xfrm>
          <a:solidFill>
            <a:schemeClr val="accent1">
              <a:alpha val="76078"/>
            </a:schemeClr>
          </a:solidFill>
          <a:ln>
            <a:noFill/>
          </a:ln>
        </p:spPr>
        <p:txBody>
          <a:bodyPr vert="horz" wrap="square" lIns="144000" tIns="81610" rIns="144000" bIns="81610" numCol="1" anchor="ctr" anchorCtr="0" compatLnSpc="1">
            <a:prstTxWarp prst="textNoShape">
              <a:avLst/>
            </a:prstTxWarp>
          </a:bodyPr>
          <a:lstStyle>
            <a:lvl1pPr marL="179388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2800" dirty="0" smtClean="0">
                <a:solidFill>
                  <a:schemeClr val="bg1"/>
                </a:solidFill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Level 1 Header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38"/>
          </p:nvPr>
        </p:nvSpPr>
        <p:spPr>
          <a:xfrm>
            <a:off x="6680055" y="1664676"/>
            <a:ext cx="5100340" cy="7719955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368000" rIns="108000" bIns="81610" numCol="1" anchor="t" anchorCtr="0" compatLnSpc="1">
            <a:prstTxWarp prst="textNoShape">
              <a:avLst/>
            </a:prstTxWarp>
            <a:noAutofit/>
          </a:bodyPr>
          <a:lstStyle>
            <a:lvl1pPr marL="269875" indent="-269875">
              <a:defRPr lang="en-US" sz="24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>
              <a:defRPr lang="en-US" sz="2000" dirty="0" smtClean="0"/>
            </a:lvl2pPr>
          </a:lstStyle>
          <a:p>
            <a:pPr marL="269875" lvl="0" indent="-269875" algn="l" defTabSz="1414476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37" hasCustomPrompt="1"/>
          </p:nvPr>
        </p:nvSpPr>
        <p:spPr>
          <a:xfrm>
            <a:off x="6558261" y="1846547"/>
            <a:ext cx="5392001" cy="996043"/>
          </a:xfrm>
          <a:solidFill>
            <a:schemeClr val="accent1">
              <a:alpha val="76078"/>
            </a:schemeClr>
          </a:solidFill>
          <a:ln>
            <a:noFill/>
          </a:ln>
        </p:spPr>
        <p:txBody>
          <a:bodyPr vert="horz" wrap="square" lIns="144000" tIns="81610" rIns="144000" bIns="81610" numCol="1" anchor="ctr" anchorCtr="0" compatLnSpc="1">
            <a:prstTxWarp prst="textNoShape">
              <a:avLst/>
            </a:prstTxWarp>
          </a:bodyPr>
          <a:lstStyle>
            <a:lvl1pPr marL="179388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2800" dirty="0" smtClean="0">
                <a:solidFill>
                  <a:schemeClr val="bg1"/>
                </a:solidFill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Level 1 Header</a:t>
            </a:r>
          </a:p>
        </p:txBody>
      </p:sp>
    </p:spTree>
    <p:extLst>
      <p:ext uri="{BB962C8B-B14F-4D97-AF65-F5344CB8AC3E}">
        <p14:creationId xmlns:p14="http://schemas.microsoft.com/office/powerpoint/2010/main" val="19724610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39"/>
          </p:nvPr>
        </p:nvSpPr>
        <p:spPr>
          <a:xfrm>
            <a:off x="12345440" y="1664676"/>
            <a:ext cx="5662353" cy="7719955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368000" rIns="108000" bIns="81610" numCol="1" anchor="t" anchorCtr="0" compatLnSpc="1">
            <a:prstTxWarp prst="textNoShape">
              <a:avLst/>
            </a:prstTxWarp>
          </a:bodyPr>
          <a:lstStyle>
            <a:lvl1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 lang="en-US" sz="24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01700" indent="-279400" defTabSz="723900">
              <a:defRPr lang="en-US" sz="2000" dirty="0" smtClean="0"/>
            </a:lvl2pPr>
          </a:lstStyle>
          <a:p>
            <a:pPr marL="269875" lvl="0" indent="-269875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40"/>
          </p:nvPr>
        </p:nvSpPr>
        <p:spPr>
          <a:xfrm>
            <a:off x="342898" y="1664676"/>
            <a:ext cx="5715637" cy="7719955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368000" rIns="108000" bIns="81610" numCol="1" anchor="t" anchorCtr="0" compatLnSpc="1">
            <a:prstTxWarp prst="textNoShape">
              <a:avLst/>
            </a:prstTxWarp>
          </a:bodyPr>
          <a:lstStyle>
            <a:lvl1pPr marL="355600" indent="-269875">
              <a:lnSpc>
                <a:spcPts val="2600"/>
              </a:lnSpc>
              <a:spcAft>
                <a:spcPts val="600"/>
              </a:spcAft>
              <a:defRPr lang="en-US" sz="24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>
              <a:defRPr lang="en-US" sz="2000" dirty="0" smtClean="0"/>
            </a:lvl2pPr>
          </a:lstStyle>
          <a:p>
            <a:pPr marL="269875" lvl="0" indent="-269875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38"/>
          </p:nvPr>
        </p:nvSpPr>
        <p:spPr>
          <a:xfrm>
            <a:off x="6370811" y="1664676"/>
            <a:ext cx="5662354" cy="7719955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368000" rIns="108000" bIns="81610" numCol="1" anchor="t" anchorCtr="0" compatLnSpc="1">
            <a:prstTxWarp prst="textNoShape">
              <a:avLst/>
            </a:prstTxWarp>
          </a:bodyPr>
          <a:lstStyle>
            <a:lvl1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 lang="en-US" sz="24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01700" indent="-279400" defTabSz="723900">
              <a:defRPr lang="en-US" sz="2000" dirty="0" smtClean="0"/>
            </a:lvl2pPr>
          </a:lstStyle>
          <a:p>
            <a:pPr marL="269875" lvl="0" indent="-269875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65285"/>
            <a:ext cx="6141233" cy="914400"/>
          </a:xfrm>
          <a:solidFill>
            <a:schemeClr val="accent1">
              <a:alpha val="78039"/>
            </a:schemeClr>
          </a:solidFill>
          <a:ln>
            <a:noFill/>
          </a:ln>
        </p:spPr>
        <p:txBody>
          <a:bodyPr vert="horz" wrap="square" lIns="163229" tIns="81610" rIns="163229" bIns="81610" numCol="1" anchor="ctr" anchorCtr="0" compatLnSpc="1">
            <a:prstTxWarp prst="textNoShape">
              <a:avLst/>
            </a:prstTxWarp>
          </a:bodyPr>
          <a:lstStyle>
            <a:lvl1pPr marL="187325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2800" dirty="0" smtClean="0">
                <a:solidFill>
                  <a:schemeClr val="bg1"/>
                </a:solidFill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Level 1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249072-B339-4A41-BCF8-F7BA72F4F52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32" hasCustomPrompt="1"/>
          </p:nvPr>
        </p:nvSpPr>
        <p:spPr>
          <a:xfrm>
            <a:off x="6270222" y="1865285"/>
            <a:ext cx="5874533" cy="914400"/>
          </a:xfrm>
          <a:solidFill>
            <a:schemeClr val="accent1">
              <a:alpha val="78039"/>
            </a:schemeClr>
          </a:solidFill>
          <a:ln>
            <a:noFill/>
          </a:ln>
        </p:spPr>
        <p:txBody>
          <a:bodyPr vert="horz" wrap="square" lIns="163229" tIns="81610" rIns="163229" bIns="81610" numCol="1" anchor="ctr" anchorCtr="0" compatLnSpc="1">
            <a:prstTxWarp prst="textNoShape">
              <a:avLst/>
            </a:prstTxWarp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28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 algn="l" defTabSz="1414476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9EDB"/>
              </a:buClr>
              <a:buSzPct val="100000"/>
              <a:buFontTx/>
              <a:buNone/>
            </a:pPr>
            <a:r>
              <a:rPr lang="en-US" dirty="0"/>
              <a:t>Level 1 Header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34" hasCustomPrompt="1"/>
          </p:nvPr>
        </p:nvSpPr>
        <p:spPr>
          <a:xfrm>
            <a:off x="12273743" y="1865285"/>
            <a:ext cx="6017432" cy="914400"/>
          </a:xfrm>
          <a:solidFill>
            <a:schemeClr val="accent1">
              <a:alpha val="78039"/>
            </a:schemeClr>
          </a:solidFill>
          <a:ln>
            <a:noFill/>
          </a:ln>
        </p:spPr>
        <p:txBody>
          <a:bodyPr vert="horz" wrap="square" lIns="163229" tIns="81610" rIns="163229" bIns="81610" numCol="1" anchor="ctr" anchorCtr="0" compatLnSpc="1">
            <a:prstTxWarp prst="textNoShape">
              <a:avLst/>
            </a:prstTxWarp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28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 algn="l" defTabSz="1414476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9EDB"/>
              </a:buClr>
              <a:buSzPct val="100000"/>
              <a:buFontTx/>
              <a:buNone/>
            </a:pPr>
            <a:r>
              <a:rPr lang="en-US" dirty="0"/>
              <a:t>Level 1 Header</a:t>
            </a:r>
          </a:p>
        </p:txBody>
      </p:sp>
    </p:spTree>
    <p:extLst>
      <p:ext uri="{BB962C8B-B14F-4D97-AF65-F5344CB8AC3E}">
        <p14:creationId xmlns:p14="http://schemas.microsoft.com/office/powerpoint/2010/main" val="42877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-1588"/>
            <a:ext cx="6858000" cy="10299701"/>
            <a:chOff x="9569450" y="28575"/>
            <a:chExt cx="6489700" cy="10299701"/>
          </a:xfrm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11161713" y="2840038"/>
              <a:ext cx="2427288" cy="7488238"/>
            </a:xfrm>
            <a:custGeom>
              <a:avLst/>
              <a:gdLst>
                <a:gd name="T0" fmla="*/ 763 w 763"/>
                <a:gd name="T1" fmla="*/ 0 h 2354"/>
                <a:gd name="T2" fmla="*/ 0 w 763"/>
                <a:gd name="T3" fmla="*/ 2354 h 2354"/>
                <a:gd name="T4" fmla="*/ 763 w 763"/>
                <a:gd name="T5" fmla="*/ 2354 h 2354"/>
                <a:gd name="T6" fmla="*/ 763 w 763"/>
                <a:gd name="T7" fmla="*/ 0 h 2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3" h="2354">
                  <a:moveTo>
                    <a:pt x="763" y="0"/>
                  </a:moveTo>
                  <a:cubicBezTo>
                    <a:pt x="362" y="635"/>
                    <a:pt x="102" y="1433"/>
                    <a:pt x="0" y="2354"/>
                  </a:cubicBezTo>
                  <a:cubicBezTo>
                    <a:pt x="763" y="2354"/>
                    <a:pt x="763" y="2354"/>
                    <a:pt x="763" y="2354"/>
                  </a:cubicBezTo>
                  <a:cubicBezTo>
                    <a:pt x="763" y="0"/>
                    <a:pt x="763" y="0"/>
                    <a:pt x="763" y="0"/>
                  </a:cubicBezTo>
                </a:path>
              </a:pathLst>
            </a:custGeom>
            <a:solidFill>
              <a:srgbClr val="D1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3589000" y="28575"/>
              <a:ext cx="2470150" cy="2811463"/>
            </a:xfrm>
            <a:custGeom>
              <a:avLst/>
              <a:gdLst>
                <a:gd name="T0" fmla="*/ 777 w 777"/>
                <a:gd name="T1" fmla="*/ 0 h 884"/>
                <a:gd name="T2" fmla="*/ 0 w 777"/>
                <a:gd name="T3" fmla="*/ 0 h 884"/>
                <a:gd name="T4" fmla="*/ 0 w 777"/>
                <a:gd name="T5" fmla="*/ 884 h 884"/>
                <a:gd name="T6" fmla="*/ 0 w 777"/>
                <a:gd name="T7" fmla="*/ 884 h 884"/>
                <a:gd name="T8" fmla="*/ 0 w 777"/>
                <a:gd name="T9" fmla="*/ 884 h 884"/>
                <a:gd name="T10" fmla="*/ 777 w 777"/>
                <a:gd name="T11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7" h="884">
                  <a:moveTo>
                    <a:pt x="77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84"/>
                    <a:pt x="0" y="884"/>
                    <a:pt x="0" y="884"/>
                  </a:cubicBezTo>
                  <a:cubicBezTo>
                    <a:pt x="0" y="884"/>
                    <a:pt x="0" y="884"/>
                    <a:pt x="0" y="884"/>
                  </a:cubicBezTo>
                  <a:cubicBezTo>
                    <a:pt x="0" y="884"/>
                    <a:pt x="0" y="884"/>
                    <a:pt x="0" y="884"/>
                  </a:cubicBezTo>
                  <a:cubicBezTo>
                    <a:pt x="218" y="540"/>
                    <a:pt x="477" y="243"/>
                    <a:pt x="777" y="0"/>
                  </a:cubicBezTo>
                </a:path>
              </a:pathLst>
            </a:custGeom>
            <a:solidFill>
              <a:srgbClr val="009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9569450" y="28575"/>
              <a:ext cx="4019550" cy="10299700"/>
            </a:xfrm>
            <a:custGeom>
              <a:avLst/>
              <a:gdLst>
                <a:gd name="T0" fmla="*/ 1264 w 1264"/>
                <a:gd name="T1" fmla="*/ 0 h 3238"/>
                <a:gd name="T2" fmla="*/ 0 w 1264"/>
                <a:gd name="T3" fmla="*/ 0 h 3238"/>
                <a:gd name="T4" fmla="*/ 0 w 1264"/>
                <a:gd name="T5" fmla="*/ 3238 h 3238"/>
                <a:gd name="T6" fmla="*/ 501 w 1264"/>
                <a:gd name="T7" fmla="*/ 3238 h 3238"/>
                <a:gd name="T8" fmla="*/ 1264 w 1264"/>
                <a:gd name="T9" fmla="*/ 884 h 3238"/>
                <a:gd name="T10" fmla="*/ 1264 w 1264"/>
                <a:gd name="T11" fmla="*/ 0 h 3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4" h="3238">
                  <a:moveTo>
                    <a:pt x="12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238"/>
                    <a:pt x="0" y="3238"/>
                    <a:pt x="0" y="3238"/>
                  </a:cubicBezTo>
                  <a:cubicBezTo>
                    <a:pt x="501" y="3238"/>
                    <a:pt x="501" y="3238"/>
                    <a:pt x="501" y="3238"/>
                  </a:cubicBezTo>
                  <a:cubicBezTo>
                    <a:pt x="603" y="2317"/>
                    <a:pt x="863" y="1519"/>
                    <a:pt x="1264" y="884"/>
                  </a:cubicBezTo>
                  <a:cubicBezTo>
                    <a:pt x="1264" y="0"/>
                    <a:pt x="1264" y="0"/>
                    <a:pt x="1264" y="0"/>
                  </a:cubicBezTo>
                </a:path>
              </a:pathLst>
            </a:custGeom>
            <a:solidFill>
              <a:srgbClr val="008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370" y="899204"/>
            <a:ext cx="3738956" cy="1153508"/>
          </a:xfrm>
          <a:prstGeom prst="rect">
            <a:avLst/>
          </a:prstGeom>
        </p:spPr>
      </p:pic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63718" y="2087216"/>
            <a:ext cx="12565285" cy="7676961"/>
          </a:xfrm>
        </p:spPr>
        <p:txBody>
          <a:bodyPr lIns="0" tIns="0" rIns="0" bIns="0"/>
          <a:lstStyle>
            <a:lvl1pPr marL="0" marR="0" indent="0" algn="l" defTabSz="1414476" rtl="0" eaLnBrk="0" fontAlgn="base" latinLnBrk="0" hangingPunct="0">
              <a:lnSpc>
                <a:spcPct val="100000"/>
              </a:lnSpc>
              <a:spcBef>
                <a:spcPts val="5002"/>
              </a:spcBef>
              <a:spcAft>
                <a:spcPts val="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None/>
              <a:tabLst/>
              <a:defRPr sz="3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620713" marR="0" lvl="0" indent="-620713" algn="l" defTabSz="1414476" rtl="0" eaLnBrk="0" fontAlgn="base" latinLnBrk="0" hangingPunct="0">
              <a:lnSpc>
                <a:spcPct val="100000"/>
              </a:lnSpc>
              <a:spcBef>
                <a:spcPts val="5002"/>
              </a:spcBef>
              <a:spcAft>
                <a:spcPts val="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59948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quarter" idx="38"/>
          </p:nvPr>
        </p:nvSpPr>
        <p:spPr>
          <a:xfrm>
            <a:off x="4826170" y="1664676"/>
            <a:ext cx="4139493" cy="7719955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368000" rIns="108000" bIns="81610" numCol="1" anchor="t" anchorCtr="0" compatLnSpc="1">
            <a:prstTxWarp prst="textNoShape">
              <a:avLst/>
            </a:prstTxWarp>
            <a:noAutofit/>
          </a:bodyPr>
          <a:lstStyle>
            <a:lvl1pPr marL="269875" indent="-269875" rtl="0">
              <a:defRPr lang="en-US" sz="24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defRPr lang="en-US" sz="2000" dirty="0" smtClean="0"/>
            </a:lvl2pPr>
          </a:lstStyle>
          <a:p>
            <a:pPr marL="269875" lvl="0" indent="-269875" algn="l" defTabSz="1414476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32" hasCustomPrompt="1"/>
          </p:nvPr>
        </p:nvSpPr>
        <p:spPr>
          <a:xfrm>
            <a:off x="4737070" y="2057401"/>
            <a:ext cx="4365492" cy="914400"/>
          </a:xfrm>
          <a:solidFill>
            <a:schemeClr val="accent1"/>
          </a:solidFill>
          <a:ln>
            <a:noFill/>
          </a:ln>
        </p:spPr>
        <p:txBody>
          <a:bodyPr vert="horz" wrap="square" lIns="163229" tIns="81610" rIns="163229" bIns="8161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28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 algn="l" defTabSz="1414476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9EDB"/>
              </a:buClr>
              <a:buSzPct val="100000"/>
              <a:buFontTx/>
              <a:buNone/>
            </a:pPr>
            <a:r>
              <a:rPr lang="en-US" dirty="0"/>
              <a:t>Level 1 Header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39"/>
          </p:nvPr>
        </p:nvSpPr>
        <p:spPr>
          <a:xfrm>
            <a:off x="13765893" y="1664676"/>
            <a:ext cx="4025557" cy="7719955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368000" rIns="108000" bIns="81610" numCol="1" anchor="t" anchorCtr="0" compatLnSpc="1">
            <a:prstTxWarp prst="textNoShape">
              <a:avLst/>
            </a:prstTxWarp>
            <a:noAutofit/>
          </a:bodyPr>
          <a:lstStyle>
            <a:lvl1pPr marL="269875" indent="-269875" rtl="0">
              <a:defRPr lang="en-US" sz="24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defRPr lang="en-US" sz="2000" dirty="0" smtClean="0"/>
            </a:lvl2pPr>
          </a:lstStyle>
          <a:p>
            <a:pPr marL="269875" lvl="0" indent="-269875" algn="l" defTabSz="1414476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1"/>
          </p:nvPr>
        </p:nvSpPr>
        <p:spPr>
          <a:xfrm>
            <a:off x="342901" y="1664676"/>
            <a:ext cx="4152900" cy="7719955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368000" rIns="108000" bIns="81610" numCol="1" anchor="t" anchorCtr="0" compatLnSpc="1">
            <a:prstTxWarp prst="textNoShape">
              <a:avLst/>
            </a:prstTxWarp>
            <a:noAutofit/>
          </a:bodyPr>
          <a:lstStyle>
            <a:lvl1pPr marL="355600" indent="-269875" rtl="0">
              <a:defRPr lang="en-US" sz="24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defRPr lang="en-US" sz="2000" dirty="0" smtClean="0"/>
            </a:lvl2pPr>
          </a:lstStyle>
          <a:p>
            <a:pPr marL="269875" lvl="0" indent="-269875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13662212" y="2057401"/>
            <a:ext cx="4625787" cy="914400"/>
          </a:xfrm>
          <a:solidFill>
            <a:schemeClr val="accent1"/>
          </a:solidFill>
          <a:ln>
            <a:noFill/>
          </a:ln>
        </p:spPr>
        <p:txBody>
          <a:bodyPr vert="horz" wrap="square" lIns="144000" tIns="81610" rIns="144000" bIns="81610" numCol="1" anchor="ctr" anchorCtr="0" compatLnSpc="1">
            <a:prstTxWarp prst="textNoShape">
              <a:avLst/>
            </a:prstTxWarp>
            <a:noAutofit/>
          </a:bodyPr>
          <a:lstStyle>
            <a:lvl1pPr marL="179388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2800" dirty="0" smtClean="0">
                <a:solidFill>
                  <a:schemeClr val="bg1"/>
                </a:solidFill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Level 1 Header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40"/>
          </p:nvPr>
        </p:nvSpPr>
        <p:spPr>
          <a:xfrm>
            <a:off x="9296032" y="1664676"/>
            <a:ext cx="4139493" cy="7719955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368000" rIns="108000" bIns="8161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rtl="0">
              <a:tabLst/>
              <a:defRPr lang="en-US" sz="24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defRPr lang="en-US" sz="2000" dirty="0" smtClean="0"/>
            </a:lvl2pPr>
          </a:lstStyle>
          <a:p>
            <a:pPr marL="269875" lvl="0" indent="-269875" algn="l" defTabSz="1414476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41" hasCustomPrompt="1"/>
          </p:nvPr>
        </p:nvSpPr>
        <p:spPr>
          <a:xfrm>
            <a:off x="9201493" y="2057401"/>
            <a:ext cx="4365492" cy="914400"/>
          </a:xfrm>
          <a:solidFill>
            <a:schemeClr val="accent1"/>
          </a:solidFill>
          <a:ln>
            <a:noFill/>
          </a:ln>
        </p:spPr>
        <p:txBody>
          <a:bodyPr vert="horz" wrap="square" lIns="163229" tIns="81610" rIns="163229" bIns="8161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28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 algn="l" defTabSz="1414476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9EDB"/>
              </a:buClr>
              <a:buSzPct val="100000"/>
              <a:buFontTx/>
              <a:buNone/>
            </a:pPr>
            <a:r>
              <a:rPr lang="en-US" dirty="0"/>
              <a:t>Level 1 Header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2" hasCustomPrompt="1"/>
          </p:nvPr>
        </p:nvSpPr>
        <p:spPr>
          <a:xfrm>
            <a:off x="0" y="2057401"/>
            <a:ext cx="4599483" cy="914400"/>
          </a:xfrm>
          <a:solidFill>
            <a:schemeClr val="accent1"/>
          </a:solidFill>
          <a:ln>
            <a:noFill/>
          </a:ln>
        </p:spPr>
        <p:txBody>
          <a:bodyPr vert="horz" wrap="square" lIns="163229" tIns="81610" rIns="163229" bIns="81610" numCol="1" anchor="ctr" anchorCtr="0" compatLnSpc="1">
            <a:prstTxWarp prst="textNoShape">
              <a:avLst/>
            </a:prstTxWarp>
            <a:noAutofit/>
          </a:bodyPr>
          <a:lstStyle>
            <a:lvl1pPr marL="187325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2800" dirty="0" smtClean="0">
                <a:solidFill>
                  <a:schemeClr val="bg1"/>
                </a:solidFill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Level 1 Header</a:t>
            </a:r>
          </a:p>
        </p:txBody>
      </p:sp>
    </p:spTree>
    <p:extLst>
      <p:ext uri="{BB962C8B-B14F-4D97-AF65-F5344CB8AC3E}">
        <p14:creationId xmlns:p14="http://schemas.microsoft.com/office/powerpoint/2010/main" val="19776902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Layere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436191" y="2155967"/>
            <a:ext cx="8707809" cy="648000"/>
          </a:xfrm>
          <a:solidFill>
            <a:schemeClr val="accent1">
              <a:lumMod val="75000"/>
              <a:alpha val="83137"/>
            </a:schemeClr>
          </a:solidFill>
          <a:ln>
            <a:noFill/>
          </a:ln>
        </p:spPr>
        <p:txBody>
          <a:bodyPr vert="horz" wrap="square" lIns="180000" tIns="108000" rIns="144000" bIns="8161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2800" b="0" dirty="0" smtClean="0">
                <a:solidFill>
                  <a:schemeClr val="bg1"/>
                </a:solidFill>
                <a:latin typeface="Arial MT Std Light" panose="020B0302030403020204" pitchFamily="34" charset="0"/>
              </a:defRPr>
            </a:lvl1pPr>
          </a:lstStyle>
          <a:p>
            <a:pPr lvl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67" hasCustomPrompt="1"/>
          </p:nvPr>
        </p:nvSpPr>
        <p:spPr>
          <a:xfrm>
            <a:off x="9214431" y="2155967"/>
            <a:ext cx="8707809" cy="648000"/>
          </a:xfrm>
          <a:solidFill>
            <a:schemeClr val="accent1">
              <a:lumMod val="75000"/>
              <a:alpha val="83137"/>
            </a:schemeClr>
          </a:solidFill>
          <a:ln>
            <a:noFill/>
          </a:ln>
        </p:spPr>
        <p:txBody>
          <a:bodyPr vert="horz" wrap="square" lIns="180000" tIns="108000" rIns="144000" bIns="8161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2800" b="0" dirty="0" smtClean="0">
                <a:solidFill>
                  <a:schemeClr val="bg1"/>
                </a:solidFill>
                <a:latin typeface="Arial MT Std Light" panose="020B0302030403020204" pitchFamily="34" charset="0"/>
              </a:defRPr>
            </a:lvl1pPr>
          </a:lstStyle>
          <a:p>
            <a:pPr lvl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68" hasCustomPrompt="1"/>
          </p:nvPr>
        </p:nvSpPr>
        <p:spPr>
          <a:xfrm>
            <a:off x="436191" y="6059890"/>
            <a:ext cx="8707809" cy="648000"/>
          </a:xfrm>
          <a:solidFill>
            <a:schemeClr val="accent1">
              <a:lumMod val="75000"/>
              <a:alpha val="83137"/>
            </a:schemeClr>
          </a:solidFill>
          <a:ln>
            <a:noFill/>
          </a:ln>
        </p:spPr>
        <p:txBody>
          <a:bodyPr vert="horz" wrap="square" lIns="180000" tIns="108000" rIns="144000" bIns="8161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2800" b="0" dirty="0" smtClean="0">
                <a:solidFill>
                  <a:schemeClr val="bg1"/>
                </a:solidFill>
                <a:latin typeface="Arial MT Std Light" panose="020B0302030403020204" pitchFamily="34" charset="0"/>
              </a:defRPr>
            </a:lvl1pPr>
          </a:lstStyle>
          <a:p>
            <a:pPr lvl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69" hasCustomPrompt="1"/>
          </p:nvPr>
        </p:nvSpPr>
        <p:spPr>
          <a:xfrm>
            <a:off x="9214431" y="6059890"/>
            <a:ext cx="8707809" cy="648000"/>
          </a:xfrm>
          <a:solidFill>
            <a:schemeClr val="accent1">
              <a:lumMod val="75000"/>
              <a:alpha val="83137"/>
            </a:schemeClr>
          </a:solidFill>
          <a:ln>
            <a:noFill/>
          </a:ln>
        </p:spPr>
        <p:txBody>
          <a:bodyPr vert="horz" wrap="square" lIns="180000" tIns="108000" rIns="144000" bIns="8161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2800" b="0" dirty="0" smtClean="0">
                <a:solidFill>
                  <a:schemeClr val="bg1"/>
                </a:solidFill>
                <a:latin typeface="Arial MT Std Light" panose="020B0302030403020204" pitchFamily="34" charset="0"/>
              </a:defRPr>
            </a:lvl1pPr>
          </a:lstStyle>
          <a:p>
            <a:pPr lvl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56"/>
          </p:nvPr>
        </p:nvSpPr>
        <p:spPr>
          <a:xfrm>
            <a:off x="576915" y="2956989"/>
            <a:ext cx="8470800" cy="2658951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44000" rIns="108000" bIns="81610" numCol="1" anchor="t" anchorCtr="0" compatLnSpc="1">
            <a:prstTxWarp prst="textNoShape">
              <a:avLst/>
            </a:prstTxWarp>
            <a:noAutofit/>
          </a:bodyPr>
          <a:lstStyle>
            <a:lvl1pPr marL="269875" indent="-269875" rtl="0">
              <a:lnSpc>
                <a:spcPts val="2600"/>
              </a:lnSpc>
              <a:defRPr lang="en-US" sz="26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spcBef>
                <a:spcPts val="0"/>
              </a:spcBef>
              <a:spcAft>
                <a:spcPts val="0"/>
              </a:spcAft>
              <a:defRPr lang="en-US" sz="2000" dirty="0" smtClean="0"/>
            </a:lvl2pPr>
          </a:lstStyle>
          <a:p>
            <a:pPr marL="269875" lvl="0" indent="-269875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60"/>
          </p:nvPr>
        </p:nvSpPr>
        <p:spPr>
          <a:xfrm>
            <a:off x="9317945" y="2956989"/>
            <a:ext cx="8470800" cy="2658951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44000" rIns="108000" bIns="81610" numCol="1" anchor="t" anchorCtr="0" compatLnSpc="1">
            <a:prstTxWarp prst="textNoShape">
              <a:avLst/>
            </a:prstTxWarp>
            <a:noAutofit/>
          </a:bodyPr>
          <a:lstStyle>
            <a:lvl1pPr marL="269875" indent="-269875" rtl="0">
              <a:lnSpc>
                <a:spcPts val="2600"/>
              </a:lnSpc>
              <a:defRPr lang="en-US" sz="26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spcBef>
                <a:spcPts val="0"/>
              </a:spcBef>
              <a:spcAft>
                <a:spcPts val="0"/>
              </a:spcAft>
              <a:defRPr lang="en-US" sz="2000" dirty="0" smtClean="0"/>
            </a:lvl2pPr>
          </a:lstStyle>
          <a:p>
            <a:pPr marL="269875" lvl="0" indent="-269875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61"/>
          </p:nvPr>
        </p:nvSpPr>
        <p:spPr>
          <a:xfrm>
            <a:off x="576915" y="6858429"/>
            <a:ext cx="8470800" cy="2658951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44000" rIns="108000" bIns="81610" numCol="1" anchor="t" anchorCtr="0" compatLnSpc="1">
            <a:prstTxWarp prst="textNoShape">
              <a:avLst/>
            </a:prstTxWarp>
            <a:noAutofit/>
          </a:bodyPr>
          <a:lstStyle>
            <a:lvl1pPr marL="269875" indent="-269875" rtl="0">
              <a:lnSpc>
                <a:spcPts val="2600"/>
              </a:lnSpc>
              <a:defRPr lang="en-US" sz="26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spcBef>
                <a:spcPts val="0"/>
              </a:spcBef>
              <a:spcAft>
                <a:spcPts val="0"/>
              </a:spcAft>
              <a:defRPr lang="en-US" sz="2000" dirty="0" smtClean="0"/>
            </a:lvl2pPr>
          </a:lstStyle>
          <a:p>
            <a:pPr marL="269875" lvl="0" indent="-269875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62"/>
          </p:nvPr>
        </p:nvSpPr>
        <p:spPr>
          <a:xfrm>
            <a:off x="9317945" y="6858429"/>
            <a:ext cx="8470800" cy="2658951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144000" rIns="108000" bIns="81610" numCol="1" anchor="t" anchorCtr="0" compatLnSpc="1">
            <a:prstTxWarp prst="textNoShape">
              <a:avLst/>
            </a:prstTxWarp>
            <a:noAutofit/>
          </a:bodyPr>
          <a:lstStyle>
            <a:lvl1pPr marL="269875" indent="-269875" rtl="0">
              <a:lnSpc>
                <a:spcPts val="2600"/>
              </a:lnSpc>
              <a:defRPr lang="en-US" sz="26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spcBef>
                <a:spcPts val="0"/>
              </a:spcBef>
              <a:spcAft>
                <a:spcPts val="0"/>
              </a:spcAft>
              <a:defRPr lang="en-US" sz="2000" dirty="0" smtClean="0"/>
            </a:lvl2pPr>
          </a:lstStyle>
          <a:p>
            <a:pPr marL="269875" lvl="0" indent="-269875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30"/>
          </p:nvPr>
        </p:nvSpPr>
        <p:spPr>
          <a:xfrm>
            <a:off x="576915" y="2020599"/>
            <a:ext cx="8470181" cy="900000"/>
          </a:xfrm>
          <a:solidFill>
            <a:srgbClr val="069EDB">
              <a:alpha val="83137"/>
            </a:srgbClr>
          </a:solidFill>
        </p:spPr>
        <p:txBody>
          <a:bodyPr lIns="180000" tIns="108000" rIns="144000" anchor="ctr" anchorCtr="0">
            <a:noAutofit/>
          </a:bodyPr>
          <a:lstStyle>
            <a:lvl1pPr marL="447675" indent="-4476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700" b="0" kern="1200" baseline="0" dirty="0" smtClean="0">
                <a:solidFill>
                  <a:schemeClr val="bg1"/>
                </a:solidFill>
                <a:latin typeface="Arial MT Std Light" panose="020B0302030403020204" pitchFamily="34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34"/>
          </p:nvPr>
        </p:nvSpPr>
        <p:spPr>
          <a:xfrm>
            <a:off x="9317945" y="2020599"/>
            <a:ext cx="8462897" cy="900000"/>
          </a:xfrm>
          <a:solidFill>
            <a:srgbClr val="069EDB">
              <a:alpha val="83137"/>
            </a:srgbClr>
          </a:solidFill>
        </p:spPr>
        <p:txBody>
          <a:bodyPr lIns="180000" tIns="108000" rIns="144000" anchor="ctr" anchorCtr="0">
            <a:noAutofit/>
          </a:bodyPr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lang="en-US" sz="2800" b="0" kern="1200" baseline="0" dirty="0" smtClean="0">
                <a:solidFill>
                  <a:schemeClr val="bg1"/>
                </a:solidFill>
                <a:latin typeface="Arial MT Std Light" panose="020B0302030403020204" pitchFamily="34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447963" lvl="0" indent="-447963" algn="l" defTabSz="1414476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64"/>
          </p:nvPr>
        </p:nvSpPr>
        <p:spPr>
          <a:xfrm>
            <a:off x="576915" y="5924522"/>
            <a:ext cx="8470800" cy="900000"/>
          </a:xfrm>
          <a:solidFill>
            <a:srgbClr val="069EDB">
              <a:alpha val="83137"/>
            </a:srgbClr>
          </a:solidFill>
        </p:spPr>
        <p:txBody>
          <a:bodyPr lIns="180000" tIns="108000" rIns="1440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kern="1200" baseline="0" dirty="0" smtClean="0">
                <a:solidFill>
                  <a:schemeClr val="bg1"/>
                </a:solidFill>
                <a:latin typeface="Arial MT Std Light" panose="020B0302030403020204" pitchFamily="34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447963" lvl="0" indent="-447963" algn="l" defTabSz="1414476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66"/>
          </p:nvPr>
        </p:nvSpPr>
        <p:spPr>
          <a:xfrm>
            <a:off x="9317945" y="5924522"/>
            <a:ext cx="8470800" cy="900000"/>
          </a:xfrm>
          <a:solidFill>
            <a:srgbClr val="069EDB">
              <a:alpha val="83137"/>
            </a:srgbClr>
          </a:solidFill>
        </p:spPr>
        <p:txBody>
          <a:bodyPr lIns="180000" tIns="108000" rIns="144000" anchor="ctr" anchorCtr="0">
            <a:noAutofit/>
          </a:bodyPr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lang="en-US" sz="2800" b="0" kern="1200" baseline="0" dirty="0" smtClean="0">
                <a:solidFill>
                  <a:schemeClr val="bg1"/>
                </a:solidFill>
                <a:latin typeface="Arial MT Std Light" panose="020B0302030403020204" pitchFamily="34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447963" lvl="0" indent="-447963" algn="l" defTabSz="1414476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7601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ur Horizontal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2"/>
          <p:cNvSpPr>
            <a:spLocks noGrp="1"/>
          </p:cNvSpPr>
          <p:nvPr>
            <p:ph sz="quarter" idx="63"/>
          </p:nvPr>
        </p:nvSpPr>
        <p:spPr>
          <a:xfrm>
            <a:off x="1331913" y="1690976"/>
            <a:ext cx="16959262" cy="2551242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000" tIns="144000" rIns="108000" bIns="81610" numCol="1" anchor="t" anchorCtr="0" compatLnSpc="1">
            <a:prstTxWarp prst="textNoShape">
              <a:avLst/>
            </a:prstTxWarp>
          </a:bodyPr>
          <a:lstStyle>
            <a:lvl1pPr marL="355600" indent="-269875" rtl="0">
              <a:lnSpc>
                <a:spcPts val="2700"/>
              </a:lnSpc>
              <a:defRPr lang="en-US" sz="26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lnSpc>
                <a:spcPts val="2400"/>
              </a:lnSpc>
              <a:spcAft>
                <a:spcPts val="0"/>
              </a:spcAft>
              <a:defRPr lang="en-US" sz="2400" dirty="0" smtClean="0"/>
            </a:lvl2pPr>
          </a:lstStyle>
          <a:p>
            <a:pPr marL="269875" lvl="0" indent="-269875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quarter" idx="64"/>
          </p:nvPr>
        </p:nvSpPr>
        <p:spPr>
          <a:xfrm>
            <a:off x="1331913" y="4374215"/>
            <a:ext cx="16959262" cy="2551242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000" tIns="144000" rIns="108000" bIns="81610" numCol="1" anchor="t" anchorCtr="0" compatLnSpc="1">
            <a:prstTxWarp prst="textNoShape">
              <a:avLst/>
            </a:prstTxWarp>
          </a:bodyPr>
          <a:lstStyle>
            <a:lvl1pPr marL="355600" indent="-269875" rtl="0">
              <a:lnSpc>
                <a:spcPts val="2700"/>
              </a:lnSpc>
              <a:defRPr lang="en-US" sz="26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lnSpc>
                <a:spcPts val="2400"/>
              </a:lnSpc>
              <a:spcAft>
                <a:spcPts val="0"/>
              </a:spcAft>
              <a:defRPr lang="en-US" sz="2400" dirty="0" smtClean="0"/>
            </a:lvl2pPr>
          </a:lstStyle>
          <a:p>
            <a:pPr marL="269875" lvl="0" indent="-269875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sz="quarter" idx="65"/>
          </p:nvPr>
        </p:nvSpPr>
        <p:spPr>
          <a:xfrm>
            <a:off x="1331913" y="7057454"/>
            <a:ext cx="16959262" cy="2551242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000" tIns="144000" rIns="108000" bIns="81610" numCol="1" anchor="t" anchorCtr="0" compatLnSpc="1">
            <a:prstTxWarp prst="textNoShape">
              <a:avLst/>
            </a:prstTxWarp>
          </a:bodyPr>
          <a:lstStyle>
            <a:lvl1pPr marL="355600" indent="-269875" rtl="0">
              <a:lnSpc>
                <a:spcPts val="2700"/>
              </a:lnSpc>
              <a:defRPr lang="en-US" sz="26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lnSpc>
                <a:spcPts val="2400"/>
              </a:lnSpc>
              <a:spcAft>
                <a:spcPts val="0"/>
              </a:spcAft>
              <a:defRPr lang="en-US" sz="2400" dirty="0" smtClean="0"/>
            </a:lvl2pPr>
          </a:lstStyle>
          <a:p>
            <a:pPr marL="269875" lvl="0" indent="-269875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marL="901700" lvl="1" indent="-279400"/>
            <a:r>
              <a:rPr lang="en-US" dirty="0"/>
              <a:t>Second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249072-B339-4A41-BCF8-F7BA72F4F52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998018"/>
            <a:ext cx="5171607" cy="1848182"/>
          </a:xfrm>
          <a:solidFill>
            <a:schemeClr val="accent1">
              <a:alpha val="78039"/>
            </a:schemeClr>
          </a:solidFill>
          <a:ln>
            <a:noFill/>
          </a:ln>
        </p:spPr>
        <p:txBody>
          <a:bodyPr vert="horz" wrap="square" lIns="288000" tIns="81610" rIns="180000" bIns="81610" numCol="1" anchor="ctr" anchorCtr="0" compatLnSpc="1">
            <a:prstTxWarp prst="textNoShape">
              <a:avLst/>
            </a:prstTxWarp>
          </a:bodyPr>
          <a:lstStyle>
            <a:lvl1pPr marL="1079500" indent="-576263">
              <a:lnSpc>
                <a:spcPts val="3200"/>
              </a:lnSpc>
              <a:spcBef>
                <a:spcPts val="600"/>
              </a:spcBef>
              <a:buFontTx/>
              <a:buNone/>
              <a:defRPr lang="en-US" sz="3200" b="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504000" lvl="0" indent="0" algn="l" defTabSz="1414476" rtl="0" eaLnBrk="0" fontAlgn="base" hangingPunct="0">
              <a:lnSpc>
                <a:spcPts val="3200"/>
              </a:lnSpc>
              <a:spcBef>
                <a:spcPts val="600"/>
              </a:spcBef>
              <a:spcAft>
                <a:spcPct val="0"/>
              </a:spcAft>
              <a:buClr>
                <a:srgbClr val="009EDB"/>
              </a:buClr>
              <a:buSzPct val="100000"/>
              <a:buFontTx/>
              <a:buNone/>
            </a:pPr>
            <a:r>
              <a:rPr lang="en-US" dirty="0"/>
              <a:t>Level 1 Header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60" hasCustomPrompt="1"/>
          </p:nvPr>
        </p:nvSpPr>
        <p:spPr>
          <a:xfrm>
            <a:off x="0" y="4711238"/>
            <a:ext cx="5171607" cy="1848182"/>
          </a:xfrm>
          <a:solidFill>
            <a:schemeClr val="accent1">
              <a:alpha val="78039"/>
            </a:schemeClr>
          </a:solidFill>
          <a:ln>
            <a:noFill/>
          </a:ln>
        </p:spPr>
        <p:txBody>
          <a:bodyPr vert="horz" wrap="square" lIns="288000" tIns="81610" rIns="180000" bIns="81610" numCol="1" anchor="ctr" anchorCtr="0" compatLnSpc="1">
            <a:prstTxWarp prst="textNoShape">
              <a:avLst/>
            </a:prstTxWarp>
          </a:bodyPr>
          <a:lstStyle>
            <a:lvl1pPr marL="1079500" indent="-576263">
              <a:lnSpc>
                <a:spcPts val="3200"/>
              </a:lnSpc>
              <a:spcBef>
                <a:spcPts val="600"/>
              </a:spcBef>
              <a:buFontTx/>
              <a:buNone/>
              <a:defRPr lang="en-US" sz="3200" b="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504000" lvl="0" indent="0" algn="l" defTabSz="1414476" rtl="0" eaLnBrk="0" fontAlgn="base" hangingPunct="0">
              <a:lnSpc>
                <a:spcPts val="3200"/>
              </a:lnSpc>
              <a:spcBef>
                <a:spcPts val="600"/>
              </a:spcBef>
              <a:spcAft>
                <a:spcPct val="0"/>
              </a:spcAft>
              <a:buClr>
                <a:srgbClr val="009EDB"/>
              </a:buClr>
              <a:buSzPct val="100000"/>
              <a:buFontTx/>
              <a:buNone/>
            </a:pPr>
            <a:r>
              <a:rPr lang="en-US" dirty="0"/>
              <a:t>Level 1 Header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62" hasCustomPrompt="1"/>
          </p:nvPr>
        </p:nvSpPr>
        <p:spPr>
          <a:xfrm>
            <a:off x="0" y="7424457"/>
            <a:ext cx="5171607" cy="1848182"/>
          </a:xfrm>
          <a:solidFill>
            <a:schemeClr val="accent1">
              <a:alpha val="78039"/>
            </a:schemeClr>
          </a:solidFill>
          <a:ln>
            <a:noFill/>
          </a:ln>
        </p:spPr>
        <p:txBody>
          <a:bodyPr vert="horz" wrap="square" lIns="288000" tIns="81610" rIns="180000" bIns="81610" numCol="1" anchor="ctr" anchorCtr="0" compatLnSpc="1">
            <a:prstTxWarp prst="textNoShape">
              <a:avLst/>
            </a:prstTxWarp>
          </a:bodyPr>
          <a:lstStyle>
            <a:lvl1pPr marL="1079500" indent="-576263">
              <a:lnSpc>
                <a:spcPts val="3200"/>
              </a:lnSpc>
              <a:spcBef>
                <a:spcPts val="600"/>
              </a:spcBef>
              <a:buFontTx/>
              <a:buNone/>
              <a:defRPr lang="en-US" sz="3200" b="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504000" lvl="0" indent="0" algn="l" defTabSz="1414476" rtl="0" eaLnBrk="0" fontAlgn="base" hangingPunct="0">
              <a:lnSpc>
                <a:spcPts val="3200"/>
              </a:lnSpc>
              <a:spcBef>
                <a:spcPts val="600"/>
              </a:spcBef>
              <a:spcAft>
                <a:spcPct val="0"/>
              </a:spcAft>
              <a:buClr>
                <a:srgbClr val="009EDB"/>
              </a:buClr>
              <a:buSzPct val="100000"/>
              <a:buFontTx/>
              <a:buNone/>
            </a:pPr>
            <a:r>
              <a:rPr lang="en-US" dirty="0"/>
              <a:t>Level 1 Header</a:t>
            </a:r>
          </a:p>
        </p:txBody>
      </p:sp>
    </p:spTree>
    <p:extLst>
      <p:ext uri="{BB962C8B-B14F-4D97-AF65-F5344CB8AC3E}">
        <p14:creationId xmlns:p14="http://schemas.microsoft.com/office/powerpoint/2010/main" val="27498230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Horizontal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quarter" idx="63"/>
          </p:nvPr>
        </p:nvSpPr>
        <p:spPr>
          <a:xfrm>
            <a:off x="1331913" y="1852966"/>
            <a:ext cx="16959262" cy="1804634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000" tIns="144000" rIns="108000" bIns="81610" numCol="1" anchor="ctr" anchorCtr="0" compatLnSpc="1">
            <a:prstTxWarp prst="textNoShape">
              <a:avLst/>
            </a:prstTxWarp>
            <a:normAutofit/>
          </a:bodyPr>
          <a:lstStyle>
            <a:lvl1pPr marL="457200" indent="-457200" rtl="0">
              <a:lnSpc>
                <a:spcPts val="2800"/>
              </a:lnSpc>
              <a:spcAft>
                <a:spcPts val="0"/>
              </a:spcAft>
              <a:defRPr lang="en-US" sz="28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spcAft>
                <a:spcPts val="0"/>
              </a:spcAft>
              <a:defRPr lang="en-US" sz="2400" dirty="0" smtClean="0"/>
            </a:lvl2pPr>
          </a:lstStyle>
          <a:p>
            <a:pPr marL="269875" lvl="0" indent="-269875" algn="l" defTabSz="1414476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249072-B339-4A41-BCF8-F7BA72F4F52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2133623"/>
            <a:ext cx="5171607" cy="1251236"/>
          </a:xfrm>
          <a:solidFill>
            <a:srgbClr val="069EDB">
              <a:alpha val="78039"/>
            </a:srgbClr>
          </a:solidFill>
          <a:ln>
            <a:noFill/>
          </a:ln>
        </p:spPr>
        <p:txBody>
          <a:bodyPr vert="horz" wrap="square" lIns="288000" tIns="81610" rIns="108000" bIns="81610" numCol="1" anchor="ctr" anchorCtr="0" compatLnSpc="1">
            <a:prstTxWarp prst="textNoShape">
              <a:avLst/>
            </a:prstTxWarp>
          </a:bodyPr>
          <a:lstStyle>
            <a:lvl1pPr marL="503238" indent="127000">
              <a:lnSpc>
                <a:spcPts val="3200"/>
              </a:lnSpc>
              <a:spcBef>
                <a:spcPts val="0"/>
              </a:spcBef>
              <a:buFontTx/>
              <a:buNone/>
              <a:tabLst>
                <a:tab pos="630238" algn="l"/>
              </a:tabLst>
              <a:defRPr lang="en-US" sz="3200" b="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504000" lvl="0" indent="0" algn="l" defTabSz="1414476" rtl="0" eaLnBrk="0" fontAlgn="base" hangingPunct="0">
              <a:lnSpc>
                <a:spcPts val="3200"/>
              </a:lnSpc>
              <a:spcBef>
                <a:spcPts val="600"/>
              </a:spcBef>
              <a:spcAft>
                <a:spcPct val="0"/>
              </a:spcAft>
              <a:buClr>
                <a:srgbClr val="009EDB"/>
              </a:buClr>
              <a:buSzPct val="100000"/>
              <a:buFontTx/>
              <a:buNone/>
            </a:pPr>
            <a:r>
              <a:rPr lang="en-US" dirty="0"/>
              <a:t>Level 1 Header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quarter" idx="64"/>
          </p:nvPr>
        </p:nvSpPr>
        <p:spPr>
          <a:xfrm>
            <a:off x="1331913" y="3786697"/>
            <a:ext cx="16959262" cy="1804634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000" tIns="144000" rIns="108000" bIns="81610" numCol="1" anchor="ctr" anchorCtr="0" compatLnSpc="1">
            <a:prstTxWarp prst="textNoShape">
              <a:avLst/>
            </a:prstTxWarp>
            <a:normAutofit/>
          </a:bodyPr>
          <a:lstStyle>
            <a:lvl1pPr marL="457200" indent="-457200" rtl="0">
              <a:lnSpc>
                <a:spcPts val="2800"/>
              </a:lnSpc>
              <a:spcAft>
                <a:spcPts val="0"/>
              </a:spcAft>
              <a:defRPr lang="en-US" sz="28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spcAft>
                <a:spcPts val="0"/>
              </a:spcAft>
              <a:defRPr lang="en-US" sz="2400" dirty="0" smtClean="0"/>
            </a:lvl2pPr>
          </a:lstStyle>
          <a:p>
            <a:pPr marL="269875" lvl="0" indent="-269875" algn="l" defTabSz="1414476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65" hasCustomPrompt="1"/>
          </p:nvPr>
        </p:nvSpPr>
        <p:spPr>
          <a:xfrm>
            <a:off x="-1" y="4067354"/>
            <a:ext cx="5171607" cy="1251236"/>
          </a:xfrm>
          <a:solidFill>
            <a:srgbClr val="069EDB">
              <a:alpha val="78039"/>
            </a:srgbClr>
          </a:solidFill>
          <a:ln>
            <a:noFill/>
          </a:ln>
        </p:spPr>
        <p:txBody>
          <a:bodyPr vert="horz" wrap="square" lIns="288000" tIns="81610" rIns="108000" bIns="81610" numCol="1" anchor="ctr" anchorCtr="0" compatLnSpc="1">
            <a:prstTxWarp prst="textNoShape">
              <a:avLst/>
            </a:prstTxWarp>
          </a:bodyPr>
          <a:lstStyle>
            <a:lvl1pPr marL="503238" indent="127000">
              <a:lnSpc>
                <a:spcPts val="3200"/>
              </a:lnSpc>
              <a:spcBef>
                <a:spcPts val="0"/>
              </a:spcBef>
              <a:buFontTx/>
              <a:buNone/>
              <a:tabLst>
                <a:tab pos="630238" algn="l"/>
              </a:tabLst>
              <a:defRPr lang="en-US" sz="3200" b="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504000" lvl="0" indent="0" algn="l" defTabSz="1414476" rtl="0" eaLnBrk="0" fontAlgn="base" hangingPunct="0">
              <a:lnSpc>
                <a:spcPts val="3200"/>
              </a:lnSpc>
              <a:spcBef>
                <a:spcPts val="600"/>
              </a:spcBef>
              <a:spcAft>
                <a:spcPct val="0"/>
              </a:spcAft>
              <a:buClr>
                <a:srgbClr val="009EDB"/>
              </a:buClr>
              <a:buSzPct val="100000"/>
              <a:buFontTx/>
              <a:buNone/>
            </a:pPr>
            <a:r>
              <a:rPr lang="en-US" dirty="0"/>
              <a:t>Level 1 Header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quarter" idx="66"/>
          </p:nvPr>
        </p:nvSpPr>
        <p:spPr>
          <a:xfrm>
            <a:off x="1331913" y="5720428"/>
            <a:ext cx="16959262" cy="1804634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000" tIns="144000" rIns="108000" bIns="81610" numCol="1" anchor="ctr" anchorCtr="0" compatLnSpc="1">
            <a:prstTxWarp prst="textNoShape">
              <a:avLst/>
            </a:prstTxWarp>
            <a:normAutofit/>
          </a:bodyPr>
          <a:lstStyle>
            <a:lvl1pPr marL="457200" indent="-457200" rtl="0">
              <a:lnSpc>
                <a:spcPts val="2800"/>
              </a:lnSpc>
              <a:spcAft>
                <a:spcPts val="0"/>
              </a:spcAft>
              <a:defRPr lang="en-US" sz="28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spcAft>
                <a:spcPts val="0"/>
              </a:spcAft>
              <a:defRPr lang="en-US" sz="2400" dirty="0" smtClean="0"/>
            </a:lvl2pPr>
          </a:lstStyle>
          <a:p>
            <a:pPr marL="269875" lvl="0" indent="-269875" algn="l" defTabSz="1414476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67" hasCustomPrompt="1"/>
          </p:nvPr>
        </p:nvSpPr>
        <p:spPr>
          <a:xfrm>
            <a:off x="-1" y="6001085"/>
            <a:ext cx="5171607" cy="1251236"/>
          </a:xfrm>
          <a:solidFill>
            <a:srgbClr val="069EDB">
              <a:alpha val="78039"/>
            </a:srgbClr>
          </a:solidFill>
          <a:ln>
            <a:noFill/>
          </a:ln>
        </p:spPr>
        <p:txBody>
          <a:bodyPr vert="horz" wrap="square" lIns="288000" tIns="81610" rIns="108000" bIns="81610" numCol="1" anchor="ctr" anchorCtr="0" compatLnSpc="1">
            <a:prstTxWarp prst="textNoShape">
              <a:avLst/>
            </a:prstTxWarp>
          </a:bodyPr>
          <a:lstStyle>
            <a:lvl1pPr marL="503238" indent="127000">
              <a:lnSpc>
                <a:spcPts val="3200"/>
              </a:lnSpc>
              <a:spcBef>
                <a:spcPts val="0"/>
              </a:spcBef>
              <a:buFontTx/>
              <a:buNone/>
              <a:tabLst>
                <a:tab pos="630238" algn="l"/>
              </a:tabLst>
              <a:defRPr lang="en-US" sz="3200" b="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504000" lvl="0" indent="0" algn="l" defTabSz="1414476" rtl="0" eaLnBrk="0" fontAlgn="base" hangingPunct="0">
              <a:lnSpc>
                <a:spcPts val="3200"/>
              </a:lnSpc>
              <a:spcBef>
                <a:spcPts val="600"/>
              </a:spcBef>
              <a:spcAft>
                <a:spcPct val="0"/>
              </a:spcAft>
              <a:buClr>
                <a:srgbClr val="009EDB"/>
              </a:buClr>
              <a:buSzPct val="100000"/>
              <a:buFontTx/>
              <a:buNone/>
            </a:pPr>
            <a:r>
              <a:rPr lang="en-US" dirty="0"/>
              <a:t>Level 1 Header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quarter" idx="68"/>
          </p:nvPr>
        </p:nvSpPr>
        <p:spPr>
          <a:xfrm>
            <a:off x="1331913" y="7654159"/>
            <a:ext cx="16959262" cy="1804634"/>
          </a:xfrm>
          <a:solidFill>
            <a:schemeClr val="tx1">
              <a:lumMod val="20000"/>
              <a:lumOff val="80000"/>
              <a:alpha val="7686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000" tIns="144000" rIns="108000" bIns="81610" numCol="1" anchor="ctr" anchorCtr="0" compatLnSpc="1">
            <a:prstTxWarp prst="textNoShape">
              <a:avLst/>
            </a:prstTxWarp>
            <a:normAutofit/>
          </a:bodyPr>
          <a:lstStyle>
            <a:lvl1pPr marL="457200" indent="-457200" rtl="0">
              <a:lnSpc>
                <a:spcPts val="2800"/>
              </a:lnSpc>
              <a:spcAft>
                <a:spcPts val="0"/>
              </a:spcAft>
              <a:defRPr lang="en-US" sz="2800" kern="1200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2300" indent="-279400" defTabSz="723900" rtl="0">
              <a:spcAft>
                <a:spcPts val="0"/>
              </a:spcAft>
              <a:defRPr lang="en-US" sz="2400" dirty="0" smtClean="0"/>
            </a:lvl2pPr>
          </a:lstStyle>
          <a:p>
            <a:pPr marL="269875" lvl="0" indent="-269875" algn="l" defTabSz="1414476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9EDB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69" hasCustomPrompt="1"/>
          </p:nvPr>
        </p:nvSpPr>
        <p:spPr>
          <a:xfrm>
            <a:off x="-1" y="7934816"/>
            <a:ext cx="5171607" cy="1251236"/>
          </a:xfrm>
          <a:solidFill>
            <a:srgbClr val="069EDB">
              <a:alpha val="78039"/>
            </a:srgbClr>
          </a:solidFill>
          <a:ln>
            <a:noFill/>
          </a:ln>
        </p:spPr>
        <p:txBody>
          <a:bodyPr vert="horz" wrap="square" lIns="288000" tIns="81610" rIns="108000" bIns="81610" numCol="1" anchor="ctr" anchorCtr="0" compatLnSpc="1">
            <a:prstTxWarp prst="textNoShape">
              <a:avLst/>
            </a:prstTxWarp>
          </a:bodyPr>
          <a:lstStyle>
            <a:lvl1pPr marL="503238" indent="127000">
              <a:lnSpc>
                <a:spcPts val="3200"/>
              </a:lnSpc>
              <a:spcBef>
                <a:spcPts val="0"/>
              </a:spcBef>
              <a:buFontTx/>
              <a:buNone/>
              <a:tabLst>
                <a:tab pos="630238" algn="l"/>
              </a:tabLst>
              <a:defRPr lang="en-US" sz="3200" b="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961135" marR="0" indent="-481982" algn="l" defTabSz="914400" rtl="0" eaLnBrk="0" fontAlgn="base" latinLnBrk="0" hangingPunct="0">
              <a:lnSpc>
                <a:spcPct val="100000"/>
              </a:lnSpc>
              <a:spcBef>
                <a:spcPts val="1072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  <a:tabLst/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504000" lvl="0" indent="0" algn="l" defTabSz="1414476" rtl="0" eaLnBrk="0" fontAlgn="base" hangingPunct="0">
              <a:lnSpc>
                <a:spcPts val="3200"/>
              </a:lnSpc>
              <a:spcBef>
                <a:spcPts val="600"/>
              </a:spcBef>
              <a:spcAft>
                <a:spcPct val="0"/>
              </a:spcAft>
              <a:buClr>
                <a:srgbClr val="009EDB"/>
              </a:buClr>
              <a:buSzPct val="100000"/>
              <a:buFontTx/>
              <a:buNone/>
            </a:pPr>
            <a:r>
              <a:rPr lang="en-US" dirty="0"/>
              <a:t>Level 1 Header</a:t>
            </a:r>
          </a:p>
        </p:txBody>
      </p:sp>
    </p:spTree>
    <p:extLst>
      <p:ext uri="{BB962C8B-B14F-4D97-AF65-F5344CB8AC3E}">
        <p14:creationId xmlns:p14="http://schemas.microsoft.com/office/powerpoint/2010/main" val="4171880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81370" y="379413"/>
            <a:ext cx="18006648" cy="9611572"/>
            <a:chOff x="8058150" y="-1854200"/>
            <a:chExt cx="37204651" cy="18086388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4" name="Group 206"/>
            <p:cNvGrpSpPr>
              <a:grpSpLocks/>
            </p:cNvGrpSpPr>
            <p:nvPr/>
          </p:nvGrpSpPr>
          <p:grpSpPr bwMode="auto">
            <a:xfrm>
              <a:off x="17200563" y="8774113"/>
              <a:ext cx="4727575" cy="7458075"/>
              <a:chOff x="10835" y="5527"/>
              <a:chExt cx="2978" cy="4698"/>
            </a:xfrm>
            <a:grpFill/>
          </p:grpSpPr>
          <p:sp>
            <p:nvSpPr>
              <p:cNvPr id="2402" name="Rectangle 6"/>
              <p:cNvSpPr>
                <a:spLocks noChangeArrowheads="1"/>
              </p:cNvSpPr>
              <p:nvPr/>
            </p:nvSpPr>
            <p:spPr bwMode="auto">
              <a:xfrm>
                <a:off x="11791" y="1011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3" name="Rectangle 7"/>
              <p:cNvSpPr>
                <a:spLocks noChangeArrowheads="1"/>
              </p:cNvSpPr>
              <p:nvPr/>
            </p:nvSpPr>
            <p:spPr bwMode="auto">
              <a:xfrm>
                <a:off x="11600" y="1011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4" name="Rectangle 8"/>
              <p:cNvSpPr>
                <a:spLocks noChangeArrowheads="1"/>
              </p:cNvSpPr>
              <p:nvPr/>
            </p:nvSpPr>
            <p:spPr bwMode="auto">
              <a:xfrm>
                <a:off x="11600" y="992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5" name="Rectangle 9"/>
              <p:cNvSpPr>
                <a:spLocks noChangeArrowheads="1"/>
              </p:cNvSpPr>
              <p:nvPr/>
            </p:nvSpPr>
            <p:spPr bwMode="auto">
              <a:xfrm>
                <a:off x="11600" y="954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6" name="Rectangle 10"/>
              <p:cNvSpPr>
                <a:spLocks noChangeArrowheads="1"/>
              </p:cNvSpPr>
              <p:nvPr/>
            </p:nvSpPr>
            <p:spPr bwMode="auto">
              <a:xfrm>
                <a:off x="11600" y="935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7" name="Rectangle 11"/>
              <p:cNvSpPr>
                <a:spLocks noChangeArrowheads="1"/>
              </p:cNvSpPr>
              <p:nvPr/>
            </p:nvSpPr>
            <p:spPr bwMode="auto">
              <a:xfrm>
                <a:off x="11600" y="915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8" name="Rectangle 12"/>
              <p:cNvSpPr>
                <a:spLocks noChangeArrowheads="1"/>
              </p:cNvSpPr>
              <p:nvPr/>
            </p:nvSpPr>
            <p:spPr bwMode="auto">
              <a:xfrm>
                <a:off x="11600" y="896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9" name="Rectangle 13"/>
              <p:cNvSpPr>
                <a:spLocks noChangeArrowheads="1"/>
              </p:cNvSpPr>
              <p:nvPr/>
            </p:nvSpPr>
            <p:spPr bwMode="auto">
              <a:xfrm>
                <a:off x="11600" y="877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0" name="Rectangle 14"/>
              <p:cNvSpPr>
                <a:spLocks noChangeArrowheads="1"/>
              </p:cNvSpPr>
              <p:nvPr/>
            </p:nvSpPr>
            <p:spPr bwMode="auto">
              <a:xfrm>
                <a:off x="11600" y="858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1" name="Rectangle 15"/>
              <p:cNvSpPr>
                <a:spLocks noChangeArrowheads="1"/>
              </p:cNvSpPr>
              <p:nvPr/>
            </p:nvSpPr>
            <p:spPr bwMode="auto">
              <a:xfrm>
                <a:off x="11600" y="839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2" name="Rectangle 16"/>
              <p:cNvSpPr>
                <a:spLocks noChangeArrowheads="1"/>
              </p:cNvSpPr>
              <p:nvPr/>
            </p:nvSpPr>
            <p:spPr bwMode="auto">
              <a:xfrm>
                <a:off x="11600" y="820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3" name="Rectangle 17"/>
              <p:cNvSpPr>
                <a:spLocks noChangeArrowheads="1"/>
              </p:cNvSpPr>
              <p:nvPr/>
            </p:nvSpPr>
            <p:spPr bwMode="auto">
              <a:xfrm>
                <a:off x="11600" y="80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4" name="Rectangle 18"/>
              <p:cNvSpPr>
                <a:spLocks noChangeArrowheads="1"/>
              </p:cNvSpPr>
              <p:nvPr/>
            </p:nvSpPr>
            <p:spPr bwMode="auto">
              <a:xfrm>
                <a:off x="11600" y="78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5" name="Rectangle 19"/>
              <p:cNvSpPr>
                <a:spLocks noChangeArrowheads="1"/>
              </p:cNvSpPr>
              <p:nvPr/>
            </p:nvSpPr>
            <p:spPr bwMode="auto">
              <a:xfrm>
                <a:off x="11600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6" name="Rectangle 20"/>
              <p:cNvSpPr>
                <a:spLocks noChangeArrowheads="1"/>
              </p:cNvSpPr>
              <p:nvPr/>
            </p:nvSpPr>
            <p:spPr bwMode="auto">
              <a:xfrm>
                <a:off x="11600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7" name="Rectangle 21"/>
              <p:cNvSpPr>
                <a:spLocks noChangeArrowheads="1"/>
              </p:cNvSpPr>
              <p:nvPr/>
            </p:nvSpPr>
            <p:spPr bwMode="auto">
              <a:xfrm>
                <a:off x="11600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8" name="Rectangle 22"/>
              <p:cNvSpPr>
                <a:spLocks noChangeArrowheads="1"/>
              </p:cNvSpPr>
              <p:nvPr/>
            </p:nvSpPr>
            <p:spPr bwMode="auto">
              <a:xfrm>
                <a:off x="11600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9" name="Rectangle 23"/>
              <p:cNvSpPr>
                <a:spLocks noChangeArrowheads="1"/>
              </p:cNvSpPr>
              <p:nvPr/>
            </p:nvSpPr>
            <p:spPr bwMode="auto">
              <a:xfrm>
                <a:off x="11600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0" name="Rectangle 24"/>
              <p:cNvSpPr>
                <a:spLocks noChangeArrowheads="1"/>
              </p:cNvSpPr>
              <p:nvPr/>
            </p:nvSpPr>
            <p:spPr bwMode="auto">
              <a:xfrm>
                <a:off x="11600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1" name="Rectangle 25"/>
              <p:cNvSpPr>
                <a:spLocks noChangeArrowheads="1"/>
              </p:cNvSpPr>
              <p:nvPr/>
            </p:nvSpPr>
            <p:spPr bwMode="auto">
              <a:xfrm>
                <a:off x="11600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2" name="Rectangle 26"/>
              <p:cNvSpPr>
                <a:spLocks noChangeArrowheads="1"/>
              </p:cNvSpPr>
              <p:nvPr/>
            </p:nvSpPr>
            <p:spPr bwMode="auto">
              <a:xfrm>
                <a:off x="11600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3" name="Rectangle 27"/>
              <p:cNvSpPr>
                <a:spLocks noChangeArrowheads="1"/>
              </p:cNvSpPr>
              <p:nvPr/>
            </p:nvSpPr>
            <p:spPr bwMode="auto">
              <a:xfrm>
                <a:off x="11600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4" name="Rectangle 28"/>
              <p:cNvSpPr>
                <a:spLocks noChangeArrowheads="1"/>
              </p:cNvSpPr>
              <p:nvPr/>
            </p:nvSpPr>
            <p:spPr bwMode="auto">
              <a:xfrm>
                <a:off x="11600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5" name="Rectangle 29"/>
              <p:cNvSpPr>
                <a:spLocks noChangeArrowheads="1"/>
              </p:cNvSpPr>
              <p:nvPr/>
            </p:nvSpPr>
            <p:spPr bwMode="auto">
              <a:xfrm>
                <a:off x="11600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6" name="Rectangle 30"/>
              <p:cNvSpPr>
                <a:spLocks noChangeArrowheads="1"/>
              </p:cNvSpPr>
              <p:nvPr/>
            </p:nvSpPr>
            <p:spPr bwMode="auto">
              <a:xfrm>
                <a:off x="11600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7" name="Rectangle 31"/>
              <p:cNvSpPr>
                <a:spLocks noChangeArrowheads="1"/>
              </p:cNvSpPr>
              <p:nvPr/>
            </p:nvSpPr>
            <p:spPr bwMode="auto">
              <a:xfrm>
                <a:off x="11791" y="915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8" name="Rectangle 32"/>
              <p:cNvSpPr>
                <a:spLocks noChangeArrowheads="1"/>
              </p:cNvSpPr>
              <p:nvPr/>
            </p:nvSpPr>
            <p:spPr bwMode="auto">
              <a:xfrm>
                <a:off x="11791" y="896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9" name="Rectangle 33"/>
              <p:cNvSpPr>
                <a:spLocks noChangeArrowheads="1"/>
              </p:cNvSpPr>
              <p:nvPr/>
            </p:nvSpPr>
            <p:spPr bwMode="auto">
              <a:xfrm>
                <a:off x="11791" y="877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0" name="Rectangle 34"/>
              <p:cNvSpPr>
                <a:spLocks noChangeArrowheads="1"/>
              </p:cNvSpPr>
              <p:nvPr/>
            </p:nvSpPr>
            <p:spPr bwMode="auto">
              <a:xfrm>
                <a:off x="11791" y="858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1" name="Rectangle 35"/>
              <p:cNvSpPr>
                <a:spLocks noChangeArrowheads="1"/>
              </p:cNvSpPr>
              <p:nvPr/>
            </p:nvSpPr>
            <p:spPr bwMode="auto">
              <a:xfrm>
                <a:off x="11791" y="839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2" name="Rectangle 36"/>
              <p:cNvSpPr>
                <a:spLocks noChangeArrowheads="1"/>
              </p:cNvSpPr>
              <p:nvPr/>
            </p:nvSpPr>
            <p:spPr bwMode="auto">
              <a:xfrm>
                <a:off x="11791" y="820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3" name="Rectangle 37"/>
              <p:cNvSpPr>
                <a:spLocks noChangeArrowheads="1"/>
              </p:cNvSpPr>
              <p:nvPr/>
            </p:nvSpPr>
            <p:spPr bwMode="auto">
              <a:xfrm>
                <a:off x="11791" y="80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4" name="Rectangle 38"/>
              <p:cNvSpPr>
                <a:spLocks noChangeArrowheads="1"/>
              </p:cNvSpPr>
              <p:nvPr/>
            </p:nvSpPr>
            <p:spPr bwMode="auto">
              <a:xfrm>
                <a:off x="11791" y="78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5" name="Rectangle 39"/>
              <p:cNvSpPr>
                <a:spLocks noChangeArrowheads="1"/>
              </p:cNvSpPr>
              <p:nvPr/>
            </p:nvSpPr>
            <p:spPr bwMode="auto">
              <a:xfrm>
                <a:off x="11791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6" name="Rectangle 40"/>
              <p:cNvSpPr>
                <a:spLocks noChangeArrowheads="1"/>
              </p:cNvSpPr>
              <p:nvPr/>
            </p:nvSpPr>
            <p:spPr bwMode="auto">
              <a:xfrm>
                <a:off x="11791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7" name="Rectangle 41"/>
              <p:cNvSpPr>
                <a:spLocks noChangeArrowheads="1"/>
              </p:cNvSpPr>
              <p:nvPr/>
            </p:nvSpPr>
            <p:spPr bwMode="auto">
              <a:xfrm>
                <a:off x="11791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8" name="Rectangle 42"/>
              <p:cNvSpPr>
                <a:spLocks noChangeArrowheads="1"/>
              </p:cNvSpPr>
              <p:nvPr/>
            </p:nvSpPr>
            <p:spPr bwMode="auto">
              <a:xfrm>
                <a:off x="11791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9" name="Rectangle 43"/>
              <p:cNvSpPr>
                <a:spLocks noChangeArrowheads="1"/>
              </p:cNvSpPr>
              <p:nvPr/>
            </p:nvSpPr>
            <p:spPr bwMode="auto">
              <a:xfrm>
                <a:off x="11791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0" name="Rectangle 44"/>
              <p:cNvSpPr>
                <a:spLocks noChangeArrowheads="1"/>
              </p:cNvSpPr>
              <p:nvPr/>
            </p:nvSpPr>
            <p:spPr bwMode="auto">
              <a:xfrm>
                <a:off x="11791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1" name="Rectangle 45"/>
              <p:cNvSpPr>
                <a:spLocks noChangeArrowheads="1"/>
              </p:cNvSpPr>
              <p:nvPr/>
            </p:nvSpPr>
            <p:spPr bwMode="auto">
              <a:xfrm>
                <a:off x="11791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2" name="Rectangle 46"/>
              <p:cNvSpPr>
                <a:spLocks noChangeArrowheads="1"/>
              </p:cNvSpPr>
              <p:nvPr/>
            </p:nvSpPr>
            <p:spPr bwMode="auto">
              <a:xfrm>
                <a:off x="11791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3" name="Rectangle 47"/>
              <p:cNvSpPr>
                <a:spLocks noChangeArrowheads="1"/>
              </p:cNvSpPr>
              <p:nvPr/>
            </p:nvSpPr>
            <p:spPr bwMode="auto">
              <a:xfrm>
                <a:off x="11791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4" name="Rectangle 48"/>
              <p:cNvSpPr>
                <a:spLocks noChangeArrowheads="1"/>
              </p:cNvSpPr>
              <p:nvPr/>
            </p:nvSpPr>
            <p:spPr bwMode="auto">
              <a:xfrm>
                <a:off x="11791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5" name="Rectangle 49"/>
              <p:cNvSpPr>
                <a:spLocks noChangeArrowheads="1"/>
              </p:cNvSpPr>
              <p:nvPr/>
            </p:nvSpPr>
            <p:spPr bwMode="auto">
              <a:xfrm>
                <a:off x="11791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6" name="Rectangle 50"/>
              <p:cNvSpPr>
                <a:spLocks noChangeArrowheads="1"/>
              </p:cNvSpPr>
              <p:nvPr/>
            </p:nvSpPr>
            <p:spPr bwMode="auto">
              <a:xfrm>
                <a:off x="11791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7" name="Rectangle 51"/>
              <p:cNvSpPr>
                <a:spLocks noChangeArrowheads="1"/>
              </p:cNvSpPr>
              <p:nvPr/>
            </p:nvSpPr>
            <p:spPr bwMode="auto">
              <a:xfrm>
                <a:off x="11982" y="896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8" name="Rectangle 52"/>
              <p:cNvSpPr>
                <a:spLocks noChangeArrowheads="1"/>
              </p:cNvSpPr>
              <p:nvPr/>
            </p:nvSpPr>
            <p:spPr bwMode="auto">
              <a:xfrm>
                <a:off x="11982" y="877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9" name="Rectangle 53"/>
              <p:cNvSpPr>
                <a:spLocks noChangeArrowheads="1"/>
              </p:cNvSpPr>
              <p:nvPr/>
            </p:nvSpPr>
            <p:spPr bwMode="auto">
              <a:xfrm>
                <a:off x="11982" y="858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0" name="Rectangle 54"/>
              <p:cNvSpPr>
                <a:spLocks noChangeArrowheads="1"/>
              </p:cNvSpPr>
              <p:nvPr/>
            </p:nvSpPr>
            <p:spPr bwMode="auto">
              <a:xfrm>
                <a:off x="11982" y="839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1" name="Rectangle 55"/>
              <p:cNvSpPr>
                <a:spLocks noChangeArrowheads="1"/>
              </p:cNvSpPr>
              <p:nvPr/>
            </p:nvSpPr>
            <p:spPr bwMode="auto">
              <a:xfrm>
                <a:off x="11982" y="820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2" name="Rectangle 56"/>
              <p:cNvSpPr>
                <a:spLocks noChangeArrowheads="1"/>
              </p:cNvSpPr>
              <p:nvPr/>
            </p:nvSpPr>
            <p:spPr bwMode="auto">
              <a:xfrm>
                <a:off x="11982" y="80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3" name="Rectangle 57"/>
              <p:cNvSpPr>
                <a:spLocks noChangeArrowheads="1"/>
              </p:cNvSpPr>
              <p:nvPr/>
            </p:nvSpPr>
            <p:spPr bwMode="auto">
              <a:xfrm>
                <a:off x="11982" y="78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4" name="Rectangle 58"/>
              <p:cNvSpPr>
                <a:spLocks noChangeArrowheads="1"/>
              </p:cNvSpPr>
              <p:nvPr/>
            </p:nvSpPr>
            <p:spPr bwMode="auto">
              <a:xfrm>
                <a:off x="11982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5" name="Rectangle 59"/>
              <p:cNvSpPr>
                <a:spLocks noChangeArrowheads="1"/>
              </p:cNvSpPr>
              <p:nvPr/>
            </p:nvSpPr>
            <p:spPr bwMode="auto">
              <a:xfrm>
                <a:off x="11982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6" name="Rectangle 60"/>
              <p:cNvSpPr>
                <a:spLocks noChangeArrowheads="1"/>
              </p:cNvSpPr>
              <p:nvPr/>
            </p:nvSpPr>
            <p:spPr bwMode="auto">
              <a:xfrm>
                <a:off x="11982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7" name="Rectangle 61"/>
              <p:cNvSpPr>
                <a:spLocks noChangeArrowheads="1"/>
              </p:cNvSpPr>
              <p:nvPr/>
            </p:nvSpPr>
            <p:spPr bwMode="auto">
              <a:xfrm>
                <a:off x="11982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8" name="Rectangle 62"/>
              <p:cNvSpPr>
                <a:spLocks noChangeArrowheads="1"/>
              </p:cNvSpPr>
              <p:nvPr/>
            </p:nvSpPr>
            <p:spPr bwMode="auto">
              <a:xfrm>
                <a:off x="11982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9" name="Rectangle 63"/>
              <p:cNvSpPr>
                <a:spLocks noChangeArrowheads="1"/>
              </p:cNvSpPr>
              <p:nvPr/>
            </p:nvSpPr>
            <p:spPr bwMode="auto">
              <a:xfrm>
                <a:off x="11982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0" name="Rectangle 64"/>
              <p:cNvSpPr>
                <a:spLocks noChangeArrowheads="1"/>
              </p:cNvSpPr>
              <p:nvPr/>
            </p:nvSpPr>
            <p:spPr bwMode="auto">
              <a:xfrm>
                <a:off x="11982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1" name="Rectangle 65"/>
              <p:cNvSpPr>
                <a:spLocks noChangeArrowheads="1"/>
              </p:cNvSpPr>
              <p:nvPr/>
            </p:nvSpPr>
            <p:spPr bwMode="auto">
              <a:xfrm>
                <a:off x="11982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2" name="Rectangle 66"/>
              <p:cNvSpPr>
                <a:spLocks noChangeArrowheads="1"/>
              </p:cNvSpPr>
              <p:nvPr/>
            </p:nvSpPr>
            <p:spPr bwMode="auto">
              <a:xfrm>
                <a:off x="11982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3" name="Rectangle 67"/>
              <p:cNvSpPr>
                <a:spLocks noChangeArrowheads="1"/>
              </p:cNvSpPr>
              <p:nvPr/>
            </p:nvSpPr>
            <p:spPr bwMode="auto">
              <a:xfrm>
                <a:off x="11982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4" name="Rectangle 68"/>
              <p:cNvSpPr>
                <a:spLocks noChangeArrowheads="1"/>
              </p:cNvSpPr>
              <p:nvPr/>
            </p:nvSpPr>
            <p:spPr bwMode="auto">
              <a:xfrm>
                <a:off x="11982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5" name="Rectangle 69"/>
              <p:cNvSpPr>
                <a:spLocks noChangeArrowheads="1"/>
              </p:cNvSpPr>
              <p:nvPr/>
            </p:nvSpPr>
            <p:spPr bwMode="auto">
              <a:xfrm>
                <a:off x="11982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6" name="Rectangle 70"/>
              <p:cNvSpPr>
                <a:spLocks noChangeArrowheads="1"/>
              </p:cNvSpPr>
              <p:nvPr/>
            </p:nvSpPr>
            <p:spPr bwMode="auto">
              <a:xfrm>
                <a:off x="12173" y="877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7" name="Rectangle 71"/>
              <p:cNvSpPr>
                <a:spLocks noChangeArrowheads="1"/>
              </p:cNvSpPr>
              <p:nvPr/>
            </p:nvSpPr>
            <p:spPr bwMode="auto">
              <a:xfrm>
                <a:off x="12173" y="858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8" name="Rectangle 72"/>
              <p:cNvSpPr>
                <a:spLocks noChangeArrowheads="1"/>
              </p:cNvSpPr>
              <p:nvPr/>
            </p:nvSpPr>
            <p:spPr bwMode="auto">
              <a:xfrm>
                <a:off x="12173" y="839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9" name="Rectangle 73"/>
              <p:cNvSpPr>
                <a:spLocks noChangeArrowheads="1"/>
              </p:cNvSpPr>
              <p:nvPr/>
            </p:nvSpPr>
            <p:spPr bwMode="auto">
              <a:xfrm>
                <a:off x="12173" y="820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0" name="Rectangle 74"/>
              <p:cNvSpPr>
                <a:spLocks noChangeArrowheads="1"/>
              </p:cNvSpPr>
              <p:nvPr/>
            </p:nvSpPr>
            <p:spPr bwMode="auto">
              <a:xfrm>
                <a:off x="12173" y="80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1" name="Rectangle 75"/>
              <p:cNvSpPr>
                <a:spLocks noChangeArrowheads="1"/>
              </p:cNvSpPr>
              <p:nvPr/>
            </p:nvSpPr>
            <p:spPr bwMode="auto">
              <a:xfrm>
                <a:off x="12173" y="78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2" name="Rectangle 76"/>
              <p:cNvSpPr>
                <a:spLocks noChangeArrowheads="1"/>
              </p:cNvSpPr>
              <p:nvPr/>
            </p:nvSpPr>
            <p:spPr bwMode="auto">
              <a:xfrm>
                <a:off x="12173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3" name="Rectangle 77"/>
              <p:cNvSpPr>
                <a:spLocks noChangeArrowheads="1"/>
              </p:cNvSpPr>
              <p:nvPr/>
            </p:nvSpPr>
            <p:spPr bwMode="auto">
              <a:xfrm>
                <a:off x="12173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4" name="Rectangle 78"/>
              <p:cNvSpPr>
                <a:spLocks noChangeArrowheads="1"/>
              </p:cNvSpPr>
              <p:nvPr/>
            </p:nvSpPr>
            <p:spPr bwMode="auto">
              <a:xfrm>
                <a:off x="12173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5" name="Rectangle 79"/>
              <p:cNvSpPr>
                <a:spLocks noChangeArrowheads="1"/>
              </p:cNvSpPr>
              <p:nvPr/>
            </p:nvSpPr>
            <p:spPr bwMode="auto">
              <a:xfrm>
                <a:off x="12173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6" name="Rectangle 80"/>
              <p:cNvSpPr>
                <a:spLocks noChangeArrowheads="1"/>
              </p:cNvSpPr>
              <p:nvPr/>
            </p:nvSpPr>
            <p:spPr bwMode="auto">
              <a:xfrm>
                <a:off x="12173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7" name="Rectangle 81"/>
              <p:cNvSpPr>
                <a:spLocks noChangeArrowheads="1"/>
              </p:cNvSpPr>
              <p:nvPr/>
            </p:nvSpPr>
            <p:spPr bwMode="auto">
              <a:xfrm>
                <a:off x="12173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8" name="Rectangle 82"/>
              <p:cNvSpPr>
                <a:spLocks noChangeArrowheads="1"/>
              </p:cNvSpPr>
              <p:nvPr/>
            </p:nvSpPr>
            <p:spPr bwMode="auto">
              <a:xfrm>
                <a:off x="12173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9" name="Rectangle 83"/>
              <p:cNvSpPr>
                <a:spLocks noChangeArrowheads="1"/>
              </p:cNvSpPr>
              <p:nvPr/>
            </p:nvSpPr>
            <p:spPr bwMode="auto">
              <a:xfrm>
                <a:off x="12173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0" name="Rectangle 84"/>
              <p:cNvSpPr>
                <a:spLocks noChangeArrowheads="1"/>
              </p:cNvSpPr>
              <p:nvPr/>
            </p:nvSpPr>
            <p:spPr bwMode="auto">
              <a:xfrm>
                <a:off x="12173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1" name="Rectangle 85"/>
              <p:cNvSpPr>
                <a:spLocks noChangeArrowheads="1"/>
              </p:cNvSpPr>
              <p:nvPr/>
            </p:nvSpPr>
            <p:spPr bwMode="auto">
              <a:xfrm>
                <a:off x="12173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2" name="Rectangle 86"/>
              <p:cNvSpPr>
                <a:spLocks noChangeArrowheads="1"/>
              </p:cNvSpPr>
              <p:nvPr/>
            </p:nvSpPr>
            <p:spPr bwMode="auto">
              <a:xfrm>
                <a:off x="12364" y="858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3" name="Rectangle 87"/>
              <p:cNvSpPr>
                <a:spLocks noChangeArrowheads="1"/>
              </p:cNvSpPr>
              <p:nvPr/>
            </p:nvSpPr>
            <p:spPr bwMode="auto">
              <a:xfrm>
                <a:off x="12364" y="839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4" name="Rectangle 88"/>
              <p:cNvSpPr>
                <a:spLocks noChangeArrowheads="1"/>
              </p:cNvSpPr>
              <p:nvPr/>
            </p:nvSpPr>
            <p:spPr bwMode="auto">
              <a:xfrm>
                <a:off x="12364" y="820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5" name="Rectangle 89"/>
              <p:cNvSpPr>
                <a:spLocks noChangeArrowheads="1"/>
              </p:cNvSpPr>
              <p:nvPr/>
            </p:nvSpPr>
            <p:spPr bwMode="auto">
              <a:xfrm>
                <a:off x="12364" y="80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6" name="Rectangle 90"/>
              <p:cNvSpPr>
                <a:spLocks noChangeArrowheads="1"/>
              </p:cNvSpPr>
              <p:nvPr/>
            </p:nvSpPr>
            <p:spPr bwMode="auto">
              <a:xfrm>
                <a:off x="12364" y="78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7" name="Rectangle 91"/>
              <p:cNvSpPr>
                <a:spLocks noChangeArrowheads="1"/>
              </p:cNvSpPr>
              <p:nvPr/>
            </p:nvSpPr>
            <p:spPr bwMode="auto">
              <a:xfrm>
                <a:off x="12364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8" name="Rectangle 92"/>
              <p:cNvSpPr>
                <a:spLocks noChangeArrowheads="1"/>
              </p:cNvSpPr>
              <p:nvPr/>
            </p:nvSpPr>
            <p:spPr bwMode="auto">
              <a:xfrm>
                <a:off x="12364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9" name="Rectangle 93"/>
              <p:cNvSpPr>
                <a:spLocks noChangeArrowheads="1"/>
              </p:cNvSpPr>
              <p:nvPr/>
            </p:nvSpPr>
            <p:spPr bwMode="auto">
              <a:xfrm>
                <a:off x="12364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0" name="Rectangle 94"/>
              <p:cNvSpPr>
                <a:spLocks noChangeArrowheads="1"/>
              </p:cNvSpPr>
              <p:nvPr/>
            </p:nvSpPr>
            <p:spPr bwMode="auto">
              <a:xfrm>
                <a:off x="12364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1" name="Rectangle 95"/>
              <p:cNvSpPr>
                <a:spLocks noChangeArrowheads="1"/>
              </p:cNvSpPr>
              <p:nvPr/>
            </p:nvSpPr>
            <p:spPr bwMode="auto">
              <a:xfrm>
                <a:off x="12364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2" name="Rectangle 96"/>
              <p:cNvSpPr>
                <a:spLocks noChangeArrowheads="1"/>
              </p:cNvSpPr>
              <p:nvPr/>
            </p:nvSpPr>
            <p:spPr bwMode="auto">
              <a:xfrm>
                <a:off x="12364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3" name="Rectangle 97"/>
              <p:cNvSpPr>
                <a:spLocks noChangeArrowheads="1"/>
              </p:cNvSpPr>
              <p:nvPr/>
            </p:nvSpPr>
            <p:spPr bwMode="auto">
              <a:xfrm>
                <a:off x="12364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4" name="Rectangle 98"/>
              <p:cNvSpPr>
                <a:spLocks noChangeArrowheads="1"/>
              </p:cNvSpPr>
              <p:nvPr/>
            </p:nvSpPr>
            <p:spPr bwMode="auto">
              <a:xfrm>
                <a:off x="12364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5" name="Rectangle 99"/>
              <p:cNvSpPr>
                <a:spLocks noChangeArrowheads="1"/>
              </p:cNvSpPr>
              <p:nvPr/>
            </p:nvSpPr>
            <p:spPr bwMode="auto">
              <a:xfrm>
                <a:off x="12364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6" name="Rectangle 100"/>
              <p:cNvSpPr>
                <a:spLocks noChangeArrowheads="1"/>
              </p:cNvSpPr>
              <p:nvPr/>
            </p:nvSpPr>
            <p:spPr bwMode="auto">
              <a:xfrm>
                <a:off x="12364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7" name="Rectangle 101"/>
              <p:cNvSpPr>
                <a:spLocks noChangeArrowheads="1"/>
              </p:cNvSpPr>
              <p:nvPr/>
            </p:nvSpPr>
            <p:spPr bwMode="auto">
              <a:xfrm>
                <a:off x="12555" y="839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8" name="Rectangle 102"/>
              <p:cNvSpPr>
                <a:spLocks noChangeArrowheads="1"/>
              </p:cNvSpPr>
              <p:nvPr/>
            </p:nvSpPr>
            <p:spPr bwMode="auto">
              <a:xfrm>
                <a:off x="12555" y="820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9" name="Rectangle 103"/>
              <p:cNvSpPr>
                <a:spLocks noChangeArrowheads="1"/>
              </p:cNvSpPr>
              <p:nvPr/>
            </p:nvSpPr>
            <p:spPr bwMode="auto">
              <a:xfrm>
                <a:off x="12555" y="80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0" name="Rectangle 104"/>
              <p:cNvSpPr>
                <a:spLocks noChangeArrowheads="1"/>
              </p:cNvSpPr>
              <p:nvPr/>
            </p:nvSpPr>
            <p:spPr bwMode="auto">
              <a:xfrm>
                <a:off x="12555" y="78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1" name="Rectangle 105"/>
              <p:cNvSpPr>
                <a:spLocks noChangeArrowheads="1"/>
              </p:cNvSpPr>
              <p:nvPr/>
            </p:nvSpPr>
            <p:spPr bwMode="auto">
              <a:xfrm>
                <a:off x="12555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2" name="Rectangle 106"/>
              <p:cNvSpPr>
                <a:spLocks noChangeArrowheads="1"/>
              </p:cNvSpPr>
              <p:nvPr/>
            </p:nvSpPr>
            <p:spPr bwMode="auto">
              <a:xfrm>
                <a:off x="12555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3" name="Rectangle 107"/>
              <p:cNvSpPr>
                <a:spLocks noChangeArrowheads="1"/>
              </p:cNvSpPr>
              <p:nvPr/>
            </p:nvSpPr>
            <p:spPr bwMode="auto">
              <a:xfrm>
                <a:off x="12555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4" name="Rectangle 108"/>
              <p:cNvSpPr>
                <a:spLocks noChangeArrowheads="1"/>
              </p:cNvSpPr>
              <p:nvPr/>
            </p:nvSpPr>
            <p:spPr bwMode="auto">
              <a:xfrm>
                <a:off x="12555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5" name="Rectangle 109"/>
              <p:cNvSpPr>
                <a:spLocks noChangeArrowheads="1"/>
              </p:cNvSpPr>
              <p:nvPr/>
            </p:nvSpPr>
            <p:spPr bwMode="auto">
              <a:xfrm>
                <a:off x="12555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6" name="Rectangle 110"/>
              <p:cNvSpPr>
                <a:spLocks noChangeArrowheads="1"/>
              </p:cNvSpPr>
              <p:nvPr/>
            </p:nvSpPr>
            <p:spPr bwMode="auto">
              <a:xfrm>
                <a:off x="12555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7" name="Rectangle 111"/>
              <p:cNvSpPr>
                <a:spLocks noChangeArrowheads="1"/>
              </p:cNvSpPr>
              <p:nvPr/>
            </p:nvSpPr>
            <p:spPr bwMode="auto">
              <a:xfrm>
                <a:off x="12555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8" name="Rectangle 112"/>
              <p:cNvSpPr>
                <a:spLocks noChangeArrowheads="1"/>
              </p:cNvSpPr>
              <p:nvPr/>
            </p:nvSpPr>
            <p:spPr bwMode="auto">
              <a:xfrm>
                <a:off x="12555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9" name="Rectangle 113"/>
              <p:cNvSpPr>
                <a:spLocks noChangeArrowheads="1"/>
              </p:cNvSpPr>
              <p:nvPr/>
            </p:nvSpPr>
            <p:spPr bwMode="auto">
              <a:xfrm>
                <a:off x="12555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0" name="Rectangle 114"/>
              <p:cNvSpPr>
                <a:spLocks noChangeArrowheads="1"/>
              </p:cNvSpPr>
              <p:nvPr/>
            </p:nvSpPr>
            <p:spPr bwMode="auto">
              <a:xfrm>
                <a:off x="12555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1" name="Rectangle 115"/>
              <p:cNvSpPr>
                <a:spLocks noChangeArrowheads="1"/>
              </p:cNvSpPr>
              <p:nvPr/>
            </p:nvSpPr>
            <p:spPr bwMode="auto">
              <a:xfrm>
                <a:off x="12746" y="820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2" name="Rectangle 116"/>
              <p:cNvSpPr>
                <a:spLocks noChangeArrowheads="1"/>
              </p:cNvSpPr>
              <p:nvPr/>
            </p:nvSpPr>
            <p:spPr bwMode="auto">
              <a:xfrm>
                <a:off x="12746" y="80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3" name="Rectangle 117"/>
              <p:cNvSpPr>
                <a:spLocks noChangeArrowheads="1"/>
              </p:cNvSpPr>
              <p:nvPr/>
            </p:nvSpPr>
            <p:spPr bwMode="auto">
              <a:xfrm>
                <a:off x="12746" y="78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4" name="Rectangle 118"/>
              <p:cNvSpPr>
                <a:spLocks noChangeArrowheads="1"/>
              </p:cNvSpPr>
              <p:nvPr/>
            </p:nvSpPr>
            <p:spPr bwMode="auto">
              <a:xfrm>
                <a:off x="12746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5" name="Rectangle 119"/>
              <p:cNvSpPr>
                <a:spLocks noChangeArrowheads="1"/>
              </p:cNvSpPr>
              <p:nvPr/>
            </p:nvSpPr>
            <p:spPr bwMode="auto">
              <a:xfrm>
                <a:off x="12746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6" name="Rectangle 120"/>
              <p:cNvSpPr>
                <a:spLocks noChangeArrowheads="1"/>
              </p:cNvSpPr>
              <p:nvPr/>
            </p:nvSpPr>
            <p:spPr bwMode="auto">
              <a:xfrm>
                <a:off x="12746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7" name="Rectangle 121"/>
              <p:cNvSpPr>
                <a:spLocks noChangeArrowheads="1"/>
              </p:cNvSpPr>
              <p:nvPr/>
            </p:nvSpPr>
            <p:spPr bwMode="auto">
              <a:xfrm>
                <a:off x="12746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8" name="Rectangle 122"/>
              <p:cNvSpPr>
                <a:spLocks noChangeArrowheads="1"/>
              </p:cNvSpPr>
              <p:nvPr/>
            </p:nvSpPr>
            <p:spPr bwMode="auto">
              <a:xfrm>
                <a:off x="12746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9" name="Rectangle 123"/>
              <p:cNvSpPr>
                <a:spLocks noChangeArrowheads="1"/>
              </p:cNvSpPr>
              <p:nvPr/>
            </p:nvSpPr>
            <p:spPr bwMode="auto">
              <a:xfrm>
                <a:off x="12746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0" name="Rectangle 124"/>
              <p:cNvSpPr>
                <a:spLocks noChangeArrowheads="1"/>
              </p:cNvSpPr>
              <p:nvPr/>
            </p:nvSpPr>
            <p:spPr bwMode="auto">
              <a:xfrm>
                <a:off x="12746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1" name="Rectangle 125"/>
              <p:cNvSpPr>
                <a:spLocks noChangeArrowheads="1"/>
              </p:cNvSpPr>
              <p:nvPr/>
            </p:nvSpPr>
            <p:spPr bwMode="auto">
              <a:xfrm>
                <a:off x="12746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2" name="Rectangle 126"/>
              <p:cNvSpPr>
                <a:spLocks noChangeArrowheads="1"/>
              </p:cNvSpPr>
              <p:nvPr/>
            </p:nvSpPr>
            <p:spPr bwMode="auto">
              <a:xfrm>
                <a:off x="12938" y="78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3" name="Rectangle 127"/>
              <p:cNvSpPr>
                <a:spLocks noChangeArrowheads="1"/>
              </p:cNvSpPr>
              <p:nvPr/>
            </p:nvSpPr>
            <p:spPr bwMode="auto">
              <a:xfrm>
                <a:off x="12938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4" name="Rectangle 128"/>
              <p:cNvSpPr>
                <a:spLocks noChangeArrowheads="1"/>
              </p:cNvSpPr>
              <p:nvPr/>
            </p:nvSpPr>
            <p:spPr bwMode="auto">
              <a:xfrm>
                <a:off x="12938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5" name="Rectangle 129"/>
              <p:cNvSpPr>
                <a:spLocks noChangeArrowheads="1"/>
              </p:cNvSpPr>
              <p:nvPr/>
            </p:nvSpPr>
            <p:spPr bwMode="auto">
              <a:xfrm>
                <a:off x="12938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6" name="Rectangle 130"/>
              <p:cNvSpPr>
                <a:spLocks noChangeArrowheads="1"/>
              </p:cNvSpPr>
              <p:nvPr/>
            </p:nvSpPr>
            <p:spPr bwMode="auto">
              <a:xfrm>
                <a:off x="12938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7" name="Rectangle 131"/>
              <p:cNvSpPr>
                <a:spLocks noChangeArrowheads="1"/>
              </p:cNvSpPr>
              <p:nvPr/>
            </p:nvSpPr>
            <p:spPr bwMode="auto">
              <a:xfrm>
                <a:off x="12938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8" name="Rectangle 132"/>
              <p:cNvSpPr>
                <a:spLocks noChangeArrowheads="1"/>
              </p:cNvSpPr>
              <p:nvPr/>
            </p:nvSpPr>
            <p:spPr bwMode="auto">
              <a:xfrm>
                <a:off x="12938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9" name="Rectangle 133"/>
              <p:cNvSpPr>
                <a:spLocks noChangeArrowheads="1"/>
              </p:cNvSpPr>
              <p:nvPr/>
            </p:nvSpPr>
            <p:spPr bwMode="auto">
              <a:xfrm>
                <a:off x="12938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0" name="Rectangle 134"/>
              <p:cNvSpPr>
                <a:spLocks noChangeArrowheads="1"/>
              </p:cNvSpPr>
              <p:nvPr/>
            </p:nvSpPr>
            <p:spPr bwMode="auto">
              <a:xfrm>
                <a:off x="12938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1" name="Rectangle 135"/>
              <p:cNvSpPr>
                <a:spLocks noChangeArrowheads="1"/>
              </p:cNvSpPr>
              <p:nvPr/>
            </p:nvSpPr>
            <p:spPr bwMode="auto">
              <a:xfrm>
                <a:off x="13129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2" name="Rectangle 136"/>
              <p:cNvSpPr>
                <a:spLocks noChangeArrowheads="1"/>
              </p:cNvSpPr>
              <p:nvPr/>
            </p:nvSpPr>
            <p:spPr bwMode="auto">
              <a:xfrm>
                <a:off x="13129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3" name="Rectangle 137"/>
              <p:cNvSpPr>
                <a:spLocks noChangeArrowheads="1"/>
              </p:cNvSpPr>
              <p:nvPr/>
            </p:nvSpPr>
            <p:spPr bwMode="auto">
              <a:xfrm>
                <a:off x="13129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4" name="Rectangle 138"/>
              <p:cNvSpPr>
                <a:spLocks noChangeArrowheads="1"/>
              </p:cNvSpPr>
              <p:nvPr/>
            </p:nvSpPr>
            <p:spPr bwMode="auto">
              <a:xfrm>
                <a:off x="13129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5" name="Rectangle 139"/>
              <p:cNvSpPr>
                <a:spLocks noChangeArrowheads="1"/>
              </p:cNvSpPr>
              <p:nvPr/>
            </p:nvSpPr>
            <p:spPr bwMode="auto">
              <a:xfrm>
                <a:off x="13129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6" name="Rectangle 140"/>
              <p:cNvSpPr>
                <a:spLocks noChangeArrowheads="1"/>
              </p:cNvSpPr>
              <p:nvPr/>
            </p:nvSpPr>
            <p:spPr bwMode="auto">
              <a:xfrm>
                <a:off x="13129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7" name="Rectangle 141"/>
              <p:cNvSpPr>
                <a:spLocks noChangeArrowheads="1"/>
              </p:cNvSpPr>
              <p:nvPr/>
            </p:nvSpPr>
            <p:spPr bwMode="auto">
              <a:xfrm>
                <a:off x="13129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8" name="Rectangle 142"/>
              <p:cNvSpPr>
                <a:spLocks noChangeArrowheads="1"/>
              </p:cNvSpPr>
              <p:nvPr/>
            </p:nvSpPr>
            <p:spPr bwMode="auto">
              <a:xfrm>
                <a:off x="13129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9" name="Rectangle 143"/>
              <p:cNvSpPr>
                <a:spLocks noChangeArrowheads="1"/>
              </p:cNvSpPr>
              <p:nvPr/>
            </p:nvSpPr>
            <p:spPr bwMode="auto">
              <a:xfrm>
                <a:off x="13320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0" name="Rectangle 144"/>
              <p:cNvSpPr>
                <a:spLocks noChangeArrowheads="1"/>
              </p:cNvSpPr>
              <p:nvPr/>
            </p:nvSpPr>
            <p:spPr bwMode="auto">
              <a:xfrm>
                <a:off x="13320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1" name="Rectangle 145"/>
              <p:cNvSpPr>
                <a:spLocks noChangeArrowheads="1"/>
              </p:cNvSpPr>
              <p:nvPr/>
            </p:nvSpPr>
            <p:spPr bwMode="auto">
              <a:xfrm>
                <a:off x="13320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2" name="Rectangle 146"/>
              <p:cNvSpPr>
                <a:spLocks noChangeArrowheads="1"/>
              </p:cNvSpPr>
              <p:nvPr/>
            </p:nvSpPr>
            <p:spPr bwMode="auto">
              <a:xfrm>
                <a:off x="13320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3" name="Rectangle 147"/>
              <p:cNvSpPr>
                <a:spLocks noChangeArrowheads="1"/>
              </p:cNvSpPr>
              <p:nvPr/>
            </p:nvSpPr>
            <p:spPr bwMode="auto">
              <a:xfrm>
                <a:off x="13320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4" name="Rectangle 148"/>
              <p:cNvSpPr>
                <a:spLocks noChangeArrowheads="1"/>
              </p:cNvSpPr>
              <p:nvPr/>
            </p:nvSpPr>
            <p:spPr bwMode="auto">
              <a:xfrm>
                <a:off x="13320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5" name="Rectangle 149"/>
              <p:cNvSpPr>
                <a:spLocks noChangeArrowheads="1"/>
              </p:cNvSpPr>
              <p:nvPr/>
            </p:nvSpPr>
            <p:spPr bwMode="auto">
              <a:xfrm>
                <a:off x="13320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6" name="Rectangle 150"/>
              <p:cNvSpPr>
                <a:spLocks noChangeArrowheads="1"/>
              </p:cNvSpPr>
              <p:nvPr/>
            </p:nvSpPr>
            <p:spPr bwMode="auto">
              <a:xfrm>
                <a:off x="13517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7" name="Rectangle 151"/>
              <p:cNvSpPr>
                <a:spLocks noChangeArrowheads="1"/>
              </p:cNvSpPr>
              <p:nvPr/>
            </p:nvSpPr>
            <p:spPr bwMode="auto">
              <a:xfrm>
                <a:off x="13517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8" name="Rectangle 152"/>
              <p:cNvSpPr>
                <a:spLocks noChangeArrowheads="1"/>
              </p:cNvSpPr>
              <p:nvPr/>
            </p:nvSpPr>
            <p:spPr bwMode="auto">
              <a:xfrm>
                <a:off x="13517" y="686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9" name="Rectangle 153"/>
              <p:cNvSpPr>
                <a:spLocks noChangeArrowheads="1"/>
              </p:cNvSpPr>
              <p:nvPr/>
            </p:nvSpPr>
            <p:spPr bwMode="auto">
              <a:xfrm>
                <a:off x="13517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0" name="Rectangle 154"/>
              <p:cNvSpPr>
                <a:spLocks noChangeArrowheads="1"/>
              </p:cNvSpPr>
              <p:nvPr/>
            </p:nvSpPr>
            <p:spPr bwMode="auto">
              <a:xfrm>
                <a:off x="13517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1" name="Rectangle 155"/>
              <p:cNvSpPr>
                <a:spLocks noChangeArrowheads="1"/>
              </p:cNvSpPr>
              <p:nvPr/>
            </p:nvSpPr>
            <p:spPr bwMode="auto">
              <a:xfrm>
                <a:off x="13708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2" name="Rectangle 156"/>
              <p:cNvSpPr>
                <a:spLocks noChangeArrowheads="1"/>
              </p:cNvSpPr>
              <p:nvPr/>
            </p:nvSpPr>
            <p:spPr bwMode="auto">
              <a:xfrm>
                <a:off x="13708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3" name="Rectangle 157"/>
              <p:cNvSpPr>
                <a:spLocks noChangeArrowheads="1"/>
              </p:cNvSpPr>
              <p:nvPr/>
            </p:nvSpPr>
            <p:spPr bwMode="auto">
              <a:xfrm>
                <a:off x="12746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4" name="Rectangle 158"/>
              <p:cNvSpPr>
                <a:spLocks noChangeArrowheads="1"/>
              </p:cNvSpPr>
              <p:nvPr/>
            </p:nvSpPr>
            <p:spPr bwMode="auto">
              <a:xfrm>
                <a:off x="12746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5" name="Rectangle 159"/>
              <p:cNvSpPr>
                <a:spLocks noChangeArrowheads="1"/>
              </p:cNvSpPr>
              <p:nvPr/>
            </p:nvSpPr>
            <p:spPr bwMode="auto">
              <a:xfrm>
                <a:off x="12173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6" name="Rectangle 160"/>
              <p:cNvSpPr>
                <a:spLocks noChangeArrowheads="1"/>
              </p:cNvSpPr>
              <p:nvPr/>
            </p:nvSpPr>
            <p:spPr bwMode="auto">
              <a:xfrm>
                <a:off x="11408" y="1011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7" name="Rectangle 161"/>
              <p:cNvSpPr>
                <a:spLocks noChangeArrowheads="1"/>
              </p:cNvSpPr>
              <p:nvPr/>
            </p:nvSpPr>
            <p:spPr bwMode="auto">
              <a:xfrm>
                <a:off x="11408" y="992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8" name="Rectangle 162"/>
              <p:cNvSpPr>
                <a:spLocks noChangeArrowheads="1"/>
              </p:cNvSpPr>
              <p:nvPr/>
            </p:nvSpPr>
            <p:spPr bwMode="auto">
              <a:xfrm>
                <a:off x="11408" y="973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9" name="Rectangle 163"/>
              <p:cNvSpPr>
                <a:spLocks noChangeArrowheads="1"/>
              </p:cNvSpPr>
              <p:nvPr/>
            </p:nvSpPr>
            <p:spPr bwMode="auto">
              <a:xfrm>
                <a:off x="11408" y="954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0" name="Rectangle 164"/>
              <p:cNvSpPr>
                <a:spLocks noChangeArrowheads="1"/>
              </p:cNvSpPr>
              <p:nvPr/>
            </p:nvSpPr>
            <p:spPr bwMode="auto">
              <a:xfrm>
                <a:off x="11408" y="935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" name="Rectangle 165"/>
              <p:cNvSpPr>
                <a:spLocks noChangeArrowheads="1"/>
              </p:cNvSpPr>
              <p:nvPr/>
            </p:nvSpPr>
            <p:spPr bwMode="auto">
              <a:xfrm>
                <a:off x="11408" y="915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" name="Rectangle 166"/>
              <p:cNvSpPr>
                <a:spLocks noChangeArrowheads="1"/>
              </p:cNvSpPr>
              <p:nvPr/>
            </p:nvSpPr>
            <p:spPr bwMode="auto">
              <a:xfrm>
                <a:off x="11408" y="896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3" name="Rectangle 167"/>
              <p:cNvSpPr>
                <a:spLocks noChangeArrowheads="1"/>
              </p:cNvSpPr>
              <p:nvPr/>
            </p:nvSpPr>
            <p:spPr bwMode="auto">
              <a:xfrm>
                <a:off x="11217" y="992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4" name="Rectangle 168"/>
              <p:cNvSpPr>
                <a:spLocks noChangeArrowheads="1"/>
              </p:cNvSpPr>
              <p:nvPr/>
            </p:nvSpPr>
            <p:spPr bwMode="auto">
              <a:xfrm>
                <a:off x="11217" y="973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5" name="Rectangle 169"/>
              <p:cNvSpPr>
                <a:spLocks noChangeArrowheads="1"/>
              </p:cNvSpPr>
              <p:nvPr/>
            </p:nvSpPr>
            <p:spPr bwMode="auto">
              <a:xfrm>
                <a:off x="11217" y="954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6" name="Rectangle 170"/>
              <p:cNvSpPr>
                <a:spLocks noChangeArrowheads="1"/>
              </p:cNvSpPr>
              <p:nvPr/>
            </p:nvSpPr>
            <p:spPr bwMode="auto">
              <a:xfrm>
                <a:off x="11217" y="935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7" name="Rectangle 171"/>
              <p:cNvSpPr>
                <a:spLocks noChangeArrowheads="1"/>
              </p:cNvSpPr>
              <p:nvPr/>
            </p:nvSpPr>
            <p:spPr bwMode="auto">
              <a:xfrm>
                <a:off x="11217" y="915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8" name="Rectangle 172"/>
              <p:cNvSpPr>
                <a:spLocks noChangeArrowheads="1"/>
              </p:cNvSpPr>
              <p:nvPr/>
            </p:nvSpPr>
            <p:spPr bwMode="auto">
              <a:xfrm>
                <a:off x="11217" y="896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9" name="Rectangle 173"/>
              <p:cNvSpPr>
                <a:spLocks noChangeArrowheads="1"/>
              </p:cNvSpPr>
              <p:nvPr/>
            </p:nvSpPr>
            <p:spPr bwMode="auto">
              <a:xfrm>
                <a:off x="11408" y="877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0" name="Rectangle 174"/>
              <p:cNvSpPr>
                <a:spLocks noChangeArrowheads="1"/>
              </p:cNvSpPr>
              <p:nvPr/>
            </p:nvSpPr>
            <p:spPr bwMode="auto">
              <a:xfrm>
                <a:off x="11408" y="858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1" name="Rectangle 175"/>
              <p:cNvSpPr>
                <a:spLocks noChangeArrowheads="1"/>
              </p:cNvSpPr>
              <p:nvPr/>
            </p:nvSpPr>
            <p:spPr bwMode="auto">
              <a:xfrm>
                <a:off x="11408" y="839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2" name="Rectangle 176"/>
              <p:cNvSpPr>
                <a:spLocks noChangeArrowheads="1"/>
              </p:cNvSpPr>
              <p:nvPr/>
            </p:nvSpPr>
            <p:spPr bwMode="auto">
              <a:xfrm>
                <a:off x="11408" y="820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3" name="Rectangle 177"/>
              <p:cNvSpPr>
                <a:spLocks noChangeArrowheads="1"/>
              </p:cNvSpPr>
              <p:nvPr/>
            </p:nvSpPr>
            <p:spPr bwMode="auto">
              <a:xfrm>
                <a:off x="11408" y="80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4" name="Rectangle 178"/>
              <p:cNvSpPr>
                <a:spLocks noChangeArrowheads="1"/>
              </p:cNvSpPr>
              <p:nvPr/>
            </p:nvSpPr>
            <p:spPr bwMode="auto">
              <a:xfrm>
                <a:off x="11408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5" name="Rectangle 179"/>
              <p:cNvSpPr>
                <a:spLocks noChangeArrowheads="1"/>
              </p:cNvSpPr>
              <p:nvPr/>
            </p:nvSpPr>
            <p:spPr bwMode="auto">
              <a:xfrm>
                <a:off x="11408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6" name="Rectangle 180"/>
              <p:cNvSpPr>
                <a:spLocks noChangeArrowheads="1"/>
              </p:cNvSpPr>
              <p:nvPr/>
            </p:nvSpPr>
            <p:spPr bwMode="auto">
              <a:xfrm>
                <a:off x="11408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7" name="Rectangle 181"/>
              <p:cNvSpPr>
                <a:spLocks noChangeArrowheads="1"/>
              </p:cNvSpPr>
              <p:nvPr/>
            </p:nvSpPr>
            <p:spPr bwMode="auto">
              <a:xfrm>
                <a:off x="11408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8" name="Rectangle 182"/>
              <p:cNvSpPr>
                <a:spLocks noChangeArrowheads="1"/>
              </p:cNvSpPr>
              <p:nvPr/>
            </p:nvSpPr>
            <p:spPr bwMode="auto">
              <a:xfrm>
                <a:off x="11408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9" name="Rectangle 183"/>
              <p:cNvSpPr>
                <a:spLocks noChangeArrowheads="1"/>
              </p:cNvSpPr>
              <p:nvPr/>
            </p:nvSpPr>
            <p:spPr bwMode="auto">
              <a:xfrm>
                <a:off x="11408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0" name="Rectangle 184"/>
              <p:cNvSpPr>
                <a:spLocks noChangeArrowheads="1"/>
              </p:cNvSpPr>
              <p:nvPr/>
            </p:nvSpPr>
            <p:spPr bwMode="auto">
              <a:xfrm>
                <a:off x="11408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1" name="Rectangle 185"/>
              <p:cNvSpPr>
                <a:spLocks noChangeArrowheads="1"/>
              </p:cNvSpPr>
              <p:nvPr/>
            </p:nvSpPr>
            <p:spPr bwMode="auto">
              <a:xfrm>
                <a:off x="11408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2" name="Rectangle 186"/>
              <p:cNvSpPr>
                <a:spLocks noChangeArrowheads="1"/>
              </p:cNvSpPr>
              <p:nvPr/>
            </p:nvSpPr>
            <p:spPr bwMode="auto">
              <a:xfrm>
                <a:off x="11408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3" name="Rectangle 187"/>
              <p:cNvSpPr>
                <a:spLocks noChangeArrowheads="1"/>
              </p:cNvSpPr>
              <p:nvPr/>
            </p:nvSpPr>
            <p:spPr bwMode="auto">
              <a:xfrm>
                <a:off x="11408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4" name="Rectangle 188"/>
              <p:cNvSpPr>
                <a:spLocks noChangeArrowheads="1"/>
              </p:cNvSpPr>
              <p:nvPr/>
            </p:nvSpPr>
            <p:spPr bwMode="auto">
              <a:xfrm>
                <a:off x="11217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5" name="Rectangle 189"/>
              <p:cNvSpPr>
                <a:spLocks noChangeArrowheads="1"/>
              </p:cNvSpPr>
              <p:nvPr/>
            </p:nvSpPr>
            <p:spPr bwMode="auto">
              <a:xfrm>
                <a:off x="11217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6" name="Rectangle 190"/>
              <p:cNvSpPr>
                <a:spLocks noChangeArrowheads="1"/>
              </p:cNvSpPr>
              <p:nvPr/>
            </p:nvSpPr>
            <p:spPr bwMode="auto">
              <a:xfrm>
                <a:off x="11217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7" name="Rectangle 191"/>
              <p:cNvSpPr>
                <a:spLocks noChangeArrowheads="1"/>
              </p:cNvSpPr>
              <p:nvPr/>
            </p:nvSpPr>
            <p:spPr bwMode="auto">
              <a:xfrm>
                <a:off x="11217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8" name="Rectangle 192"/>
              <p:cNvSpPr>
                <a:spLocks noChangeArrowheads="1"/>
              </p:cNvSpPr>
              <p:nvPr/>
            </p:nvSpPr>
            <p:spPr bwMode="auto">
              <a:xfrm>
                <a:off x="11217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9" name="Rectangle 193"/>
              <p:cNvSpPr>
                <a:spLocks noChangeArrowheads="1"/>
              </p:cNvSpPr>
              <p:nvPr/>
            </p:nvSpPr>
            <p:spPr bwMode="auto">
              <a:xfrm>
                <a:off x="11217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0" name="Rectangle 194"/>
              <p:cNvSpPr>
                <a:spLocks noChangeArrowheads="1"/>
              </p:cNvSpPr>
              <p:nvPr/>
            </p:nvSpPr>
            <p:spPr bwMode="auto">
              <a:xfrm>
                <a:off x="11217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1" name="Rectangle 195"/>
              <p:cNvSpPr>
                <a:spLocks noChangeArrowheads="1"/>
              </p:cNvSpPr>
              <p:nvPr/>
            </p:nvSpPr>
            <p:spPr bwMode="auto">
              <a:xfrm>
                <a:off x="11217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2" name="Rectangle 196"/>
              <p:cNvSpPr>
                <a:spLocks noChangeArrowheads="1"/>
              </p:cNvSpPr>
              <p:nvPr/>
            </p:nvSpPr>
            <p:spPr bwMode="auto">
              <a:xfrm>
                <a:off x="11217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3" name="Rectangle 197"/>
              <p:cNvSpPr>
                <a:spLocks noChangeArrowheads="1"/>
              </p:cNvSpPr>
              <p:nvPr/>
            </p:nvSpPr>
            <p:spPr bwMode="auto">
              <a:xfrm>
                <a:off x="11026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4" name="Rectangle 198"/>
              <p:cNvSpPr>
                <a:spLocks noChangeArrowheads="1"/>
              </p:cNvSpPr>
              <p:nvPr/>
            </p:nvSpPr>
            <p:spPr bwMode="auto">
              <a:xfrm>
                <a:off x="11026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5" name="Rectangle 199"/>
              <p:cNvSpPr>
                <a:spLocks noChangeArrowheads="1"/>
              </p:cNvSpPr>
              <p:nvPr/>
            </p:nvSpPr>
            <p:spPr bwMode="auto">
              <a:xfrm>
                <a:off x="11026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6" name="Rectangle 200"/>
              <p:cNvSpPr>
                <a:spLocks noChangeArrowheads="1"/>
              </p:cNvSpPr>
              <p:nvPr/>
            </p:nvSpPr>
            <p:spPr bwMode="auto">
              <a:xfrm>
                <a:off x="11026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7" name="Rectangle 201"/>
              <p:cNvSpPr>
                <a:spLocks noChangeArrowheads="1"/>
              </p:cNvSpPr>
              <p:nvPr/>
            </p:nvSpPr>
            <p:spPr bwMode="auto">
              <a:xfrm>
                <a:off x="11026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8" name="Rectangle 202"/>
              <p:cNvSpPr>
                <a:spLocks noChangeArrowheads="1"/>
              </p:cNvSpPr>
              <p:nvPr/>
            </p:nvSpPr>
            <p:spPr bwMode="auto">
              <a:xfrm>
                <a:off x="10835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9" name="Rectangle 203"/>
              <p:cNvSpPr>
                <a:spLocks noChangeArrowheads="1"/>
              </p:cNvSpPr>
              <p:nvPr/>
            </p:nvSpPr>
            <p:spPr bwMode="auto">
              <a:xfrm>
                <a:off x="10835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00" name="Rectangle 204"/>
              <p:cNvSpPr>
                <a:spLocks noChangeArrowheads="1"/>
              </p:cNvSpPr>
              <p:nvPr/>
            </p:nvSpPr>
            <p:spPr bwMode="auto">
              <a:xfrm>
                <a:off x="10835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01" name="Rectangle 205"/>
              <p:cNvSpPr>
                <a:spLocks noChangeArrowheads="1"/>
              </p:cNvSpPr>
              <p:nvPr/>
            </p:nvSpPr>
            <p:spPr bwMode="auto">
              <a:xfrm>
                <a:off x="11026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407"/>
            <p:cNvGrpSpPr>
              <a:grpSpLocks/>
            </p:cNvGrpSpPr>
            <p:nvPr/>
          </p:nvGrpSpPr>
          <p:grpSpPr bwMode="auto">
            <a:xfrm>
              <a:off x="16594138" y="-1550987"/>
              <a:ext cx="3816350" cy="10804525"/>
              <a:chOff x="10453" y="-977"/>
              <a:chExt cx="2404" cy="6806"/>
            </a:xfrm>
            <a:grpFill/>
          </p:grpSpPr>
          <p:sp>
            <p:nvSpPr>
              <p:cNvPr id="2202" name="Rectangle 207"/>
              <p:cNvSpPr>
                <a:spLocks noChangeArrowheads="1"/>
              </p:cNvSpPr>
              <p:nvPr/>
            </p:nvSpPr>
            <p:spPr bwMode="auto">
              <a:xfrm>
                <a:off x="11026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3" name="Rectangle 208"/>
              <p:cNvSpPr>
                <a:spLocks noChangeArrowheads="1"/>
              </p:cNvSpPr>
              <p:nvPr/>
            </p:nvSpPr>
            <p:spPr bwMode="auto">
              <a:xfrm>
                <a:off x="11026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4" name="Rectangle 209"/>
              <p:cNvSpPr>
                <a:spLocks noChangeArrowheads="1"/>
              </p:cNvSpPr>
              <p:nvPr/>
            </p:nvSpPr>
            <p:spPr bwMode="auto">
              <a:xfrm>
                <a:off x="10835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5" name="Rectangle 210"/>
              <p:cNvSpPr>
                <a:spLocks noChangeArrowheads="1"/>
              </p:cNvSpPr>
              <p:nvPr/>
            </p:nvSpPr>
            <p:spPr bwMode="auto">
              <a:xfrm>
                <a:off x="10835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6" name="Rectangle 211"/>
              <p:cNvSpPr>
                <a:spLocks noChangeArrowheads="1"/>
              </p:cNvSpPr>
              <p:nvPr/>
            </p:nvSpPr>
            <p:spPr bwMode="auto">
              <a:xfrm>
                <a:off x="10644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7" name="Rectangle 212"/>
              <p:cNvSpPr>
                <a:spLocks noChangeArrowheads="1"/>
              </p:cNvSpPr>
              <p:nvPr/>
            </p:nvSpPr>
            <p:spPr bwMode="auto">
              <a:xfrm>
                <a:off x="10453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8" name="Rectangle 213"/>
              <p:cNvSpPr>
                <a:spLocks noChangeArrowheads="1"/>
              </p:cNvSpPr>
              <p:nvPr/>
            </p:nvSpPr>
            <p:spPr bwMode="auto">
              <a:xfrm>
                <a:off x="10644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9" name="Rectangle 214"/>
              <p:cNvSpPr>
                <a:spLocks noChangeArrowheads="1"/>
              </p:cNvSpPr>
              <p:nvPr/>
            </p:nvSpPr>
            <p:spPr bwMode="auto">
              <a:xfrm>
                <a:off x="10453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0" name="Rectangle 215"/>
              <p:cNvSpPr>
                <a:spLocks noChangeArrowheads="1"/>
              </p:cNvSpPr>
              <p:nvPr/>
            </p:nvSpPr>
            <p:spPr bwMode="auto">
              <a:xfrm>
                <a:off x="10644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1" name="Rectangle 216"/>
              <p:cNvSpPr>
                <a:spLocks noChangeArrowheads="1"/>
              </p:cNvSpPr>
              <p:nvPr/>
            </p:nvSpPr>
            <p:spPr bwMode="auto">
              <a:xfrm>
                <a:off x="10453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2" name="Rectangle 217"/>
              <p:cNvSpPr>
                <a:spLocks noChangeArrowheads="1"/>
              </p:cNvSpPr>
              <p:nvPr/>
            </p:nvSpPr>
            <p:spPr bwMode="auto">
              <a:xfrm>
                <a:off x="10453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3" name="Rectangle 218"/>
              <p:cNvSpPr>
                <a:spLocks noChangeArrowheads="1"/>
              </p:cNvSpPr>
              <p:nvPr/>
            </p:nvSpPr>
            <p:spPr bwMode="auto">
              <a:xfrm>
                <a:off x="10644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4" name="Rectangle 219"/>
              <p:cNvSpPr>
                <a:spLocks noChangeArrowheads="1"/>
              </p:cNvSpPr>
              <p:nvPr/>
            </p:nvSpPr>
            <p:spPr bwMode="auto">
              <a:xfrm>
                <a:off x="10453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5" name="Rectangle 220"/>
              <p:cNvSpPr>
                <a:spLocks noChangeArrowheads="1"/>
              </p:cNvSpPr>
              <p:nvPr/>
            </p:nvSpPr>
            <p:spPr bwMode="auto">
              <a:xfrm>
                <a:off x="10644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6" name="Rectangle 221"/>
              <p:cNvSpPr>
                <a:spLocks noChangeArrowheads="1"/>
              </p:cNvSpPr>
              <p:nvPr/>
            </p:nvSpPr>
            <p:spPr bwMode="auto">
              <a:xfrm>
                <a:off x="10453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7" name="Rectangle 222"/>
              <p:cNvSpPr>
                <a:spLocks noChangeArrowheads="1"/>
              </p:cNvSpPr>
              <p:nvPr/>
            </p:nvSpPr>
            <p:spPr bwMode="auto">
              <a:xfrm>
                <a:off x="10644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8" name="Rectangle 223"/>
              <p:cNvSpPr>
                <a:spLocks noChangeArrowheads="1"/>
              </p:cNvSpPr>
              <p:nvPr/>
            </p:nvSpPr>
            <p:spPr bwMode="auto">
              <a:xfrm>
                <a:off x="10453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9" name="Rectangle 224"/>
              <p:cNvSpPr>
                <a:spLocks noChangeArrowheads="1"/>
              </p:cNvSpPr>
              <p:nvPr/>
            </p:nvSpPr>
            <p:spPr bwMode="auto">
              <a:xfrm>
                <a:off x="10644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0" name="Rectangle 225"/>
              <p:cNvSpPr>
                <a:spLocks noChangeArrowheads="1"/>
              </p:cNvSpPr>
              <p:nvPr/>
            </p:nvSpPr>
            <p:spPr bwMode="auto">
              <a:xfrm>
                <a:off x="10453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1" name="Rectangle 226"/>
              <p:cNvSpPr>
                <a:spLocks noChangeArrowheads="1"/>
              </p:cNvSpPr>
              <p:nvPr/>
            </p:nvSpPr>
            <p:spPr bwMode="auto">
              <a:xfrm>
                <a:off x="10644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2" name="Rectangle 227"/>
              <p:cNvSpPr>
                <a:spLocks noChangeArrowheads="1"/>
              </p:cNvSpPr>
              <p:nvPr/>
            </p:nvSpPr>
            <p:spPr bwMode="auto">
              <a:xfrm>
                <a:off x="10453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3" name="Rectangle 228"/>
              <p:cNvSpPr>
                <a:spLocks noChangeArrowheads="1"/>
              </p:cNvSpPr>
              <p:nvPr/>
            </p:nvSpPr>
            <p:spPr bwMode="auto">
              <a:xfrm>
                <a:off x="10644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4" name="Rectangle 229"/>
              <p:cNvSpPr>
                <a:spLocks noChangeArrowheads="1"/>
              </p:cNvSpPr>
              <p:nvPr/>
            </p:nvSpPr>
            <p:spPr bwMode="auto">
              <a:xfrm>
                <a:off x="10453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5" name="Rectangle 230"/>
              <p:cNvSpPr>
                <a:spLocks noChangeArrowheads="1"/>
              </p:cNvSpPr>
              <p:nvPr/>
            </p:nvSpPr>
            <p:spPr bwMode="auto">
              <a:xfrm>
                <a:off x="10644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6" name="Rectangle 231"/>
              <p:cNvSpPr>
                <a:spLocks noChangeArrowheads="1"/>
              </p:cNvSpPr>
              <p:nvPr/>
            </p:nvSpPr>
            <p:spPr bwMode="auto">
              <a:xfrm>
                <a:off x="10453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7" name="Rectangle 232"/>
              <p:cNvSpPr>
                <a:spLocks noChangeArrowheads="1"/>
              </p:cNvSpPr>
              <p:nvPr/>
            </p:nvSpPr>
            <p:spPr bwMode="auto">
              <a:xfrm>
                <a:off x="10644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8" name="Rectangle 233"/>
              <p:cNvSpPr>
                <a:spLocks noChangeArrowheads="1"/>
              </p:cNvSpPr>
              <p:nvPr/>
            </p:nvSpPr>
            <p:spPr bwMode="auto">
              <a:xfrm>
                <a:off x="10453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9" name="Rectangle 234"/>
              <p:cNvSpPr>
                <a:spLocks noChangeArrowheads="1"/>
              </p:cNvSpPr>
              <p:nvPr/>
            </p:nvSpPr>
            <p:spPr bwMode="auto">
              <a:xfrm>
                <a:off x="10644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0" name="Rectangle 235"/>
              <p:cNvSpPr>
                <a:spLocks noChangeArrowheads="1"/>
              </p:cNvSpPr>
              <p:nvPr/>
            </p:nvSpPr>
            <p:spPr bwMode="auto">
              <a:xfrm>
                <a:off x="10453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1" name="Rectangle 236"/>
              <p:cNvSpPr>
                <a:spLocks noChangeArrowheads="1"/>
              </p:cNvSpPr>
              <p:nvPr/>
            </p:nvSpPr>
            <p:spPr bwMode="auto">
              <a:xfrm>
                <a:off x="10644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2" name="Rectangle 237"/>
              <p:cNvSpPr>
                <a:spLocks noChangeArrowheads="1"/>
              </p:cNvSpPr>
              <p:nvPr/>
            </p:nvSpPr>
            <p:spPr bwMode="auto">
              <a:xfrm>
                <a:off x="10453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3" name="Rectangle 238"/>
              <p:cNvSpPr>
                <a:spLocks noChangeArrowheads="1"/>
              </p:cNvSpPr>
              <p:nvPr/>
            </p:nvSpPr>
            <p:spPr bwMode="auto">
              <a:xfrm>
                <a:off x="10644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4" name="Rectangle 239"/>
              <p:cNvSpPr>
                <a:spLocks noChangeArrowheads="1"/>
              </p:cNvSpPr>
              <p:nvPr/>
            </p:nvSpPr>
            <p:spPr bwMode="auto">
              <a:xfrm>
                <a:off x="10453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5" name="Rectangle 240"/>
              <p:cNvSpPr>
                <a:spLocks noChangeArrowheads="1"/>
              </p:cNvSpPr>
              <p:nvPr/>
            </p:nvSpPr>
            <p:spPr bwMode="auto">
              <a:xfrm>
                <a:off x="10644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6" name="Rectangle 241"/>
              <p:cNvSpPr>
                <a:spLocks noChangeArrowheads="1"/>
              </p:cNvSpPr>
              <p:nvPr/>
            </p:nvSpPr>
            <p:spPr bwMode="auto">
              <a:xfrm>
                <a:off x="10644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7" name="Rectangle 242"/>
              <p:cNvSpPr>
                <a:spLocks noChangeArrowheads="1"/>
              </p:cNvSpPr>
              <p:nvPr/>
            </p:nvSpPr>
            <p:spPr bwMode="auto">
              <a:xfrm>
                <a:off x="10453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8" name="Rectangle 243"/>
              <p:cNvSpPr>
                <a:spLocks noChangeArrowheads="1"/>
              </p:cNvSpPr>
              <p:nvPr/>
            </p:nvSpPr>
            <p:spPr bwMode="auto">
              <a:xfrm>
                <a:off x="10644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9" name="Rectangle 244"/>
              <p:cNvSpPr>
                <a:spLocks noChangeArrowheads="1"/>
              </p:cNvSpPr>
              <p:nvPr/>
            </p:nvSpPr>
            <p:spPr bwMode="auto">
              <a:xfrm>
                <a:off x="10453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0" name="Rectangle 245"/>
              <p:cNvSpPr>
                <a:spLocks noChangeArrowheads="1"/>
              </p:cNvSpPr>
              <p:nvPr/>
            </p:nvSpPr>
            <p:spPr bwMode="auto">
              <a:xfrm>
                <a:off x="10644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1" name="Rectangle 246"/>
              <p:cNvSpPr>
                <a:spLocks noChangeArrowheads="1"/>
              </p:cNvSpPr>
              <p:nvPr/>
            </p:nvSpPr>
            <p:spPr bwMode="auto">
              <a:xfrm>
                <a:off x="10453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2" name="Rectangle 247"/>
              <p:cNvSpPr>
                <a:spLocks noChangeArrowheads="1"/>
              </p:cNvSpPr>
              <p:nvPr/>
            </p:nvSpPr>
            <p:spPr bwMode="auto">
              <a:xfrm>
                <a:off x="10644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3" name="Rectangle 248"/>
              <p:cNvSpPr>
                <a:spLocks noChangeArrowheads="1"/>
              </p:cNvSpPr>
              <p:nvPr/>
            </p:nvSpPr>
            <p:spPr bwMode="auto">
              <a:xfrm>
                <a:off x="10453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4" name="Rectangle 249"/>
              <p:cNvSpPr>
                <a:spLocks noChangeArrowheads="1"/>
              </p:cNvSpPr>
              <p:nvPr/>
            </p:nvSpPr>
            <p:spPr bwMode="auto">
              <a:xfrm>
                <a:off x="10644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5" name="Rectangle 250"/>
              <p:cNvSpPr>
                <a:spLocks noChangeArrowheads="1"/>
              </p:cNvSpPr>
              <p:nvPr/>
            </p:nvSpPr>
            <p:spPr bwMode="auto">
              <a:xfrm>
                <a:off x="10453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6" name="Rectangle 251"/>
              <p:cNvSpPr>
                <a:spLocks noChangeArrowheads="1"/>
              </p:cNvSpPr>
              <p:nvPr/>
            </p:nvSpPr>
            <p:spPr bwMode="auto">
              <a:xfrm>
                <a:off x="10644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7" name="Rectangle 252"/>
              <p:cNvSpPr>
                <a:spLocks noChangeArrowheads="1"/>
              </p:cNvSpPr>
              <p:nvPr/>
            </p:nvSpPr>
            <p:spPr bwMode="auto">
              <a:xfrm>
                <a:off x="10453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8" name="Rectangle 253"/>
              <p:cNvSpPr>
                <a:spLocks noChangeArrowheads="1"/>
              </p:cNvSpPr>
              <p:nvPr/>
            </p:nvSpPr>
            <p:spPr bwMode="auto">
              <a:xfrm>
                <a:off x="10644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9" name="Rectangle 254"/>
              <p:cNvSpPr>
                <a:spLocks noChangeArrowheads="1"/>
              </p:cNvSpPr>
              <p:nvPr/>
            </p:nvSpPr>
            <p:spPr bwMode="auto">
              <a:xfrm>
                <a:off x="10453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0" name="Rectangle 255"/>
              <p:cNvSpPr>
                <a:spLocks noChangeArrowheads="1"/>
              </p:cNvSpPr>
              <p:nvPr/>
            </p:nvSpPr>
            <p:spPr bwMode="auto">
              <a:xfrm>
                <a:off x="10644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1" name="Rectangle 256"/>
              <p:cNvSpPr>
                <a:spLocks noChangeArrowheads="1"/>
              </p:cNvSpPr>
              <p:nvPr/>
            </p:nvSpPr>
            <p:spPr bwMode="auto">
              <a:xfrm>
                <a:off x="10453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2" name="Rectangle 257"/>
              <p:cNvSpPr>
                <a:spLocks noChangeArrowheads="1"/>
              </p:cNvSpPr>
              <p:nvPr/>
            </p:nvSpPr>
            <p:spPr bwMode="auto">
              <a:xfrm>
                <a:off x="10644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3" name="Rectangle 258"/>
              <p:cNvSpPr>
                <a:spLocks noChangeArrowheads="1"/>
              </p:cNvSpPr>
              <p:nvPr/>
            </p:nvSpPr>
            <p:spPr bwMode="auto">
              <a:xfrm>
                <a:off x="10453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4" name="Rectangle 259"/>
              <p:cNvSpPr>
                <a:spLocks noChangeArrowheads="1"/>
              </p:cNvSpPr>
              <p:nvPr/>
            </p:nvSpPr>
            <p:spPr bwMode="auto">
              <a:xfrm>
                <a:off x="10644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5" name="Rectangle 260"/>
              <p:cNvSpPr>
                <a:spLocks noChangeArrowheads="1"/>
              </p:cNvSpPr>
              <p:nvPr/>
            </p:nvSpPr>
            <p:spPr bwMode="auto">
              <a:xfrm>
                <a:off x="10453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6" name="Rectangle 261"/>
              <p:cNvSpPr>
                <a:spLocks noChangeArrowheads="1"/>
              </p:cNvSpPr>
              <p:nvPr/>
            </p:nvSpPr>
            <p:spPr bwMode="auto">
              <a:xfrm>
                <a:off x="10644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7" name="Rectangle 262"/>
              <p:cNvSpPr>
                <a:spLocks noChangeArrowheads="1"/>
              </p:cNvSpPr>
              <p:nvPr/>
            </p:nvSpPr>
            <p:spPr bwMode="auto">
              <a:xfrm>
                <a:off x="10453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8" name="Rectangle 263"/>
              <p:cNvSpPr>
                <a:spLocks noChangeArrowheads="1"/>
              </p:cNvSpPr>
              <p:nvPr/>
            </p:nvSpPr>
            <p:spPr bwMode="auto">
              <a:xfrm>
                <a:off x="10644" y="-97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9" name="Rectangle 264"/>
              <p:cNvSpPr>
                <a:spLocks noChangeArrowheads="1"/>
              </p:cNvSpPr>
              <p:nvPr/>
            </p:nvSpPr>
            <p:spPr bwMode="auto">
              <a:xfrm>
                <a:off x="10835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0" name="Rectangle 265"/>
              <p:cNvSpPr>
                <a:spLocks noChangeArrowheads="1"/>
              </p:cNvSpPr>
              <p:nvPr/>
            </p:nvSpPr>
            <p:spPr bwMode="auto">
              <a:xfrm>
                <a:off x="10835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1" name="Rectangle 266"/>
              <p:cNvSpPr>
                <a:spLocks noChangeArrowheads="1"/>
              </p:cNvSpPr>
              <p:nvPr/>
            </p:nvSpPr>
            <p:spPr bwMode="auto">
              <a:xfrm>
                <a:off x="10835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2" name="Rectangle 267"/>
              <p:cNvSpPr>
                <a:spLocks noChangeArrowheads="1"/>
              </p:cNvSpPr>
              <p:nvPr/>
            </p:nvSpPr>
            <p:spPr bwMode="auto">
              <a:xfrm>
                <a:off x="10835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" name="Rectangle 268"/>
              <p:cNvSpPr>
                <a:spLocks noChangeArrowheads="1"/>
              </p:cNvSpPr>
              <p:nvPr/>
            </p:nvSpPr>
            <p:spPr bwMode="auto">
              <a:xfrm>
                <a:off x="10835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4" name="Rectangle 269"/>
              <p:cNvSpPr>
                <a:spLocks noChangeArrowheads="1"/>
              </p:cNvSpPr>
              <p:nvPr/>
            </p:nvSpPr>
            <p:spPr bwMode="auto">
              <a:xfrm>
                <a:off x="10835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5" name="Rectangle 270"/>
              <p:cNvSpPr>
                <a:spLocks noChangeArrowheads="1"/>
              </p:cNvSpPr>
              <p:nvPr/>
            </p:nvSpPr>
            <p:spPr bwMode="auto">
              <a:xfrm>
                <a:off x="10835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6" name="Rectangle 271"/>
              <p:cNvSpPr>
                <a:spLocks noChangeArrowheads="1"/>
              </p:cNvSpPr>
              <p:nvPr/>
            </p:nvSpPr>
            <p:spPr bwMode="auto">
              <a:xfrm>
                <a:off x="10835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7" name="Rectangle 272"/>
              <p:cNvSpPr>
                <a:spLocks noChangeArrowheads="1"/>
              </p:cNvSpPr>
              <p:nvPr/>
            </p:nvSpPr>
            <p:spPr bwMode="auto">
              <a:xfrm>
                <a:off x="10835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8" name="Rectangle 273"/>
              <p:cNvSpPr>
                <a:spLocks noChangeArrowheads="1"/>
              </p:cNvSpPr>
              <p:nvPr/>
            </p:nvSpPr>
            <p:spPr bwMode="auto">
              <a:xfrm>
                <a:off x="10835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9" name="Rectangle 274"/>
              <p:cNvSpPr>
                <a:spLocks noChangeArrowheads="1"/>
              </p:cNvSpPr>
              <p:nvPr/>
            </p:nvSpPr>
            <p:spPr bwMode="auto">
              <a:xfrm>
                <a:off x="10835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0" name="Rectangle 275"/>
              <p:cNvSpPr>
                <a:spLocks noChangeArrowheads="1"/>
              </p:cNvSpPr>
              <p:nvPr/>
            </p:nvSpPr>
            <p:spPr bwMode="auto">
              <a:xfrm>
                <a:off x="10835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1" name="Rectangle 276"/>
              <p:cNvSpPr>
                <a:spLocks noChangeArrowheads="1"/>
              </p:cNvSpPr>
              <p:nvPr/>
            </p:nvSpPr>
            <p:spPr bwMode="auto">
              <a:xfrm>
                <a:off x="10835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2" name="Rectangle 277"/>
              <p:cNvSpPr>
                <a:spLocks noChangeArrowheads="1"/>
              </p:cNvSpPr>
              <p:nvPr/>
            </p:nvSpPr>
            <p:spPr bwMode="auto">
              <a:xfrm>
                <a:off x="10835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3" name="Rectangle 278"/>
              <p:cNvSpPr>
                <a:spLocks noChangeArrowheads="1"/>
              </p:cNvSpPr>
              <p:nvPr/>
            </p:nvSpPr>
            <p:spPr bwMode="auto">
              <a:xfrm>
                <a:off x="10835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4" name="Rectangle 279"/>
              <p:cNvSpPr>
                <a:spLocks noChangeArrowheads="1"/>
              </p:cNvSpPr>
              <p:nvPr/>
            </p:nvSpPr>
            <p:spPr bwMode="auto">
              <a:xfrm>
                <a:off x="10835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5" name="Rectangle 280"/>
              <p:cNvSpPr>
                <a:spLocks noChangeArrowheads="1"/>
              </p:cNvSpPr>
              <p:nvPr/>
            </p:nvSpPr>
            <p:spPr bwMode="auto">
              <a:xfrm>
                <a:off x="10835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6" name="Rectangle 281"/>
              <p:cNvSpPr>
                <a:spLocks noChangeArrowheads="1"/>
              </p:cNvSpPr>
              <p:nvPr/>
            </p:nvSpPr>
            <p:spPr bwMode="auto">
              <a:xfrm>
                <a:off x="10835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7" name="Rectangle 282"/>
              <p:cNvSpPr>
                <a:spLocks noChangeArrowheads="1"/>
              </p:cNvSpPr>
              <p:nvPr/>
            </p:nvSpPr>
            <p:spPr bwMode="auto">
              <a:xfrm>
                <a:off x="10835" y="-97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8" name="Rectangle 283"/>
              <p:cNvSpPr>
                <a:spLocks noChangeArrowheads="1"/>
              </p:cNvSpPr>
              <p:nvPr/>
            </p:nvSpPr>
            <p:spPr bwMode="auto">
              <a:xfrm>
                <a:off x="11026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9" name="Rectangle 284"/>
              <p:cNvSpPr>
                <a:spLocks noChangeArrowheads="1"/>
              </p:cNvSpPr>
              <p:nvPr/>
            </p:nvSpPr>
            <p:spPr bwMode="auto">
              <a:xfrm>
                <a:off x="11026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0" name="Rectangle 285"/>
              <p:cNvSpPr>
                <a:spLocks noChangeArrowheads="1"/>
              </p:cNvSpPr>
              <p:nvPr/>
            </p:nvSpPr>
            <p:spPr bwMode="auto">
              <a:xfrm>
                <a:off x="11026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1" name="Rectangle 286"/>
              <p:cNvSpPr>
                <a:spLocks noChangeArrowheads="1"/>
              </p:cNvSpPr>
              <p:nvPr/>
            </p:nvSpPr>
            <p:spPr bwMode="auto">
              <a:xfrm>
                <a:off x="11026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2" name="Rectangle 287"/>
              <p:cNvSpPr>
                <a:spLocks noChangeArrowheads="1"/>
              </p:cNvSpPr>
              <p:nvPr/>
            </p:nvSpPr>
            <p:spPr bwMode="auto">
              <a:xfrm>
                <a:off x="11026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3" name="Rectangle 288"/>
              <p:cNvSpPr>
                <a:spLocks noChangeArrowheads="1"/>
              </p:cNvSpPr>
              <p:nvPr/>
            </p:nvSpPr>
            <p:spPr bwMode="auto">
              <a:xfrm>
                <a:off x="11026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4" name="Rectangle 289"/>
              <p:cNvSpPr>
                <a:spLocks noChangeArrowheads="1"/>
              </p:cNvSpPr>
              <p:nvPr/>
            </p:nvSpPr>
            <p:spPr bwMode="auto">
              <a:xfrm>
                <a:off x="11026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5" name="Rectangle 290"/>
              <p:cNvSpPr>
                <a:spLocks noChangeArrowheads="1"/>
              </p:cNvSpPr>
              <p:nvPr/>
            </p:nvSpPr>
            <p:spPr bwMode="auto">
              <a:xfrm>
                <a:off x="11026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6" name="Rectangle 291"/>
              <p:cNvSpPr>
                <a:spLocks noChangeArrowheads="1"/>
              </p:cNvSpPr>
              <p:nvPr/>
            </p:nvSpPr>
            <p:spPr bwMode="auto">
              <a:xfrm>
                <a:off x="11026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7" name="Rectangle 292"/>
              <p:cNvSpPr>
                <a:spLocks noChangeArrowheads="1"/>
              </p:cNvSpPr>
              <p:nvPr/>
            </p:nvSpPr>
            <p:spPr bwMode="auto">
              <a:xfrm>
                <a:off x="11026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8" name="Rectangle 293"/>
              <p:cNvSpPr>
                <a:spLocks noChangeArrowheads="1"/>
              </p:cNvSpPr>
              <p:nvPr/>
            </p:nvSpPr>
            <p:spPr bwMode="auto">
              <a:xfrm>
                <a:off x="11026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9" name="Rectangle 294"/>
              <p:cNvSpPr>
                <a:spLocks noChangeArrowheads="1"/>
              </p:cNvSpPr>
              <p:nvPr/>
            </p:nvSpPr>
            <p:spPr bwMode="auto">
              <a:xfrm>
                <a:off x="11026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0" name="Rectangle 295"/>
              <p:cNvSpPr>
                <a:spLocks noChangeArrowheads="1"/>
              </p:cNvSpPr>
              <p:nvPr/>
            </p:nvSpPr>
            <p:spPr bwMode="auto">
              <a:xfrm>
                <a:off x="11026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1" name="Rectangle 296"/>
              <p:cNvSpPr>
                <a:spLocks noChangeArrowheads="1"/>
              </p:cNvSpPr>
              <p:nvPr/>
            </p:nvSpPr>
            <p:spPr bwMode="auto">
              <a:xfrm>
                <a:off x="11026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2" name="Rectangle 297"/>
              <p:cNvSpPr>
                <a:spLocks noChangeArrowheads="1"/>
              </p:cNvSpPr>
              <p:nvPr/>
            </p:nvSpPr>
            <p:spPr bwMode="auto">
              <a:xfrm>
                <a:off x="11026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3" name="Rectangle 298"/>
              <p:cNvSpPr>
                <a:spLocks noChangeArrowheads="1"/>
              </p:cNvSpPr>
              <p:nvPr/>
            </p:nvSpPr>
            <p:spPr bwMode="auto">
              <a:xfrm>
                <a:off x="11026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4" name="Rectangle 299"/>
              <p:cNvSpPr>
                <a:spLocks noChangeArrowheads="1"/>
              </p:cNvSpPr>
              <p:nvPr/>
            </p:nvSpPr>
            <p:spPr bwMode="auto">
              <a:xfrm>
                <a:off x="11026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5" name="Rectangle 300"/>
              <p:cNvSpPr>
                <a:spLocks noChangeArrowheads="1"/>
              </p:cNvSpPr>
              <p:nvPr/>
            </p:nvSpPr>
            <p:spPr bwMode="auto">
              <a:xfrm>
                <a:off x="11026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6" name="Rectangle 301"/>
              <p:cNvSpPr>
                <a:spLocks noChangeArrowheads="1"/>
              </p:cNvSpPr>
              <p:nvPr/>
            </p:nvSpPr>
            <p:spPr bwMode="auto">
              <a:xfrm>
                <a:off x="11026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7" name="Rectangle 302"/>
              <p:cNvSpPr>
                <a:spLocks noChangeArrowheads="1"/>
              </p:cNvSpPr>
              <p:nvPr/>
            </p:nvSpPr>
            <p:spPr bwMode="auto">
              <a:xfrm>
                <a:off x="11026" y="-97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8" name="Rectangle 303"/>
              <p:cNvSpPr>
                <a:spLocks noChangeArrowheads="1"/>
              </p:cNvSpPr>
              <p:nvPr/>
            </p:nvSpPr>
            <p:spPr bwMode="auto">
              <a:xfrm>
                <a:off x="11217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9" name="Rectangle 304"/>
              <p:cNvSpPr>
                <a:spLocks noChangeArrowheads="1"/>
              </p:cNvSpPr>
              <p:nvPr/>
            </p:nvSpPr>
            <p:spPr bwMode="auto">
              <a:xfrm>
                <a:off x="11217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0" name="Rectangle 305"/>
              <p:cNvSpPr>
                <a:spLocks noChangeArrowheads="1"/>
              </p:cNvSpPr>
              <p:nvPr/>
            </p:nvSpPr>
            <p:spPr bwMode="auto">
              <a:xfrm>
                <a:off x="11217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1" name="Rectangle 306"/>
              <p:cNvSpPr>
                <a:spLocks noChangeArrowheads="1"/>
              </p:cNvSpPr>
              <p:nvPr/>
            </p:nvSpPr>
            <p:spPr bwMode="auto">
              <a:xfrm>
                <a:off x="11217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2" name="Rectangle 307"/>
              <p:cNvSpPr>
                <a:spLocks noChangeArrowheads="1"/>
              </p:cNvSpPr>
              <p:nvPr/>
            </p:nvSpPr>
            <p:spPr bwMode="auto">
              <a:xfrm>
                <a:off x="11217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3" name="Rectangle 308"/>
              <p:cNvSpPr>
                <a:spLocks noChangeArrowheads="1"/>
              </p:cNvSpPr>
              <p:nvPr/>
            </p:nvSpPr>
            <p:spPr bwMode="auto">
              <a:xfrm>
                <a:off x="11217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4" name="Rectangle 309"/>
              <p:cNvSpPr>
                <a:spLocks noChangeArrowheads="1"/>
              </p:cNvSpPr>
              <p:nvPr/>
            </p:nvSpPr>
            <p:spPr bwMode="auto">
              <a:xfrm>
                <a:off x="11217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5" name="Rectangle 310"/>
              <p:cNvSpPr>
                <a:spLocks noChangeArrowheads="1"/>
              </p:cNvSpPr>
              <p:nvPr/>
            </p:nvSpPr>
            <p:spPr bwMode="auto">
              <a:xfrm>
                <a:off x="11217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6" name="Rectangle 311"/>
              <p:cNvSpPr>
                <a:spLocks noChangeArrowheads="1"/>
              </p:cNvSpPr>
              <p:nvPr/>
            </p:nvSpPr>
            <p:spPr bwMode="auto">
              <a:xfrm>
                <a:off x="11217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7" name="Rectangle 312"/>
              <p:cNvSpPr>
                <a:spLocks noChangeArrowheads="1"/>
              </p:cNvSpPr>
              <p:nvPr/>
            </p:nvSpPr>
            <p:spPr bwMode="auto">
              <a:xfrm>
                <a:off x="11217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8" name="Rectangle 313"/>
              <p:cNvSpPr>
                <a:spLocks noChangeArrowheads="1"/>
              </p:cNvSpPr>
              <p:nvPr/>
            </p:nvSpPr>
            <p:spPr bwMode="auto">
              <a:xfrm>
                <a:off x="11217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9" name="Rectangle 314"/>
              <p:cNvSpPr>
                <a:spLocks noChangeArrowheads="1"/>
              </p:cNvSpPr>
              <p:nvPr/>
            </p:nvSpPr>
            <p:spPr bwMode="auto">
              <a:xfrm>
                <a:off x="11217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0" name="Rectangle 315"/>
              <p:cNvSpPr>
                <a:spLocks noChangeArrowheads="1"/>
              </p:cNvSpPr>
              <p:nvPr/>
            </p:nvSpPr>
            <p:spPr bwMode="auto">
              <a:xfrm>
                <a:off x="11217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1" name="Rectangle 316"/>
              <p:cNvSpPr>
                <a:spLocks noChangeArrowheads="1"/>
              </p:cNvSpPr>
              <p:nvPr/>
            </p:nvSpPr>
            <p:spPr bwMode="auto">
              <a:xfrm>
                <a:off x="11217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2" name="Rectangle 317"/>
              <p:cNvSpPr>
                <a:spLocks noChangeArrowheads="1"/>
              </p:cNvSpPr>
              <p:nvPr/>
            </p:nvSpPr>
            <p:spPr bwMode="auto">
              <a:xfrm>
                <a:off x="11217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3" name="Rectangle 318"/>
              <p:cNvSpPr>
                <a:spLocks noChangeArrowheads="1"/>
              </p:cNvSpPr>
              <p:nvPr/>
            </p:nvSpPr>
            <p:spPr bwMode="auto">
              <a:xfrm>
                <a:off x="11217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" name="Rectangle 319"/>
              <p:cNvSpPr>
                <a:spLocks noChangeArrowheads="1"/>
              </p:cNvSpPr>
              <p:nvPr/>
            </p:nvSpPr>
            <p:spPr bwMode="auto">
              <a:xfrm>
                <a:off x="11217" y="-97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5" name="Rectangle 320"/>
              <p:cNvSpPr>
                <a:spLocks noChangeArrowheads="1"/>
              </p:cNvSpPr>
              <p:nvPr/>
            </p:nvSpPr>
            <p:spPr bwMode="auto">
              <a:xfrm>
                <a:off x="11408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6" name="Rectangle 321"/>
              <p:cNvSpPr>
                <a:spLocks noChangeArrowheads="1"/>
              </p:cNvSpPr>
              <p:nvPr/>
            </p:nvSpPr>
            <p:spPr bwMode="auto">
              <a:xfrm>
                <a:off x="11408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7" name="Rectangle 322"/>
              <p:cNvSpPr>
                <a:spLocks noChangeArrowheads="1"/>
              </p:cNvSpPr>
              <p:nvPr/>
            </p:nvSpPr>
            <p:spPr bwMode="auto">
              <a:xfrm>
                <a:off x="11408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8" name="Rectangle 323"/>
              <p:cNvSpPr>
                <a:spLocks noChangeArrowheads="1"/>
              </p:cNvSpPr>
              <p:nvPr/>
            </p:nvSpPr>
            <p:spPr bwMode="auto">
              <a:xfrm>
                <a:off x="11408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9" name="Rectangle 324"/>
              <p:cNvSpPr>
                <a:spLocks noChangeArrowheads="1"/>
              </p:cNvSpPr>
              <p:nvPr/>
            </p:nvSpPr>
            <p:spPr bwMode="auto">
              <a:xfrm>
                <a:off x="11408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0" name="Rectangle 325"/>
              <p:cNvSpPr>
                <a:spLocks noChangeArrowheads="1"/>
              </p:cNvSpPr>
              <p:nvPr/>
            </p:nvSpPr>
            <p:spPr bwMode="auto">
              <a:xfrm>
                <a:off x="11408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1" name="Rectangle 326"/>
              <p:cNvSpPr>
                <a:spLocks noChangeArrowheads="1"/>
              </p:cNvSpPr>
              <p:nvPr/>
            </p:nvSpPr>
            <p:spPr bwMode="auto">
              <a:xfrm>
                <a:off x="11408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2" name="Rectangle 327"/>
              <p:cNvSpPr>
                <a:spLocks noChangeArrowheads="1"/>
              </p:cNvSpPr>
              <p:nvPr/>
            </p:nvSpPr>
            <p:spPr bwMode="auto">
              <a:xfrm>
                <a:off x="11408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3" name="Rectangle 328"/>
              <p:cNvSpPr>
                <a:spLocks noChangeArrowheads="1"/>
              </p:cNvSpPr>
              <p:nvPr/>
            </p:nvSpPr>
            <p:spPr bwMode="auto">
              <a:xfrm>
                <a:off x="11408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4" name="Rectangle 329"/>
              <p:cNvSpPr>
                <a:spLocks noChangeArrowheads="1"/>
              </p:cNvSpPr>
              <p:nvPr/>
            </p:nvSpPr>
            <p:spPr bwMode="auto">
              <a:xfrm>
                <a:off x="11408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5" name="Rectangle 330"/>
              <p:cNvSpPr>
                <a:spLocks noChangeArrowheads="1"/>
              </p:cNvSpPr>
              <p:nvPr/>
            </p:nvSpPr>
            <p:spPr bwMode="auto">
              <a:xfrm>
                <a:off x="11408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6" name="Rectangle 331"/>
              <p:cNvSpPr>
                <a:spLocks noChangeArrowheads="1"/>
              </p:cNvSpPr>
              <p:nvPr/>
            </p:nvSpPr>
            <p:spPr bwMode="auto">
              <a:xfrm>
                <a:off x="11408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7" name="Rectangle 332"/>
              <p:cNvSpPr>
                <a:spLocks noChangeArrowheads="1"/>
              </p:cNvSpPr>
              <p:nvPr/>
            </p:nvSpPr>
            <p:spPr bwMode="auto">
              <a:xfrm>
                <a:off x="11408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8" name="Rectangle 333"/>
              <p:cNvSpPr>
                <a:spLocks noChangeArrowheads="1"/>
              </p:cNvSpPr>
              <p:nvPr/>
            </p:nvSpPr>
            <p:spPr bwMode="auto">
              <a:xfrm>
                <a:off x="11408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9" name="Rectangle 334"/>
              <p:cNvSpPr>
                <a:spLocks noChangeArrowheads="1"/>
              </p:cNvSpPr>
              <p:nvPr/>
            </p:nvSpPr>
            <p:spPr bwMode="auto">
              <a:xfrm>
                <a:off x="11408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0" name="Rectangle 335"/>
              <p:cNvSpPr>
                <a:spLocks noChangeArrowheads="1"/>
              </p:cNvSpPr>
              <p:nvPr/>
            </p:nvSpPr>
            <p:spPr bwMode="auto">
              <a:xfrm>
                <a:off x="11408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1" name="Rectangle 336"/>
              <p:cNvSpPr>
                <a:spLocks noChangeArrowheads="1"/>
              </p:cNvSpPr>
              <p:nvPr/>
            </p:nvSpPr>
            <p:spPr bwMode="auto">
              <a:xfrm>
                <a:off x="11408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2" name="Rectangle 337"/>
              <p:cNvSpPr>
                <a:spLocks noChangeArrowheads="1"/>
              </p:cNvSpPr>
              <p:nvPr/>
            </p:nvSpPr>
            <p:spPr bwMode="auto">
              <a:xfrm>
                <a:off x="11408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3" name="Rectangle 338"/>
              <p:cNvSpPr>
                <a:spLocks noChangeArrowheads="1"/>
              </p:cNvSpPr>
              <p:nvPr/>
            </p:nvSpPr>
            <p:spPr bwMode="auto">
              <a:xfrm>
                <a:off x="11408" y="-97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4" name="Rectangle 339"/>
              <p:cNvSpPr>
                <a:spLocks noChangeArrowheads="1"/>
              </p:cNvSpPr>
              <p:nvPr/>
            </p:nvSpPr>
            <p:spPr bwMode="auto">
              <a:xfrm>
                <a:off x="11791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5" name="Rectangle 340"/>
              <p:cNvSpPr>
                <a:spLocks noChangeArrowheads="1"/>
              </p:cNvSpPr>
              <p:nvPr/>
            </p:nvSpPr>
            <p:spPr bwMode="auto">
              <a:xfrm>
                <a:off x="11791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6" name="Rectangle 341"/>
              <p:cNvSpPr>
                <a:spLocks noChangeArrowheads="1"/>
              </p:cNvSpPr>
              <p:nvPr/>
            </p:nvSpPr>
            <p:spPr bwMode="auto">
              <a:xfrm>
                <a:off x="11791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7" name="Rectangle 342"/>
              <p:cNvSpPr>
                <a:spLocks noChangeArrowheads="1"/>
              </p:cNvSpPr>
              <p:nvPr/>
            </p:nvSpPr>
            <p:spPr bwMode="auto">
              <a:xfrm>
                <a:off x="11791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8" name="Rectangle 343"/>
              <p:cNvSpPr>
                <a:spLocks noChangeArrowheads="1"/>
              </p:cNvSpPr>
              <p:nvPr/>
            </p:nvSpPr>
            <p:spPr bwMode="auto">
              <a:xfrm>
                <a:off x="11791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9" name="Rectangle 344"/>
              <p:cNvSpPr>
                <a:spLocks noChangeArrowheads="1"/>
              </p:cNvSpPr>
              <p:nvPr/>
            </p:nvSpPr>
            <p:spPr bwMode="auto">
              <a:xfrm>
                <a:off x="11791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0" name="Rectangle 345"/>
              <p:cNvSpPr>
                <a:spLocks noChangeArrowheads="1"/>
              </p:cNvSpPr>
              <p:nvPr/>
            </p:nvSpPr>
            <p:spPr bwMode="auto">
              <a:xfrm>
                <a:off x="11791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1" name="Rectangle 346"/>
              <p:cNvSpPr>
                <a:spLocks noChangeArrowheads="1"/>
              </p:cNvSpPr>
              <p:nvPr/>
            </p:nvSpPr>
            <p:spPr bwMode="auto">
              <a:xfrm>
                <a:off x="11791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2" name="Rectangle 347"/>
              <p:cNvSpPr>
                <a:spLocks noChangeArrowheads="1"/>
              </p:cNvSpPr>
              <p:nvPr/>
            </p:nvSpPr>
            <p:spPr bwMode="auto">
              <a:xfrm>
                <a:off x="11791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3" name="Rectangle 348"/>
              <p:cNvSpPr>
                <a:spLocks noChangeArrowheads="1"/>
              </p:cNvSpPr>
              <p:nvPr/>
            </p:nvSpPr>
            <p:spPr bwMode="auto">
              <a:xfrm>
                <a:off x="11791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4" name="Rectangle 349"/>
              <p:cNvSpPr>
                <a:spLocks noChangeArrowheads="1"/>
              </p:cNvSpPr>
              <p:nvPr/>
            </p:nvSpPr>
            <p:spPr bwMode="auto">
              <a:xfrm>
                <a:off x="11791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5" name="Rectangle 350"/>
              <p:cNvSpPr>
                <a:spLocks noChangeArrowheads="1"/>
              </p:cNvSpPr>
              <p:nvPr/>
            </p:nvSpPr>
            <p:spPr bwMode="auto">
              <a:xfrm>
                <a:off x="11791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6" name="Rectangle 351"/>
              <p:cNvSpPr>
                <a:spLocks noChangeArrowheads="1"/>
              </p:cNvSpPr>
              <p:nvPr/>
            </p:nvSpPr>
            <p:spPr bwMode="auto">
              <a:xfrm>
                <a:off x="11791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7" name="Rectangle 352"/>
              <p:cNvSpPr>
                <a:spLocks noChangeArrowheads="1"/>
              </p:cNvSpPr>
              <p:nvPr/>
            </p:nvSpPr>
            <p:spPr bwMode="auto">
              <a:xfrm>
                <a:off x="11791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8" name="Rectangle 353"/>
              <p:cNvSpPr>
                <a:spLocks noChangeArrowheads="1"/>
              </p:cNvSpPr>
              <p:nvPr/>
            </p:nvSpPr>
            <p:spPr bwMode="auto">
              <a:xfrm>
                <a:off x="11791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9" name="Rectangle 354"/>
              <p:cNvSpPr>
                <a:spLocks noChangeArrowheads="1"/>
              </p:cNvSpPr>
              <p:nvPr/>
            </p:nvSpPr>
            <p:spPr bwMode="auto">
              <a:xfrm>
                <a:off x="11791" y="-97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0" name="Rectangle 355"/>
              <p:cNvSpPr>
                <a:spLocks noChangeArrowheads="1"/>
              </p:cNvSpPr>
              <p:nvPr/>
            </p:nvSpPr>
            <p:spPr bwMode="auto">
              <a:xfrm>
                <a:off x="11982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1" name="Rectangle 356"/>
              <p:cNvSpPr>
                <a:spLocks noChangeArrowheads="1"/>
              </p:cNvSpPr>
              <p:nvPr/>
            </p:nvSpPr>
            <p:spPr bwMode="auto">
              <a:xfrm>
                <a:off x="11982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2" name="Rectangle 357"/>
              <p:cNvSpPr>
                <a:spLocks noChangeArrowheads="1"/>
              </p:cNvSpPr>
              <p:nvPr/>
            </p:nvSpPr>
            <p:spPr bwMode="auto">
              <a:xfrm>
                <a:off x="11982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3" name="Rectangle 358"/>
              <p:cNvSpPr>
                <a:spLocks noChangeArrowheads="1"/>
              </p:cNvSpPr>
              <p:nvPr/>
            </p:nvSpPr>
            <p:spPr bwMode="auto">
              <a:xfrm>
                <a:off x="11982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4" name="Rectangle 359"/>
              <p:cNvSpPr>
                <a:spLocks noChangeArrowheads="1"/>
              </p:cNvSpPr>
              <p:nvPr/>
            </p:nvSpPr>
            <p:spPr bwMode="auto">
              <a:xfrm>
                <a:off x="11982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5" name="Rectangle 360"/>
              <p:cNvSpPr>
                <a:spLocks noChangeArrowheads="1"/>
              </p:cNvSpPr>
              <p:nvPr/>
            </p:nvSpPr>
            <p:spPr bwMode="auto">
              <a:xfrm>
                <a:off x="11982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6" name="Rectangle 361"/>
              <p:cNvSpPr>
                <a:spLocks noChangeArrowheads="1"/>
              </p:cNvSpPr>
              <p:nvPr/>
            </p:nvSpPr>
            <p:spPr bwMode="auto">
              <a:xfrm>
                <a:off x="11982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" name="Rectangle 362"/>
              <p:cNvSpPr>
                <a:spLocks noChangeArrowheads="1"/>
              </p:cNvSpPr>
              <p:nvPr/>
            </p:nvSpPr>
            <p:spPr bwMode="auto">
              <a:xfrm>
                <a:off x="11982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8" name="Rectangle 363"/>
              <p:cNvSpPr>
                <a:spLocks noChangeArrowheads="1"/>
              </p:cNvSpPr>
              <p:nvPr/>
            </p:nvSpPr>
            <p:spPr bwMode="auto">
              <a:xfrm>
                <a:off x="11982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9" name="Rectangle 364"/>
              <p:cNvSpPr>
                <a:spLocks noChangeArrowheads="1"/>
              </p:cNvSpPr>
              <p:nvPr/>
            </p:nvSpPr>
            <p:spPr bwMode="auto">
              <a:xfrm>
                <a:off x="11982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0" name="Rectangle 365"/>
              <p:cNvSpPr>
                <a:spLocks noChangeArrowheads="1"/>
              </p:cNvSpPr>
              <p:nvPr/>
            </p:nvSpPr>
            <p:spPr bwMode="auto">
              <a:xfrm>
                <a:off x="11982" y="-97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1" name="Rectangle 366"/>
              <p:cNvSpPr>
                <a:spLocks noChangeArrowheads="1"/>
              </p:cNvSpPr>
              <p:nvPr/>
            </p:nvSpPr>
            <p:spPr bwMode="auto">
              <a:xfrm>
                <a:off x="12173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2" name="Rectangle 367"/>
              <p:cNvSpPr>
                <a:spLocks noChangeArrowheads="1"/>
              </p:cNvSpPr>
              <p:nvPr/>
            </p:nvSpPr>
            <p:spPr bwMode="auto">
              <a:xfrm>
                <a:off x="12173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3" name="Rectangle 368"/>
              <p:cNvSpPr>
                <a:spLocks noChangeArrowheads="1"/>
              </p:cNvSpPr>
              <p:nvPr/>
            </p:nvSpPr>
            <p:spPr bwMode="auto">
              <a:xfrm>
                <a:off x="12173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4" name="Rectangle 369"/>
              <p:cNvSpPr>
                <a:spLocks noChangeArrowheads="1"/>
              </p:cNvSpPr>
              <p:nvPr/>
            </p:nvSpPr>
            <p:spPr bwMode="auto">
              <a:xfrm>
                <a:off x="12173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5" name="Rectangle 370"/>
              <p:cNvSpPr>
                <a:spLocks noChangeArrowheads="1"/>
              </p:cNvSpPr>
              <p:nvPr/>
            </p:nvSpPr>
            <p:spPr bwMode="auto">
              <a:xfrm>
                <a:off x="12173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6" name="Rectangle 371"/>
              <p:cNvSpPr>
                <a:spLocks noChangeArrowheads="1"/>
              </p:cNvSpPr>
              <p:nvPr/>
            </p:nvSpPr>
            <p:spPr bwMode="auto">
              <a:xfrm>
                <a:off x="12173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7" name="Rectangle 372"/>
              <p:cNvSpPr>
                <a:spLocks noChangeArrowheads="1"/>
              </p:cNvSpPr>
              <p:nvPr/>
            </p:nvSpPr>
            <p:spPr bwMode="auto">
              <a:xfrm>
                <a:off x="12173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8" name="Rectangle 373"/>
              <p:cNvSpPr>
                <a:spLocks noChangeArrowheads="1"/>
              </p:cNvSpPr>
              <p:nvPr/>
            </p:nvSpPr>
            <p:spPr bwMode="auto">
              <a:xfrm>
                <a:off x="12173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9" name="Rectangle 374"/>
              <p:cNvSpPr>
                <a:spLocks noChangeArrowheads="1"/>
              </p:cNvSpPr>
              <p:nvPr/>
            </p:nvSpPr>
            <p:spPr bwMode="auto">
              <a:xfrm>
                <a:off x="12364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0" name="Rectangle 375"/>
              <p:cNvSpPr>
                <a:spLocks noChangeArrowheads="1"/>
              </p:cNvSpPr>
              <p:nvPr/>
            </p:nvSpPr>
            <p:spPr bwMode="auto">
              <a:xfrm>
                <a:off x="12364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1" name="Rectangle 376"/>
              <p:cNvSpPr>
                <a:spLocks noChangeArrowheads="1"/>
              </p:cNvSpPr>
              <p:nvPr/>
            </p:nvSpPr>
            <p:spPr bwMode="auto">
              <a:xfrm>
                <a:off x="12364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2" name="Rectangle 377"/>
              <p:cNvSpPr>
                <a:spLocks noChangeArrowheads="1"/>
              </p:cNvSpPr>
              <p:nvPr/>
            </p:nvSpPr>
            <p:spPr bwMode="auto">
              <a:xfrm>
                <a:off x="12364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3" name="Rectangle 378"/>
              <p:cNvSpPr>
                <a:spLocks noChangeArrowheads="1"/>
              </p:cNvSpPr>
              <p:nvPr/>
            </p:nvSpPr>
            <p:spPr bwMode="auto">
              <a:xfrm>
                <a:off x="12364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4" name="Rectangle 379"/>
              <p:cNvSpPr>
                <a:spLocks noChangeArrowheads="1"/>
              </p:cNvSpPr>
              <p:nvPr/>
            </p:nvSpPr>
            <p:spPr bwMode="auto">
              <a:xfrm>
                <a:off x="12364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5" name="Rectangle 380"/>
              <p:cNvSpPr>
                <a:spLocks noChangeArrowheads="1"/>
              </p:cNvSpPr>
              <p:nvPr/>
            </p:nvSpPr>
            <p:spPr bwMode="auto">
              <a:xfrm>
                <a:off x="12364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6" name="Rectangle 381"/>
              <p:cNvSpPr>
                <a:spLocks noChangeArrowheads="1"/>
              </p:cNvSpPr>
              <p:nvPr/>
            </p:nvSpPr>
            <p:spPr bwMode="auto">
              <a:xfrm>
                <a:off x="12364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7" name="Rectangle 382"/>
              <p:cNvSpPr>
                <a:spLocks noChangeArrowheads="1"/>
              </p:cNvSpPr>
              <p:nvPr/>
            </p:nvSpPr>
            <p:spPr bwMode="auto">
              <a:xfrm>
                <a:off x="12364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8" name="Rectangle 383"/>
              <p:cNvSpPr>
                <a:spLocks noChangeArrowheads="1"/>
              </p:cNvSpPr>
              <p:nvPr/>
            </p:nvSpPr>
            <p:spPr bwMode="auto">
              <a:xfrm>
                <a:off x="12555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9" name="Rectangle 384"/>
              <p:cNvSpPr>
                <a:spLocks noChangeArrowheads="1"/>
              </p:cNvSpPr>
              <p:nvPr/>
            </p:nvSpPr>
            <p:spPr bwMode="auto">
              <a:xfrm>
                <a:off x="12555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0" name="Rectangle 385"/>
              <p:cNvSpPr>
                <a:spLocks noChangeArrowheads="1"/>
              </p:cNvSpPr>
              <p:nvPr/>
            </p:nvSpPr>
            <p:spPr bwMode="auto">
              <a:xfrm>
                <a:off x="12555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1" name="Rectangle 386"/>
              <p:cNvSpPr>
                <a:spLocks noChangeArrowheads="1"/>
              </p:cNvSpPr>
              <p:nvPr/>
            </p:nvSpPr>
            <p:spPr bwMode="auto">
              <a:xfrm>
                <a:off x="12555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2" name="Rectangle 387"/>
              <p:cNvSpPr>
                <a:spLocks noChangeArrowheads="1"/>
              </p:cNvSpPr>
              <p:nvPr/>
            </p:nvSpPr>
            <p:spPr bwMode="auto">
              <a:xfrm>
                <a:off x="12555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3" name="Rectangle 388"/>
              <p:cNvSpPr>
                <a:spLocks noChangeArrowheads="1"/>
              </p:cNvSpPr>
              <p:nvPr/>
            </p:nvSpPr>
            <p:spPr bwMode="auto">
              <a:xfrm>
                <a:off x="12555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4" name="Rectangle 389"/>
              <p:cNvSpPr>
                <a:spLocks noChangeArrowheads="1"/>
              </p:cNvSpPr>
              <p:nvPr/>
            </p:nvSpPr>
            <p:spPr bwMode="auto">
              <a:xfrm>
                <a:off x="12555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5" name="Rectangle 390"/>
              <p:cNvSpPr>
                <a:spLocks noChangeArrowheads="1"/>
              </p:cNvSpPr>
              <p:nvPr/>
            </p:nvSpPr>
            <p:spPr bwMode="auto">
              <a:xfrm>
                <a:off x="12555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6" name="Rectangle 391"/>
              <p:cNvSpPr>
                <a:spLocks noChangeArrowheads="1"/>
              </p:cNvSpPr>
              <p:nvPr/>
            </p:nvSpPr>
            <p:spPr bwMode="auto">
              <a:xfrm>
                <a:off x="12555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7" name="Rectangle 392"/>
              <p:cNvSpPr>
                <a:spLocks noChangeArrowheads="1"/>
              </p:cNvSpPr>
              <p:nvPr/>
            </p:nvSpPr>
            <p:spPr bwMode="auto">
              <a:xfrm>
                <a:off x="12555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8" name="Rectangle 393"/>
              <p:cNvSpPr>
                <a:spLocks noChangeArrowheads="1"/>
              </p:cNvSpPr>
              <p:nvPr/>
            </p:nvSpPr>
            <p:spPr bwMode="auto">
              <a:xfrm>
                <a:off x="12555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9" name="Rectangle 394"/>
              <p:cNvSpPr>
                <a:spLocks noChangeArrowheads="1"/>
              </p:cNvSpPr>
              <p:nvPr/>
            </p:nvSpPr>
            <p:spPr bwMode="auto">
              <a:xfrm>
                <a:off x="12555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0" name="Rectangle 395"/>
              <p:cNvSpPr>
                <a:spLocks noChangeArrowheads="1"/>
              </p:cNvSpPr>
              <p:nvPr/>
            </p:nvSpPr>
            <p:spPr bwMode="auto">
              <a:xfrm>
                <a:off x="12746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1" name="Rectangle 396"/>
              <p:cNvSpPr>
                <a:spLocks noChangeArrowheads="1"/>
              </p:cNvSpPr>
              <p:nvPr/>
            </p:nvSpPr>
            <p:spPr bwMode="auto">
              <a:xfrm>
                <a:off x="12746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2" name="Rectangle 397"/>
              <p:cNvSpPr>
                <a:spLocks noChangeArrowheads="1"/>
              </p:cNvSpPr>
              <p:nvPr/>
            </p:nvSpPr>
            <p:spPr bwMode="auto">
              <a:xfrm>
                <a:off x="12746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3" name="Rectangle 398"/>
              <p:cNvSpPr>
                <a:spLocks noChangeArrowheads="1"/>
              </p:cNvSpPr>
              <p:nvPr/>
            </p:nvSpPr>
            <p:spPr bwMode="auto">
              <a:xfrm>
                <a:off x="12746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4" name="Rectangle 399"/>
              <p:cNvSpPr>
                <a:spLocks noChangeArrowheads="1"/>
              </p:cNvSpPr>
              <p:nvPr/>
            </p:nvSpPr>
            <p:spPr bwMode="auto">
              <a:xfrm>
                <a:off x="12746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5" name="Rectangle 400"/>
              <p:cNvSpPr>
                <a:spLocks noChangeArrowheads="1"/>
              </p:cNvSpPr>
              <p:nvPr/>
            </p:nvSpPr>
            <p:spPr bwMode="auto">
              <a:xfrm>
                <a:off x="12746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6" name="Rectangle 401"/>
              <p:cNvSpPr>
                <a:spLocks noChangeArrowheads="1"/>
              </p:cNvSpPr>
              <p:nvPr/>
            </p:nvSpPr>
            <p:spPr bwMode="auto">
              <a:xfrm>
                <a:off x="12746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7" name="Rectangle 402"/>
              <p:cNvSpPr>
                <a:spLocks noChangeArrowheads="1"/>
              </p:cNvSpPr>
              <p:nvPr/>
            </p:nvSpPr>
            <p:spPr bwMode="auto">
              <a:xfrm>
                <a:off x="12746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8" name="Rectangle 403"/>
              <p:cNvSpPr>
                <a:spLocks noChangeArrowheads="1"/>
              </p:cNvSpPr>
              <p:nvPr/>
            </p:nvSpPr>
            <p:spPr bwMode="auto">
              <a:xfrm>
                <a:off x="12746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9" name="Rectangle 404"/>
              <p:cNvSpPr>
                <a:spLocks noChangeArrowheads="1"/>
              </p:cNvSpPr>
              <p:nvPr/>
            </p:nvSpPr>
            <p:spPr bwMode="auto">
              <a:xfrm>
                <a:off x="12746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0" name="Rectangle 405"/>
              <p:cNvSpPr>
                <a:spLocks noChangeArrowheads="1"/>
              </p:cNvSpPr>
              <p:nvPr/>
            </p:nvSpPr>
            <p:spPr bwMode="auto">
              <a:xfrm>
                <a:off x="12746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1" name="Rectangle 406"/>
              <p:cNvSpPr>
                <a:spLocks noChangeArrowheads="1"/>
              </p:cNvSpPr>
              <p:nvPr/>
            </p:nvSpPr>
            <p:spPr bwMode="auto">
              <a:xfrm>
                <a:off x="12746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08"/>
            <p:cNvGrpSpPr>
              <a:grpSpLocks/>
            </p:cNvGrpSpPr>
            <p:nvPr/>
          </p:nvGrpSpPr>
          <p:grpSpPr bwMode="auto">
            <a:xfrm>
              <a:off x="20234275" y="-1854200"/>
              <a:ext cx="5032375" cy="11410950"/>
              <a:chOff x="12746" y="-1168"/>
              <a:chExt cx="3170" cy="7188"/>
            </a:xfrm>
            <a:grpFill/>
          </p:grpSpPr>
          <p:sp>
            <p:nvSpPr>
              <p:cNvPr id="2002" name="Rectangle 408"/>
              <p:cNvSpPr>
                <a:spLocks noChangeArrowheads="1"/>
              </p:cNvSpPr>
              <p:nvPr/>
            </p:nvSpPr>
            <p:spPr bwMode="auto">
              <a:xfrm>
                <a:off x="12746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3" name="Rectangle 409"/>
              <p:cNvSpPr>
                <a:spLocks noChangeArrowheads="1"/>
              </p:cNvSpPr>
              <p:nvPr/>
            </p:nvSpPr>
            <p:spPr bwMode="auto">
              <a:xfrm>
                <a:off x="12746" y="-97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4" name="Rectangle 410"/>
              <p:cNvSpPr>
                <a:spLocks noChangeArrowheads="1"/>
              </p:cNvSpPr>
              <p:nvPr/>
            </p:nvSpPr>
            <p:spPr bwMode="auto">
              <a:xfrm>
                <a:off x="12938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5" name="Rectangle 411"/>
              <p:cNvSpPr>
                <a:spLocks noChangeArrowheads="1"/>
              </p:cNvSpPr>
              <p:nvPr/>
            </p:nvSpPr>
            <p:spPr bwMode="auto">
              <a:xfrm>
                <a:off x="12938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6" name="Rectangle 412"/>
              <p:cNvSpPr>
                <a:spLocks noChangeArrowheads="1"/>
              </p:cNvSpPr>
              <p:nvPr/>
            </p:nvSpPr>
            <p:spPr bwMode="auto">
              <a:xfrm>
                <a:off x="12938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7" name="Rectangle 413"/>
              <p:cNvSpPr>
                <a:spLocks noChangeArrowheads="1"/>
              </p:cNvSpPr>
              <p:nvPr/>
            </p:nvSpPr>
            <p:spPr bwMode="auto">
              <a:xfrm>
                <a:off x="12938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8" name="Rectangle 414"/>
              <p:cNvSpPr>
                <a:spLocks noChangeArrowheads="1"/>
              </p:cNvSpPr>
              <p:nvPr/>
            </p:nvSpPr>
            <p:spPr bwMode="auto">
              <a:xfrm>
                <a:off x="12938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9" name="Rectangle 415"/>
              <p:cNvSpPr>
                <a:spLocks noChangeArrowheads="1"/>
              </p:cNvSpPr>
              <p:nvPr/>
            </p:nvSpPr>
            <p:spPr bwMode="auto">
              <a:xfrm>
                <a:off x="12938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0" name="Rectangle 416"/>
              <p:cNvSpPr>
                <a:spLocks noChangeArrowheads="1"/>
              </p:cNvSpPr>
              <p:nvPr/>
            </p:nvSpPr>
            <p:spPr bwMode="auto">
              <a:xfrm>
                <a:off x="12938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1" name="Rectangle 417"/>
              <p:cNvSpPr>
                <a:spLocks noChangeArrowheads="1"/>
              </p:cNvSpPr>
              <p:nvPr/>
            </p:nvSpPr>
            <p:spPr bwMode="auto">
              <a:xfrm>
                <a:off x="12938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2" name="Rectangle 418"/>
              <p:cNvSpPr>
                <a:spLocks noChangeArrowheads="1"/>
              </p:cNvSpPr>
              <p:nvPr/>
            </p:nvSpPr>
            <p:spPr bwMode="auto">
              <a:xfrm>
                <a:off x="12938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3" name="Rectangle 419"/>
              <p:cNvSpPr>
                <a:spLocks noChangeArrowheads="1"/>
              </p:cNvSpPr>
              <p:nvPr/>
            </p:nvSpPr>
            <p:spPr bwMode="auto">
              <a:xfrm>
                <a:off x="12938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4" name="Rectangle 420"/>
              <p:cNvSpPr>
                <a:spLocks noChangeArrowheads="1"/>
              </p:cNvSpPr>
              <p:nvPr/>
            </p:nvSpPr>
            <p:spPr bwMode="auto">
              <a:xfrm>
                <a:off x="12938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5" name="Rectangle 421"/>
              <p:cNvSpPr>
                <a:spLocks noChangeArrowheads="1"/>
              </p:cNvSpPr>
              <p:nvPr/>
            </p:nvSpPr>
            <p:spPr bwMode="auto">
              <a:xfrm>
                <a:off x="12938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6" name="Rectangle 422"/>
              <p:cNvSpPr>
                <a:spLocks noChangeArrowheads="1"/>
              </p:cNvSpPr>
              <p:nvPr/>
            </p:nvSpPr>
            <p:spPr bwMode="auto">
              <a:xfrm>
                <a:off x="12938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7" name="Rectangle 423"/>
              <p:cNvSpPr>
                <a:spLocks noChangeArrowheads="1"/>
              </p:cNvSpPr>
              <p:nvPr/>
            </p:nvSpPr>
            <p:spPr bwMode="auto">
              <a:xfrm>
                <a:off x="12938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8" name="Rectangle 424"/>
              <p:cNvSpPr>
                <a:spLocks noChangeArrowheads="1"/>
              </p:cNvSpPr>
              <p:nvPr/>
            </p:nvSpPr>
            <p:spPr bwMode="auto">
              <a:xfrm>
                <a:off x="12938" y="-97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9" name="Rectangle 425"/>
              <p:cNvSpPr>
                <a:spLocks noChangeArrowheads="1"/>
              </p:cNvSpPr>
              <p:nvPr/>
            </p:nvSpPr>
            <p:spPr bwMode="auto">
              <a:xfrm>
                <a:off x="13129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0" name="Rectangle 426"/>
              <p:cNvSpPr>
                <a:spLocks noChangeArrowheads="1"/>
              </p:cNvSpPr>
              <p:nvPr/>
            </p:nvSpPr>
            <p:spPr bwMode="auto">
              <a:xfrm>
                <a:off x="13129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1" name="Rectangle 427"/>
              <p:cNvSpPr>
                <a:spLocks noChangeArrowheads="1"/>
              </p:cNvSpPr>
              <p:nvPr/>
            </p:nvSpPr>
            <p:spPr bwMode="auto">
              <a:xfrm>
                <a:off x="13129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2" name="Rectangle 428"/>
              <p:cNvSpPr>
                <a:spLocks noChangeArrowheads="1"/>
              </p:cNvSpPr>
              <p:nvPr/>
            </p:nvSpPr>
            <p:spPr bwMode="auto">
              <a:xfrm>
                <a:off x="13129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3" name="Rectangle 429"/>
              <p:cNvSpPr>
                <a:spLocks noChangeArrowheads="1"/>
              </p:cNvSpPr>
              <p:nvPr/>
            </p:nvSpPr>
            <p:spPr bwMode="auto">
              <a:xfrm>
                <a:off x="13129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4" name="Rectangle 430"/>
              <p:cNvSpPr>
                <a:spLocks noChangeArrowheads="1"/>
              </p:cNvSpPr>
              <p:nvPr/>
            </p:nvSpPr>
            <p:spPr bwMode="auto">
              <a:xfrm>
                <a:off x="13129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5" name="Rectangle 431"/>
              <p:cNvSpPr>
                <a:spLocks noChangeArrowheads="1"/>
              </p:cNvSpPr>
              <p:nvPr/>
            </p:nvSpPr>
            <p:spPr bwMode="auto">
              <a:xfrm>
                <a:off x="13129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6" name="Rectangle 432"/>
              <p:cNvSpPr>
                <a:spLocks noChangeArrowheads="1"/>
              </p:cNvSpPr>
              <p:nvPr/>
            </p:nvSpPr>
            <p:spPr bwMode="auto">
              <a:xfrm>
                <a:off x="13129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7" name="Rectangle 433"/>
              <p:cNvSpPr>
                <a:spLocks noChangeArrowheads="1"/>
              </p:cNvSpPr>
              <p:nvPr/>
            </p:nvSpPr>
            <p:spPr bwMode="auto">
              <a:xfrm>
                <a:off x="13129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8" name="Rectangle 434"/>
              <p:cNvSpPr>
                <a:spLocks noChangeArrowheads="1"/>
              </p:cNvSpPr>
              <p:nvPr/>
            </p:nvSpPr>
            <p:spPr bwMode="auto">
              <a:xfrm>
                <a:off x="13129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9" name="Rectangle 435"/>
              <p:cNvSpPr>
                <a:spLocks noChangeArrowheads="1"/>
              </p:cNvSpPr>
              <p:nvPr/>
            </p:nvSpPr>
            <p:spPr bwMode="auto">
              <a:xfrm>
                <a:off x="13129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0" name="Rectangle 436"/>
              <p:cNvSpPr>
                <a:spLocks noChangeArrowheads="1"/>
              </p:cNvSpPr>
              <p:nvPr/>
            </p:nvSpPr>
            <p:spPr bwMode="auto">
              <a:xfrm>
                <a:off x="13129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1" name="Rectangle 437"/>
              <p:cNvSpPr>
                <a:spLocks noChangeArrowheads="1"/>
              </p:cNvSpPr>
              <p:nvPr/>
            </p:nvSpPr>
            <p:spPr bwMode="auto">
              <a:xfrm>
                <a:off x="13129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2" name="Rectangle 438"/>
              <p:cNvSpPr>
                <a:spLocks noChangeArrowheads="1"/>
              </p:cNvSpPr>
              <p:nvPr/>
            </p:nvSpPr>
            <p:spPr bwMode="auto">
              <a:xfrm>
                <a:off x="13129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3" name="Rectangle 439"/>
              <p:cNvSpPr>
                <a:spLocks noChangeArrowheads="1"/>
              </p:cNvSpPr>
              <p:nvPr/>
            </p:nvSpPr>
            <p:spPr bwMode="auto">
              <a:xfrm>
                <a:off x="13129" y="-97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4" name="Rectangle 440"/>
              <p:cNvSpPr>
                <a:spLocks noChangeArrowheads="1"/>
              </p:cNvSpPr>
              <p:nvPr/>
            </p:nvSpPr>
            <p:spPr bwMode="auto">
              <a:xfrm>
                <a:off x="13320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5" name="Rectangle 441"/>
              <p:cNvSpPr>
                <a:spLocks noChangeArrowheads="1"/>
              </p:cNvSpPr>
              <p:nvPr/>
            </p:nvSpPr>
            <p:spPr bwMode="auto">
              <a:xfrm>
                <a:off x="13320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6" name="Rectangle 442"/>
              <p:cNvSpPr>
                <a:spLocks noChangeArrowheads="1"/>
              </p:cNvSpPr>
              <p:nvPr/>
            </p:nvSpPr>
            <p:spPr bwMode="auto">
              <a:xfrm>
                <a:off x="13320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7" name="Rectangle 443"/>
              <p:cNvSpPr>
                <a:spLocks noChangeArrowheads="1"/>
              </p:cNvSpPr>
              <p:nvPr/>
            </p:nvSpPr>
            <p:spPr bwMode="auto">
              <a:xfrm>
                <a:off x="13320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8" name="Rectangle 444"/>
              <p:cNvSpPr>
                <a:spLocks noChangeArrowheads="1"/>
              </p:cNvSpPr>
              <p:nvPr/>
            </p:nvSpPr>
            <p:spPr bwMode="auto">
              <a:xfrm>
                <a:off x="13320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9" name="Rectangle 445"/>
              <p:cNvSpPr>
                <a:spLocks noChangeArrowheads="1"/>
              </p:cNvSpPr>
              <p:nvPr/>
            </p:nvSpPr>
            <p:spPr bwMode="auto">
              <a:xfrm>
                <a:off x="13320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0" name="Rectangle 446"/>
              <p:cNvSpPr>
                <a:spLocks noChangeArrowheads="1"/>
              </p:cNvSpPr>
              <p:nvPr/>
            </p:nvSpPr>
            <p:spPr bwMode="auto">
              <a:xfrm>
                <a:off x="13320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1" name="Rectangle 447"/>
              <p:cNvSpPr>
                <a:spLocks noChangeArrowheads="1"/>
              </p:cNvSpPr>
              <p:nvPr/>
            </p:nvSpPr>
            <p:spPr bwMode="auto">
              <a:xfrm>
                <a:off x="13320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2" name="Rectangle 448"/>
              <p:cNvSpPr>
                <a:spLocks noChangeArrowheads="1"/>
              </p:cNvSpPr>
              <p:nvPr/>
            </p:nvSpPr>
            <p:spPr bwMode="auto">
              <a:xfrm>
                <a:off x="13320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3" name="Rectangle 449"/>
              <p:cNvSpPr>
                <a:spLocks noChangeArrowheads="1"/>
              </p:cNvSpPr>
              <p:nvPr/>
            </p:nvSpPr>
            <p:spPr bwMode="auto">
              <a:xfrm>
                <a:off x="13320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4" name="Rectangle 450"/>
              <p:cNvSpPr>
                <a:spLocks noChangeArrowheads="1"/>
              </p:cNvSpPr>
              <p:nvPr/>
            </p:nvSpPr>
            <p:spPr bwMode="auto">
              <a:xfrm>
                <a:off x="13320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5" name="Rectangle 451"/>
              <p:cNvSpPr>
                <a:spLocks noChangeArrowheads="1"/>
              </p:cNvSpPr>
              <p:nvPr/>
            </p:nvSpPr>
            <p:spPr bwMode="auto">
              <a:xfrm>
                <a:off x="13320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6" name="Rectangle 452"/>
              <p:cNvSpPr>
                <a:spLocks noChangeArrowheads="1"/>
              </p:cNvSpPr>
              <p:nvPr/>
            </p:nvSpPr>
            <p:spPr bwMode="auto">
              <a:xfrm>
                <a:off x="13320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7" name="Rectangle 453"/>
              <p:cNvSpPr>
                <a:spLocks noChangeArrowheads="1"/>
              </p:cNvSpPr>
              <p:nvPr/>
            </p:nvSpPr>
            <p:spPr bwMode="auto">
              <a:xfrm>
                <a:off x="13320" y="-97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8" name="Rectangle 454"/>
              <p:cNvSpPr>
                <a:spLocks noChangeArrowheads="1"/>
              </p:cNvSpPr>
              <p:nvPr/>
            </p:nvSpPr>
            <p:spPr bwMode="auto">
              <a:xfrm>
                <a:off x="13517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9" name="Rectangle 455"/>
              <p:cNvSpPr>
                <a:spLocks noChangeArrowheads="1"/>
              </p:cNvSpPr>
              <p:nvPr/>
            </p:nvSpPr>
            <p:spPr bwMode="auto">
              <a:xfrm>
                <a:off x="13517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" name="Rectangle 456"/>
              <p:cNvSpPr>
                <a:spLocks noChangeArrowheads="1"/>
              </p:cNvSpPr>
              <p:nvPr/>
            </p:nvSpPr>
            <p:spPr bwMode="auto">
              <a:xfrm>
                <a:off x="13517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" name="Rectangle 457"/>
              <p:cNvSpPr>
                <a:spLocks noChangeArrowheads="1"/>
              </p:cNvSpPr>
              <p:nvPr/>
            </p:nvSpPr>
            <p:spPr bwMode="auto">
              <a:xfrm>
                <a:off x="13517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2" name="Rectangle 458"/>
              <p:cNvSpPr>
                <a:spLocks noChangeArrowheads="1"/>
              </p:cNvSpPr>
              <p:nvPr/>
            </p:nvSpPr>
            <p:spPr bwMode="auto">
              <a:xfrm>
                <a:off x="13517" y="36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3" name="Rectangle 459"/>
              <p:cNvSpPr>
                <a:spLocks noChangeArrowheads="1"/>
              </p:cNvSpPr>
              <p:nvPr/>
            </p:nvSpPr>
            <p:spPr bwMode="auto">
              <a:xfrm>
                <a:off x="13517" y="17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4" name="Rectangle 460"/>
              <p:cNvSpPr>
                <a:spLocks noChangeArrowheads="1"/>
              </p:cNvSpPr>
              <p:nvPr/>
            </p:nvSpPr>
            <p:spPr bwMode="auto">
              <a:xfrm>
                <a:off x="13517" y="-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5" name="Rectangle 461"/>
              <p:cNvSpPr>
                <a:spLocks noChangeArrowheads="1"/>
              </p:cNvSpPr>
              <p:nvPr/>
            </p:nvSpPr>
            <p:spPr bwMode="auto">
              <a:xfrm>
                <a:off x="13517" y="-2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6" name="Rectangle 462"/>
              <p:cNvSpPr>
                <a:spLocks noChangeArrowheads="1"/>
              </p:cNvSpPr>
              <p:nvPr/>
            </p:nvSpPr>
            <p:spPr bwMode="auto">
              <a:xfrm>
                <a:off x="13517" y="-403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7" name="Rectangle 463"/>
              <p:cNvSpPr>
                <a:spLocks noChangeArrowheads="1"/>
              </p:cNvSpPr>
              <p:nvPr/>
            </p:nvSpPr>
            <p:spPr bwMode="auto">
              <a:xfrm>
                <a:off x="13517" y="-59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8" name="Rectangle 464"/>
              <p:cNvSpPr>
                <a:spLocks noChangeArrowheads="1"/>
              </p:cNvSpPr>
              <p:nvPr/>
            </p:nvSpPr>
            <p:spPr bwMode="auto">
              <a:xfrm>
                <a:off x="13517" y="-78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9" name="Rectangle 465"/>
              <p:cNvSpPr>
                <a:spLocks noChangeArrowheads="1"/>
              </p:cNvSpPr>
              <p:nvPr/>
            </p:nvSpPr>
            <p:spPr bwMode="auto">
              <a:xfrm>
                <a:off x="13517" y="-97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0" name="Rectangle 466"/>
              <p:cNvSpPr>
                <a:spLocks noChangeArrowheads="1"/>
              </p:cNvSpPr>
              <p:nvPr/>
            </p:nvSpPr>
            <p:spPr bwMode="auto">
              <a:xfrm>
                <a:off x="13708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1" name="Rectangle 467"/>
              <p:cNvSpPr>
                <a:spLocks noChangeArrowheads="1"/>
              </p:cNvSpPr>
              <p:nvPr/>
            </p:nvSpPr>
            <p:spPr bwMode="auto">
              <a:xfrm>
                <a:off x="13708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2" name="Rectangle 468"/>
              <p:cNvSpPr>
                <a:spLocks noChangeArrowheads="1"/>
              </p:cNvSpPr>
              <p:nvPr/>
            </p:nvSpPr>
            <p:spPr bwMode="auto">
              <a:xfrm>
                <a:off x="13708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3" name="Rectangle 469"/>
              <p:cNvSpPr>
                <a:spLocks noChangeArrowheads="1"/>
              </p:cNvSpPr>
              <p:nvPr/>
            </p:nvSpPr>
            <p:spPr bwMode="auto">
              <a:xfrm>
                <a:off x="13708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4" name="Rectangle 470"/>
              <p:cNvSpPr>
                <a:spLocks noChangeArrowheads="1"/>
              </p:cNvSpPr>
              <p:nvPr/>
            </p:nvSpPr>
            <p:spPr bwMode="auto">
              <a:xfrm>
                <a:off x="13708" y="36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5" name="Rectangle 471"/>
              <p:cNvSpPr>
                <a:spLocks noChangeArrowheads="1"/>
              </p:cNvSpPr>
              <p:nvPr/>
            </p:nvSpPr>
            <p:spPr bwMode="auto">
              <a:xfrm>
                <a:off x="13708" y="17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6" name="Rectangle 472"/>
              <p:cNvSpPr>
                <a:spLocks noChangeArrowheads="1"/>
              </p:cNvSpPr>
              <p:nvPr/>
            </p:nvSpPr>
            <p:spPr bwMode="auto">
              <a:xfrm>
                <a:off x="13708" y="-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7" name="Rectangle 473"/>
              <p:cNvSpPr>
                <a:spLocks noChangeArrowheads="1"/>
              </p:cNvSpPr>
              <p:nvPr/>
            </p:nvSpPr>
            <p:spPr bwMode="auto">
              <a:xfrm>
                <a:off x="13708" y="-2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8" name="Rectangle 474"/>
              <p:cNvSpPr>
                <a:spLocks noChangeArrowheads="1"/>
              </p:cNvSpPr>
              <p:nvPr/>
            </p:nvSpPr>
            <p:spPr bwMode="auto">
              <a:xfrm>
                <a:off x="13708" y="-403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9" name="Rectangle 475"/>
              <p:cNvSpPr>
                <a:spLocks noChangeArrowheads="1"/>
              </p:cNvSpPr>
              <p:nvPr/>
            </p:nvSpPr>
            <p:spPr bwMode="auto">
              <a:xfrm>
                <a:off x="13708" y="-59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0" name="Rectangle 476"/>
              <p:cNvSpPr>
                <a:spLocks noChangeArrowheads="1"/>
              </p:cNvSpPr>
              <p:nvPr/>
            </p:nvSpPr>
            <p:spPr bwMode="auto">
              <a:xfrm>
                <a:off x="13708" y="-78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1" name="Rectangle 477"/>
              <p:cNvSpPr>
                <a:spLocks noChangeArrowheads="1"/>
              </p:cNvSpPr>
              <p:nvPr/>
            </p:nvSpPr>
            <p:spPr bwMode="auto">
              <a:xfrm>
                <a:off x="13708" y="-97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2" name="Rectangle 478"/>
              <p:cNvSpPr>
                <a:spLocks noChangeArrowheads="1"/>
              </p:cNvSpPr>
              <p:nvPr/>
            </p:nvSpPr>
            <p:spPr bwMode="auto">
              <a:xfrm>
                <a:off x="13899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3" name="Rectangle 479"/>
              <p:cNvSpPr>
                <a:spLocks noChangeArrowheads="1"/>
              </p:cNvSpPr>
              <p:nvPr/>
            </p:nvSpPr>
            <p:spPr bwMode="auto">
              <a:xfrm>
                <a:off x="13899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4" name="Rectangle 480"/>
              <p:cNvSpPr>
                <a:spLocks noChangeArrowheads="1"/>
              </p:cNvSpPr>
              <p:nvPr/>
            </p:nvSpPr>
            <p:spPr bwMode="auto">
              <a:xfrm>
                <a:off x="13899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5" name="Rectangle 481"/>
              <p:cNvSpPr>
                <a:spLocks noChangeArrowheads="1"/>
              </p:cNvSpPr>
              <p:nvPr/>
            </p:nvSpPr>
            <p:spPr bwMode="auto">
              <a:xfrm>
                <a:off x="13899" y="36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6" name="Rectangle 482"/>
              <p:cNvSpPr>
                <a:spLocks noChangeArrowheads="1"/>
              </p:cNvSpPr>
              <p:nvPr/>
            </p:nvSpPr>
            <p:spPr bwMode="auto">
              <a:xfrm>
                <a:off x="13899" y="17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7" name="Rectangle 483"/>
              <p:cNvSpPr>
                <a:spLocks noChangeArrowheads="1"/>
              </p:cNvSpPr>
              <p:nvPr/>
            </p:nvSpPr>
            <p:spPr bwMode="auto">
              <a:xfrm>
                <a:off x="13899" y="-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8" name="Rectangle 484"/>
              <p:cNvSpPr>
                <a:spLocks noChangeArrowheads="1"/>
              </p:cNvSpPr>
              <p:nvPr/>
            </p:nvSpPr>
            <p:spPr bwMode="auto">
              <a:xfrm>
                <a:off x="13899" y="-2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9" name="Rectangle 485"/>
              <p:cNvSpPr>
                <a:spLocks noChangeArrowheads="1"/>
              </p:cNvSpPr>
              <p:nvPr/>
            </p:nvSpPr>
            <p:spPr bwMode="auto">
              <a:xfrm>
                <a:off x="13899" y="-403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0" name="Rectangle 486"/>
              <p:cNvSpPr>
                <a:spLocks noChangeArrowheads="1"/>
              </p:cNvSpPr>
              <p:nvPr/>
            </p:nvSpPr>
            <p:spPr bwMode="auto">
              <a:xfrm>
                <a:off x="13899" y="-59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1" name="Rectangle 487"/>
              <p:cNvSpPr>
                <a:spLocks noChangeArrowheads="1"/>
              </p:cNvSpPr>
              <p:nvPr/>
            </p:nvSpPr>
            <p:spPr bwMode="auto">
              <a:xfrm>
                <a:off x="13899" y="-78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2" name="Rectangle 488"/>
              <p:cNvSpPr>
                <a:spLocks noChangeArrowheads="1"/>
              </p:cNvSpPr>
              <p:nvPr/>
            </p:nvSpPr>
            <p:spPr bwMode="auto">
              <a:xfrm>
                <a:off x="13899" y="-97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3" name="Rectangle 489"/>
              <p:cNvSpPr>
                <a:spLocks noChangeArrowheads="1"/>
              </p:cNvSpPr>
              <p:nvPr/>
            </p:nvSpPr>
            <p:spPr bwMode="auto">
              <a:xfrm>
                <a:off x="14091" y="940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4" name="Rectangle 490"/>
              <p:cNvSpPr>
                <a:spLocks noChangeArrowheads="1"/>
              </p:cNvSpPr>
              <p:nvPr/>
            </p:nvSpPr>
            <p:spPr bwMode="auto">
              <a:xfrm>
                <a:off x="14091" y="74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5" name="Rectangle 491"/>
              <p:cNvSpPr>
                <a:spLocks noChangeArrowheads="1"/>
              </p:cNvSpPr>
              <p:nvPr/>
            </p:nvSpPr>
            <p:spPr bwMode="auto">
              <a:xfrm>
                <a:off x="14091" y="55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6" name="Rectangle 492"/>
              <p:cNvSpPr>
                <a:spLocks noChangeArrowheads="1"/>
              </p:cNvSpPr>
              <p:nvPr/>
            </p:nvSpPr>
            <p:spPr bwMode="auto">
              <a:xfrm>
                <a:off x="14091" y="36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7" name="Rectangle 493"/>
              <p:cNvSpPr>
                <a:spLocks noChangeArrowheads="1"/>
              </p:cNvSpPr>
              <p:nvPr/>
            </p:nvSpPr>
            <p:spPr bwMode="auto">
              <a:xfrm>
                <a:off x="14091" y="170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8" name="Rectangle 494"/>
              <p:cNvSpPr>
                <a:spLocks noChangeArrowheads="1"/>
              </p:cNvSpPr>
              <p:nvPr/>
            </p:nvSpPr>
            <p:spPr bwMode="auto">
              <a:xfrm>
                <a:off x="14091" y="-2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9" name="Rectangle 495"/>
              <p:cNvSpPr>
                <a:spLocks noChangeArrowheads="1"/>
              </p:cNvSpPr>
              <p:nvPr/>
            </p:nvSpPr>
            <p:spPr bwMode="auto">
              <a:xfrm>
                <a:off x="14091" y="-21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0" name="Rectangle 496"/>
              <p:cNvSpPr>
                <a:spLocks noChangeArrowheads="1"/>
              </p:cNvSpPr>
              <p:nvPr/>
            </p:nvSpPr>
            <p:spPr bwMode="auto">
              <a:xfrm>
                <a:off x="14091" y="-403"/>
                <a:ext cx="104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1" name="Rectangle 497"/>
              <p:cNvSpPr>
                <a:spLocks noChangeArrowheads="1"/>
              </p:cNvSpPr>
              <p:nvPr/>
            </p:nvSpPr>
            <p:spPr bwMode="auto">
              <a:xfrm>
                <a:off x="14091" y="-595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2" name="Rectangle 498"/>
              <p:cNvSpPr>
                <a:spLocks noChangeArrowheads="1"/>
              </p:cNvSpPr>
              <p:nvPr/>
            </p:nvSpPr>
            <p:spPr bwMode="auto">
              <a:xfrm>
                <a:off x="14091" y="-786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3" name="Rectangle 499"/>
              <p:cNvSpPr>
                <a:spLocks noChangeArrowheads="1"/>
              </p:cNvSpPr>
              <p:nvPr/>
            </p:nvSpPr>
            <p:spPr bwMode="auto">
              <a:xfrm>
                <a:off x="14091" y="-977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4" name="Rectangle 500"/>
              <p:cNvSpPr>
                <a:spLocks noChangeArrowheads="1"/>
              </p:cNvSpPr>
              <p:nvPr/>
            </p:nvSpPr>
            <p:spPr bwMode="auto">
              <a:xfrm>
                <a:off x="14282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5" name="Rectangle 501"/>
              <p:cNvSpPr>
                <a:spLocks noChangeArrowheads="1"/>
              </p:cNvSpPr>
              <p:nvPr/>
            </p:nvSpPr>
            <p:spPr bwMode="auto">
              <a:xfrm>
                <a:off x="14282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6" name="Rectangle 502"/>
              <p:cNvSpPr>
                <a:spLocks noChangeArrowheads="1"/>
              </p:cNvSpPr>
              <p:nvPr/>
            </p:nvSpPr>
            <p:spPr bwMode="auto">
              <a:xfrm>
                <a:off x="14282" y="36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7" name="Rectangle 503"/>
              <p:cNvSpPr>
                <a:spLocks noChangeArrowheads="1"/>
              </p:cNvSpPr>
              <p:nvPr/>
            </p:nvSpPr>
            <p:spPr bwMode="auto">
              <a:xfrm>
                <a:off x="14282" y="17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8" name="Rectangle 504"/>
              <p:cNvSpPr>
                <a:spLocks noChangeArrowheads="1"/>
              </p:cNvSpPr>
              <p:nvPr/>
            </p:nvSpPr>
            <p:spPr bwMode="auto">
              <a:xfrm>
                <a:off x="14282" y="-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9" name="Rectangle 505"/>
              <p:cNvSpPr>
                <a:spLocks noChangeArrowheads="1"/>
              </p:cNvSpPr>
              <p:nvPr/>
            </p:nvSpPr>
            <p:spPr bwMode="auto">
              <a:xfrm>
                <a:off x="14282" y="-2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0" name="Rectangle 506"/>
              <p:cNvSpPr>
                <a:spLocks noChangeArrowheads="1"/>
              </p:cNvSpPr>
              <p:nvPr/>
            </p:nvSpPr>
            <p:spPr bwMode="auto">
              <a:xfrm>
                <a:off x="14282" y="-403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1" name="Rectangle 507"/>
              <p:cNvSpPr>
                <a:spLocks noChangeArrowheads="1"/>
              </p:cNvSpPr>
              <p:nvPr/>
            </p:nvSpPr>
            <p:spPr bwMode="auto">
              <a:xfrm>
                <a:off x="14282" y="-59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2" name="Rectangle 508"/>
              <p:cNvSpPr>
                <a:spLocks noChangeArrowheads="1"/>
              </p:cNvSpPr>
              <p:nvPr/>
            </p:nvSpPr>
            <p:spPr bwMode="auto">
              <a:xfrm>
                <a:off x="14282" y="-78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3" name="Rectangle 509"/>
              <p:cNvSpPr>
                <a:spLocks noChangeArrowheads="1"/>
              </p:cNvSpPr>
              <p:nvPr/>
            </p:nvSpPr>
            <p:spPr bwMode="auto">
              <a:xfrm>
                <a:off x="14282" y="-97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4" name="Rectangle 510"/>
              <p:cNvSpPr>
                <a:spLocks noChangeArrowheads="1"/>
              </p:cNvSpPr>
              <p:nvPr/>
            </p:nvSpPr>
            <p:spPr bwMode="auto">
              <a:xfrm>
                <a:off x="14473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5" name="Rectangle 511"/>
              <p:cNvSpPr>
                <a:spLocks noChangeArrowheads="1"/>
              </p:cNvSpPr>
              <p:nvPr/>
            </p:nvSpPr>
            <p:spPr bwMode="auto">
              <a:xfrm>
                <a:off x="14473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6" name="Rectangle 512"/>
              <p:cNvSpPr>
                <a:spLocks noChangeArrowheads="1"/>
              </p:cNvSpPr>
              <p:nvPr/>
            </p:nvSpPr>
            <p:spPr bwMode="auto">
              <a:xfrm>
                <a:off x="14473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7" name="Rectangle 513"/>
              <p:cNvSpPr>
                <a:spLocks noChangeArrowheads="1"/>
              </p:cNvSpPr>
              <p:nvPr/>
            </p:nvSpPr>
            <p:spPr bwMode="auto">
              <a:xfrm>
                <a:off x="14473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8" name="Rectangle 514"/>
              <p:cNvSpPr>
                <a:spLocks noChangeArrowheads="1"/>
              </p:cNvSpPr>
              <p:nvPr/>
            </p:nvSpPr>
            <p:spPr bwMode="auto">
              <a:xfrm>
                <a:off x="14473" y="36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9" name="Rectangle 515"/>
              <p:cNvSpPr>
                <a:spLocks noChangeArrowheads="1"/>
              </p:cNvSpPr>
              <p:nvPr/>
            </p:nvSpPr>
            <p:spPr bwMode="auto">
              <a:xfrm>
                <a:off x="14473" y="17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0" name="Rectangle 516"/>
              <p:cNvSpPr>
                <a:spLocks noChangeArrowheads="1"/>
              </p:cNvSpPr>
              <p:nvPr/>
            </p:nvSpPr>
            <p:spPr bwMode="auto">
              <a:xfrm>
                <a:off x="14473" y="-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1" name="Rectangle 517"/>
              <p:cNvSpPr>
                <a:spLocks noChangeArrowheads="1"/>
              </p:cNvSpPr>
              <p:nvPr/>
            </p:nvSpPr>
            <p:spPr bwMode="auto">
              <a:xfrm>
                <a:off x="14473" y="-2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2" name="Rectangle 518"/>
              <p:cNvSpPr>
                <a:spLocks noChangeArrowheads="1"/>
              </p:cNvSpPr>
              <p:nvPr/>
            </p:nvSpPr>
            <p:spPr bwMode="auto">
              <a:xfrm>
                <a:off x="14473" y="-403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3" name="Rectangle 519"/>
              <p:cNvSpPr>
                <a:spLocks noChangeArrowheads="1"/>
              </p:cNvSpPr>
              <p:nvPr/>
            </p:nvSpPr>
            <p:spPr bwMode="auto">
              <a:xfrm>
                <a:off x="14473" y="-59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4" name="Rectangle 520"/>
              <p:cNvSpPr>
                <a:spLocks noChangeArrowheads="1"/>
              </p:cNvSpPr>
              <p:nvPr/>
            </p:nvSpPr>
            <p:spPr bwMode="auto">
              <a:xfrm>
                <a:off x="14473" y="-78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5" name="Rectangle 521"/>
              <p:cNvSpPr>
                <a:spLocks noChangeArrowheads="1"/>
              </p:cNvSpPr>
              <p:nvPr/>
            </p:nvSpPr>
            <p:spPr bwMode="auto">
              <a:xfrm>
                <a:off x="14473" y="-97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6" name="Rectangle 522"/>
              <p:cNvSpPr>
                <a:spLocks noChangeArrowheads="1"/>
              </p:cNvSpPr>
              <p:nvPr/>
            </p:nvSpPr>
            <p:spPr bwMode="auto">
              <a:xfrm>
                <a:off x="14664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7" name="Rectangle 523"/>
              <p:cNvSpPr>
                <a:spLocks noChangeArrowheads="1"/>
              </p:cNvSpPr>
              <p:nvPr/>
            </p:nvSpPr>
            <p:spPr bwMode="auto">
              <a:xfrm>
                <a:off x="14664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8" name="Rectangle 524"/>
              <p:cNvSpPr>
                <a:spLocks noChangeArrowheads="1"/>
              </p:cNvSpPr>
              <p:nvPr/>
            </p:nvSpPr>
            <p:spPr bwMode="auto">
              <a:xfrm>
                <a:off x="14664" y="17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9" name="Rectangle 525"/>
              <p:cNvSpPr>
                <a:spLocks noChangeArrowheads="1"/>
              </p:cNvSpPr>
              <p:nvPr/>
            </p:nvSpPr>
            <p:spPr bwMode="auto">
              <a:xfrm>
                <a:off x="14664" y="-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0" name="Rectangle 526"/>
              <p:cNvSpPr>
                <a:spLocks noChangeArrowheads="1"/>
              </p:cNvSpPr>
              <p:nvPr/>
            </p:nvSpPr>
            <p:spPr bwMode="auto">
              <a:xfrm>
                <a:off x="14664" y="-2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1" name="Rectangle 527"/>
              <p:cNvSpPr>
                <a:spLocks noChangeArrowheads="1"/>
              </p:cNvSpPr>
              <p:nvPr/>
            </p:nvSpPr>
            <p:spPr bwMode="auto">
              <a:xfrm>
                <a:off x="14664" y="-403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2" name="Rectangle 528"/>
              <p:cNvSpPr>
                <a:spLocks noChangeArrowheads="1"/>
              </p:cNvSpPr>
              <p:nvPr/>
            </p:nvSpPr>
            <p:spPr bwMode="auto">
              <a:xfrm>
                <a:off x="14664" y="-59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3" name="Rectangle 529"/>
              <p:cNvSpPr>
                <a:spLocks noChangeArrowheads="1"/>
              </p:cNvSpPr>
              <p:nvPr/>
            </p:nvSpPr>
            <p:spPr bwMode="auto">
              <a:xfrm>
                <a:off x="14664" y="-78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4" name="Rectangle 530"/>
              <p:cNvSpPr>
                <a:spLocks noChangeArrowheads="1"/>
              </p:cNvSpPr>
              <p:nvPr/>
            </p:nvSpPr>
            <p:spPr bwMode="auto">
              <a:xfrm>
                <a:off x="14664" y="-97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5" name="Rectangle 531"/>
              <p:cNvSpPr>
                <a:spLocks noChangeArrowheads="1"/>
              </p:cNvSpPr>
              <p:nvPr/>
            </p:nvSpPr>
            <p:spPr bwMode="auto">
              <a:xfrm>
                <a:off x="14855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6" name="Rectangle 532"/>
              <p:cNvSpPr>
                <a:spLocks noChangeArrowheads="1"/>
              </p:cNvSpPr>
              <p:nvPr/>
            </p:nvSpPr>
            <p:spPr bwMode="auto">
              <a:xfrm>
                <a:off x="14855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7" name="Rectangle 533"/>
              <p:cNvSpPr>
                <a:spLocks noChangeArrowheads="1"/>
              </p:cNvSpPr>
              <p:nvPr/>
            </p:nvSpPr>
            <p:spPr bwMode="auto">
              <a:xfrm>
                <a:off x="14855" y="-59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8" name="Rectangle 534"/>
              <p:cNvSpPr>
                <a:spLocks noChangeArrowheads="1"/>
              </p:cNvSpPr>
              <p:nvPr/>
            </p:nvSpPr>
            <p:spPr bwMode="auto">
              <a:xfrm>
                <a:off x="14855" y="-78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9" name="Rectangle 535"/>
              <p:cNvSpPr>
                <a:spLocks noChangeArrowheads="1"/>
              </p:cNvSpPr>
              <p:nvPr/>
            </p:nvSpPr>
            <p:spPr bwMode="auto">
              <a:xfrm>
                <a:off x="13517" y="-116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0" name="Rectangle 536"/>
              <p:cNvSpPr>
                <a:spLocks noChangeArrowheads="1"/>
              </p:cNvSpPr>
              <p:nvPr/>
            </p:nvSpPr>
            <p:spPr bwMode="auto">
              <a:xfrm>
                <a:off x="13708" y="-116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1" name="Rectangle 537"/>
              <p:cNvSpPr>
                <a:spLocks noChangeArrowheads="1"/>
              </p:cNvSpPr>
              <p:nvPr/>
            </p:nvSpPr>
            <p:spPr bwMode="auto">
              <a:xfrm>
                <a:off x="13899" y="-116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2" name="Rectangle 538"/>
              <p:cNvSpPr>
                <a:spLocks noChangeArrowheads="1"/>
              </p:cNvSpPr>
              <p:nvPr/>
            </p:nvSpPr>
            <p:spPr bwMode="auto">
              <a:xfrm>
                <a:off x="14091" y="-1168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3" name="Rectangle 539"/>
              <p:cNvSpPr>
                <a:spLocks noChangeArrowheads="1"/>
              </p:cNvSpPr>
              <p:nvPr/>
            </p:nvSpPr>
            <p:spPr bwMode="auto">
              <a:xfrm>
                <a:off x="14282" y="-116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4" name="Rectangle 540"/>
              <p:cNvSpPr>
                <a:spLocks noChangeArrowheads="1"/>
              </p:cNvSpPr>
              <p:nvPr/>
            </p:nvSpPr>
            <p:spPr bwMode="auto">
              <a:xfrm>
                <a:off x="15046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5" name="Rectangle 541"/>
              <p:cNvSpPr>
                <a:spLocks noChangeArrowheads="1"/>
              </p:cNvSpPr>
              <p:nvPr/>
            </p:nvSpPr>
            <p:spPr bwMode="auto">
              <a:xfrm>
                <a:off x="15046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6" name="Rectangle 542"/>
              <p:cNvSpPr>
                <a:spLocks noChangeArrowheads="1"/>
              </p:cNvSpPr>
              <p:nvPr/>
            </p:nvSpPr>
            <p:spPr bwMode="auto">
              <a:xfrm>
                <a:off x="15046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7" name="Rectangle 543"/>
              <p:cNvSpPr>
                <a:spLocks noChangeArrowheads="1"/>
              </p:cNvSpPr>
              <p:nvPr/>
            </p:nvSpPr>
            <p:spPr bwMode="auto">
              <a:xfrm>
                <a:off x="15046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8" name="Rectangle 544"/>
              <p:cNvSpPr>
                <a:spLocks noChangeArrowheads="1"/>
              </p:cNvSpPr>
              <p:nvPr/>
            </p:nvSpPr>
            <p:spPr bwMode="auto">
              <a:xfrm>
                <a:off x="15046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9" name="Rectangle 545"/>
              <p:cNvSpPr>
                <a:spLocks noChangeArrowheads="1"/>
              </p:cNvSpPr>
              <p:nvPr/>
            </p:nvSpPr>
            <p:spPr bwMode="auto">
              <a:xfrm>
                <a:off x="15046" y="-78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0" name="Rectangle 546"/>
              <p:cNvSpPr>
                <a:spLocks noChangeArrowheads="1"/>
              </p:cNvSpPr>
              <p:nvPr/>
            </p:nvSpPr>
            <p:spPr bwMode="auto">
              <a:xfrm>
                <a:off x="15237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1" name="Rectangle 547"/>
              <p:cNvSpPr>
                <a:spLocks noChangeArrowheads="1"/>
              </p:cNvSpPr>
              <p:nvPr/>
            </p:nvSpPr>
            <p:spPr bwMode="auto">
              <a:xfrm>
                <a:off x="15237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2" name="Rectangle 548"/>
              <p:cNvSpPr>
                <a:spLocks noChangeArrowheads="1"/>
              </p:cNvSpPr>
              <p:nvPr/>
            </p:nvSpPr>
            <p:spPr bwMode="auto">
              <a:xfrm>
                <a:off x="15237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3" name="Rectangle 549"/>
              <p:cNvSpPr>
                <a:spLocks noChangeArrowheads="1"/>
              </p:cNvSpPr>
              <p:nvPr/>
            </p:nvSpPr>
            <p:spPr bwMode="auto">
              <a:xfrm>
                <a:off x="15237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4" name="Rectangle 550"/>
              <p:cNvSpPr>
                <a:spLocks noChangeArrowheads="1"/>
              </p:cNvSpPr>
              <p:nvPr/>
            </p:nvSpPr>
            <p:spPr bwMode="auto">
              <a:xfrm>
                <a:off x="15237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5" name="Rectangle 551"/>
              <p:cNvSpPr>
                <a:spLocks noChangeArrowheads="1"/>
              </p:cNvSpPr>
              <p:nvPr/>
            </p:nvSpPr>
            <p:spPr bwMode="auto">
              <a:xfrm>
                <a:off x="15237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6" name="Rectangle 552"/>
              <p:cNvSpPr>
                <a:spLocks noChangeArrowheads="1"/>
              </p:cNvSpPr>
              <p:nvPr/>
            </p:nvSpPr>
            <p:spPr bwMode="auto">
              <a:xfrm>
                <a:off x="15237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7" name="Rectangle 553"/>
              <p:cNvSpPr>
                <a:spLocks noChangeArrowheads="1"/>
              </p:cNvSpPr>
              <p:nvPr/>
            </p:nvSpPr>
            <p:spPr bwMode="auto">
              <a:xfrm>
                <a:off x="15237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8" name="Rectangle 554"/>
              <p:cNvSpPr>
                <a:spLocks noChangeArrowheads="1"/>
              </p:cNvSpPr>
              <p:nvPr/>
            </p:nvSpPr>
            <p:spPr bwMode="auto">
              <a:xfrm>
                <a:off x="15237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9" name="Rectangle 555"/>
              <p:cNvSpPr>
                <a:spLocks noChangeArrowheads="1"/>
              </p:cNvSpPr>
              <p:nvPr/>
            </p:nvSpPr>
            <p:spPr bwMode="auto">
              <a:xfrm>
                <a:off x="15237" y="-78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0" name="Rectangle 556"/>
              <p:cNvSpPr>
                <a:spLocks noChangeArrowheads="1"/>
              </p:cNvSpPr>
              <p:nvPr/>
            </p:nvSpPr>
            <p:spPr bwMode="auto">
              <a:xfrm>
                <a:off x="15429" y="418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1" name="Rectangle 557"/>
              <p:cNvSpPr>
                <a:spLocks noChangeArrowheads="1"/>
              </p:cNvSpPr>
              <p:nvPr/>
            </p:nvSpPr>
            <p:spPr bwMode="auto">
              <a:xfrm>
                <a:off x="15429" y="4381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2" name="Rectangle 558"/>
              <p:cNvSpPr>
                <a:spLocks noChangeArrowheads="1"/>
              </p:cNvSpPr>
              <p:nvPr/>
            </p:nvSpPr>
            <p:spPr bwMode="auto">
              <a:xfrm>
                <a:off x="15429" y="4572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" name="Rectangle 559"/>
              <p:cNvSpPr>
                <a:spLocks noChangeArrowheads="1"/>
              </p:cNvSpPr>
              <p:nvPr/>
            </p:nvSpPr>
            <p:spPr bwMode="auto">
              <a:xfrm>
                <a:off x="15429" y="476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4" name="Rectangle 560"/>
              <p:cNvSpPr>
                <a:spLocks noChangeArrowheads="1"/>
              </p:cNvSpPr>
              <p:nvPr/>
            </p:nvSpPr>
            <p:spPr bwMode="auto">
              <a:xfrm>
                <a:off x="15429" y="495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" name="Rectangle 561"/>
              <p:cNvSpPr>
                <a:spLocks noChangeArrowheads="1"/>
              </p:cNvSpPr>
              <p:nvPr/>
            </p:nvSpPr>
            <p:spPr bwMode="auto">
              <a:xfrm>
                <a:off x="15429" y="514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6" name="Rectangle 562"/>
              <p:cNvSpPr>
                <a:spLocks noChangeArrowheads="1"/>
              </p:cNvSpPr>
              <p:nvPr/>
            </p:nvSpPr>
            <p:spPr bwMode="auto">
              <a:xfrm>
                <a:off x="15429" y="533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7" name="Rectangle 563"/>
              <p:cNvSpPr>
                <a:spLocks noChangeArrowheads="1"/>
              </p:cNvSpPr>
              <p:nvPr/>
            </p:nvSpPr>
            <p:spPr bwMode="auto">
              <a:xfrm>
                <a:off x="15429" y="5527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8" name="Rectangle 564"/>
              <p:cNvSpPr>
                <a:spLocks noChangeArrowheads="1"/>
              </p:cNvSpPr>
              <p:nvPr/>
            </p:nvSpPr>
            <p:spPr bwMode="auto">
              <a:xfrm>
                <a:off x="15429" y="5718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9" name="Rectangle 565"/>
              <p:cNvSpPr>
                <a:spLocks noChangeArrowheads="1"/>
              </p:cNvSpPr>
              <p:nvPr/>
            </p:nvSpPr>
            <p:spPr bwMode="auto">
              <a:xfrm>
                <a:off x="15429" y="5910"/>
                <a:ext cx="104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0" name="Rectangle 566"/>
              <p:cNvSpPr>
                <a:spLocks noChangeArrowheads="1"/>
              </p:cNvSpPr>
              <p:nvPr/>
            </p:nvSpPr>
            <p:spPr bwMode="auto">
              <a:xfrm>
                <a:off x="15429" y="3998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1" name="Rectangle 567"/>
              <p:cNvSpPr>
                <a:spLocks noChangeArrowheads="1"/>
              </p:cNvSpPr>
              <p:nvPr/>
            </p:nvSpPr>
            <p:spPr bwMode="auto">
              <a:xfrm>
                <a:off x="15429" y="361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2" name="Rectangle 568"/>
              <p:cNvSpPr>
                <a:spLocks noChangeArrowheads="1"/>
              </p:cNvSpPr>
              <p:nvPr/>
            </p:nvSpPr>
            <p:spPr bwMode="auto">
              <a:xfrm>
                <a:off x="15429" y="342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3" name="Rectangle 569"/>
              <p:cNvSpPr>
                <a:spLocks noChangeArrowheads="1"/>
              </p:cNvSpPr>
              <p:nvPr/>
            </p:nvSpPr>
            <p:spPr bwMode="auto">
              <a:xfrm>
                <a:off x="15429" y="323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4" name="Rectangle 570"/>
              <p:cNvSpPr>
                <a:spLocks noChangeArrowheads="1"/>
              </p:cNvSpPr>
              <p:nvPr/>
            </p:nvSpPr>
            <p:spPr bwMode="auto">
              <a:xfrm>
                <a:off x="15429" y="2278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5" name="Rectangle 571"/>
              <p:cNvSpPr>
                <a:spLocks noChangeArrowheads="1"/>
              </p:cNvSpPr>
              <p:nvPr/>
            </p:nvSpPr>
            <p:spPr bwMode="auto">
              <a:xfrm>
                <a:off x="15429" y="2087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6" name="Rectangle 572"/>
              <p:cNvSpPr>
                <a:spLocks noChangeArrowheads="1"/>
              </p:cNvSpPr>
              <p:nvPr/>
            </p:nvSpPr>
            <p:spPr bwMode="auto">
              <a:xfrm>
                <a:off x="15429" y="151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7" name="Rectangle 573"/>
              <p:cNvSpPr>
                <a:spLocks noChangeArrowheads="1"/>
              </p:cNvSpPr>
              <p:nvPr/>
            </p:nvSpPr>
            <p:spPr bwMode="auto">
              <a:xfrm>
                <a:off x="15620" y="418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8" name="Rectangle 574"/>
              <p:cNvSpPr>
                <a:spLocks noChangeArrowheads="1"/>
              </p:cNvSpPr>
              <p:nvPr/>
            </p:nvSpPr>
            <p:spPr bwMode="auto">
              <a:xfrm>
                <a:off x="15620" y="4381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9" name="Rectangle 575"/>
              <p:cNvSpPr>
                <a:spLocks noChangeArrowheads="1"/>
              </p:cNvSpPr>
              <p:nvPr/>
            </p:nvSpPr>
            <p:spPr bwMode="auto">
              <a:xfrm>
                <a:off x="15620" y="4572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0" name="Rectangle 576"/>
              <p:cNvSpPr>
                <a:spLocks noChangeArrowheads="1"/>
              </p:cNvSpPr>
              <p:nvPr/>
            </p:nvSpPr>
            <p:spPr bwMode="auto">
              <a:xfrm>
                <a:off x="15620" y="476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" name="Rectangle 577"/>
              <p:cNvSpPr>
                <a:spLocks noChangeArrowheads="1"/>
              </p:cNvSpPr>
              <p:nvPr/>
            </p:nvSpPr>
            <p:spPr bwMode="auto">
              <a:xfrm>
                <a:off x="15620" y="495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2" name="Rectangle 578"/>
              <p:cNvSpPr>
                <a:spLocks noChangeArrowheads="1"/>
              </p:cNvSpPr>
              <p:nvPr/>
            </p:nvSpPr>
            <p:spPr bwMode="auto">
              <a:xfrm>
                <a:off x="15620" y="514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3" name="Rectangle 579"/>
              <p:cNvSpPr>
                <a:spLocks noChangeArrowheads="1"/>
              </p:cNvSpPr>
              <p:nvPr/>
            </p:nvSpPr>
            <p:spPr bwMode="auto">
              <a:xfrm>
                <a:off x="15620" y="533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" name="Rectangle 580"/>
              <p:cNvSpPr>
                <a:spLocks noChangeArrowheads="1"/>
              </p:cNvSpPr>
              <p:nvPr/>
            </p:nvSpPr>
            <p:spPr bwMode="auto">
              <a:xfrm>
                <a:off x="15620" y="5527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5" name="Rectangle 581"/>
              <p:cNvSpPr>
                <a:spLocks noChangeArrowheads="1"/>
              </p:cNvSpPr>
              <p:nvPr/>
            </p:nvSpPr>
            <p:spPr bwMode="auto">
              <a:xfrm>
                <a:off x="15620" y="5718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6" name="Rectangle 582"/>
              <p:cNvSpPr>
                <a:spLocks noChangeArrowheads="1"/>
              </p:cNvSpPr>
              <p:nvPr/>
            </p:nvSpPr>
            <p:spPr bwMode="auto">
              <a:xfrm>
                <a:off x="15620" y="5910"/>
                <a:ext cx="104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7" name="Rectangle 583"/>
              <p:cNvSpPr>
                <a:spLocks noChangeArrowheads="1"/>
              </p:cNvSpPr>
              <p:nvPr/>
            </p:nvSpPr>
            <p:spPr bwMode="auto">
              <a:xfrm>
                <a:off x="15620" y="3998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8" name="Rectangle 584"/>
              <p:cNvSpPr>
                <a:spLocks noChangeArrowheads="1"/>
              </p:cNvSpPr>
              <p:nvPr/>
            </p:nvSpPr>
            <p:spPr bwMode="auto">
              <a:xfrm>
                <a:off x="15620" y="3807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9" name="Rectangle 585"/>
              <p:cNvSpPr>
                <a:spLocks noChangeArrowheads="1"/>
              </p:cNvSpPr>
              <p:nvPr/>
            </p:nvSpPr>
            <p:spPr bwMode="auto">
              <a:xfrm>
                <a:off x="15620" y="361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0" name="Rectangle 586"/>
              <p:cNvSpPr>
                <a:spLocks noChangeArrowheads="1"/>
              </p:cNvSpPr>
              <p:nvPr/>
            </p:nvSpPr>
            <p:spPr bwMode="auto">
              <a:xfrm>
                <a:off x="15620" y="342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1" name="Rectangle 587"/>
              <p:cNvSpPr>
                <a:spLocks noChangeArrowheads="1"/>
              </p:cNvSpPr>
              <p:nvPr/>
            </p:nvSpPr>
            <p:spPr bwMode="auto">
              <a:xfrm>
                <a:off x="15620" y="323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2" name="Rectangle 588"/>
              <p:cNvSpPr>
                <a:spLocks noChangeArrowheads="1"/>
              </p:cNvSpPr>
              <p:nvPr/>
            </p:nvSpPr>
            <p:spPr bwMode="auto">
              <a:xfrm>
                <a:off x="15620" y="285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3" name="Rectangle 589"/>
              <p:cNvSpPr>
                <a:spLocks noChangeArrowheads="1"/>
              </p:cNvSpPr>
              <p:nvPr/>
            </p:nvSpPr>
            <p:spPr bwMode="auto">
              <a:xfrm>
                <a:off x="15620" y="246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4" name="Rectangle 590"/>
              <p:cNvSpPr>
                <a:spLocks noChangeArrowheads="1"/>
              </p:cNvSpPr>
              <p:nvPr/>
            </p:nvSpPr>
            <p:spPr bwMode="auto">
              <a:xfrm>
                <a:off x="15620" y="2278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5" name="Rectangle 591"/>
              <p:cNvSpPr>
                <a:spLocks noChangeArrowheads="1"/>
              </p:cNvSpPr>
              <p:nvPr/>
            </p:nvSpPr>
            <p:spPr bwMode="auto">
              <a:xfrm>
                <a:off x="15620" y="2087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6" name="Rectangle 592"/>
              <p:cNvSpPr>
                <a:spLocks noChangeArrowheads="1"/>
              </p:cNvSpPr>
              <p:nvPr/>
            </p:nvSpPr>
            <p:spPr bwMode="auto">
              <a:xfrm>
                <a:off x="15620" y="189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7" name="Rectangle 593"/>
              <p:cNvSpPr>
                <a:spLocks noChangeArrowheads="1"/>
              </p:cNvSpPr>
              <p:nvPr/>
            </p:nvSpPr>
            <p:spPr bwMode="auto">
              <a:xfrm>
                <a:off x="15811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8" name="Rectangle 594"/>
              <p:cNvSpPr>
                <a:spLocks noChangeArrowheads="1"/>
              </p:cNvSpPr>
              <p:nvPr/>
            </p:nvSpPr>
            <p:spPr bwMode="auto">
              <a:xfrm>
                <a:off x="15811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9" name="Rectangle 595"/>
              <p:cNvSpPr>
                <a:spLocks noChangeArrowheads="1"/>
              </p:cNvSpPr>
              <p:nvPr/>
            </p:nvSpPr>
            <p:spPr bwMode="auto">
              <a:xfrm>
                <a:off x="15811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0" name="Rectangle 596"/>
              <p:cNvSpPr>
                <a:spLocks noChangeArrowheads="1"/>
              </p:cNvSpPr>
              <p:nvPr/>
            </p:nvSpPr>
            <p:spPr bwMode="auto">
              <a:xfrm>
                <a:off x="15811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1" name="Rectangle 597"/>
              <p:cNvSpPr>
                <a:spLocks noChangeArrowheads="1"/>
              </p:cNvSpPr>
              <p:nvPr/>
            </p:nvSpPr>
            <p:spPr bwMode="auto">
              <a:xfrm>
                <a:off x="15811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" name="Rectangle 598"/>
              <p:cNvSpPr>
                <a:spLocks noChangeArrowheads="1"/>
              </p:cNvSpPr>
              <p:nvPr/>
            </p:nvSpPr>
            <p:spPr bwMode="auto">
              <a:xfrm>
                <a:off x="15811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3" name="Rectangle 599"/>
              <p:cNvSpPr>
                <a:spLocks noChangeArrowheads="1"/>
              </p:cNvSpPr>
              <p:nvPr/>
            </p:nvSpPr>
            <p:spPr bwMode="auto">
              <a:xfrm>
                <a:off x="15811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4" name="Rectangle 600"/>
              <p:cNvSpPr>
                <a:spLocks noChangeArrowheads="1"/>
              </p:cNvSpPr>
              <p:nvPr/>
            </p:nvSpPr>
            <p:spPr bwMode="auto">
              <a:xfrm>
                <a:off x="15811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5" name="Rectangle 601"/>
              <p:cNvSpPr>
                <a:spLocks noChangeArrowheads="1"/>
              </p:cNvSpPr>
              <p:nvPr/>
            </p:nvSpPr>
            <p:spPr bwMode="auto">
              <a:xfrm>
                <a:off x="15811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6" name="Rectangle 602"/>
              <p:cNvSpPr>
                <a:spLocks noChangeArrowheads="1"/>
              </p:cNvSpPr>
              <p:nvPr/>
            </p:nvSpPr>
            <p:spPr bwMode="auto">
              <a:xfrm>
                <a:off x="15811" y="399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7" name="Rectangle 603"/>
              <p:cNvSpPr>
                <a:spLocks noChangeArrowheads="1"/>
              </p:cNvSpPr>
              <p:nvPr/>
            </p:nvSpPr>
            <p:spPr bwMode="auto">
              <a:xfrm>
                <a:off x="15811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8" name="Rectangle 604"/>
              <p:cNvSpPr>
                <a:spLocks noChangeArrowheads="1"/>
              </p:cNvSpPr>
              <p:nvPr/>
            </p:nvSpPr>
            <p:spPr bwMode="auto">
              <a:xfrm>
                <a:off x="15811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9" name="Rectangle 605"/>
              <p:cNvSpPr>
                <a:spLocks noChangeArrowheads="1"/>
              </p:cNvSpPr>
              <p:nvPr/>
            </p:nvSpPr>
            <p:spPr bwMode="auto">
              <a:xfrm>
                <a:off x="15811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0" name="Rectangle 606"/>
              <p:cNvSpPr>
                <a:spLocks noChangeArrowheads="1"/>
              </p:cNvSpPr>
              <p:nvPr/>
            </p:nvSpPr>
            <p:spPr bwMode="auto">
              <a:xfrm>
                <a:off x="15811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1" name="Rectangle 607"/>
              <p:cNvSpPr>
                <a:spLocks noChangeArrowheads="1"/>
              </p:cNvSpPr>
              <p:nvPr/>
            </p:nvSpPr>
            <p:spPr bwMode="auto">
              <a:xfrm>
                <a:off x="15811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Group 809"/>
            <p:cNvGrpSpPr>
              <a:grpSpLocks/>
            </p:cNvGrpSpPr>
            <p:nvPr/>
          </p:nvGrpSpPr>
          <p:grpSpPr bwMode="auto">
            <a:xfrm>
              <a:off x="25099963" y="-944562"/>
              <a:ext cx="2593975" cy="14446250"/>
              <a:chOff x="15811" y="-595"/>
              <a:chExt cx="1634" cy="9100"/>
            </a:xfrm>
            <a:grpFill/>
          </p:grpSpPr>
          <p:sp>
            <p:nvSpPr>
              <p:cNvPr id="1802" name="Rectangle 609"/>
              <p:cNvSpPr>
                <a:spLocks noChangeArrowheads="1"/>
              </p:cNvSpPr>
              <p:nvPr/>
            </p:nvSpPr>
            <p:spPr bwMode="auto">
              <a:xfrm>
                <a:off x="15811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3" name="Rectangle 610"/>
              <p:cNvSpPr>
                <a:spLocks noChangeArrowheads="1"/>
              </p:cNvSpPr>
              <p:nvPr/>
            </p:nvSpPr>
            <p:spPr bwMode="auto">
              <a:xfrm>
                <a:off x="15811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4" name="Rectangle 611"/>
              <p:cNvSpPr>
                <a:spLocks noChangeArrowheads="1"/>
              </p:cNvSpPr>
              <p:nvPr/>
            </p:nvSpPr>
            <p:spPr bwMode="auto">
              <a:xfrm>
                <a:off x="15811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5" name="Rectangle 612"/>
              <p:cNvSpPr>
                <a:spLocks noChangeArrowheads="1"/>
              </p:cNvSpPr>
              <p:nvPr/>
            </p:nvSpPr>
            <p:spPr bwMode="auto">
              <a:xfrm>
                <a:off x="15811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6" name="Rectangle 613"/>
              <p:cNvSpPr>
                <a:spLocks noChangeArrowheads="1"/>
              </p:cNvSpPr>
              <p:nvPr/>
            </p:nvSpPr>
            <p:spPr bwMode="auto">
              <a:xfrm>
                <a:off x="15811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7" name="Rectangle 614"/>
              <p:cNvSpPr>
                <a:spLocks noChangeArrowheads="1"/>
              </p:cNvSpPr>
              <p:nvPr/>
            </p:nvSpPr>
            <p:spPr bwMode="auto">
              <a:xfrm>
                <a:off x="16002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8" name="Rectangle 615"/>
              <p:cNvSpPr>
                <a:spLocks noChangeArrowheads="1"/>
              </p:cNvSpPr>
              <p:nvPr/>
            </p:nvSpPr>
            <p:spPr bwMode="auto">
              <a:xfrm>
                <a:off x="16002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9" name="Rectangle 616"/>
              <p:cNvSpPr>
                <a:spLocks noChangeArrowheads="1"/>
              </p:cNvSpPr>
              <p:nvPr/>
            </p:nvSpPr>
            <p:spPr bwMode="auto">
              <a:xfrm>
                <a:off x="16002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0" name="Rectangle 617"/>
              <p:cNvSpPr>
                <a:spLocks noChangeArrowheads="1"/>
              </p:cNvSpPr>
              <p:nvPr/>
            </p:nvSpPr>
            <p:spPr bwMode="auto">
              <a:xfrm>
                <a:off x="16002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1" name="Rectangle 618"/>
              <p:cNvSpPr>
                <a:spLocks noChangeArrowheads="1"/>
              </p:cNvSpPr>
              <p:nvPr/>
            </p:nvSpPr>
            <p:spPr bwMode="auto">
              <a:xfrm>
                <a:off x="16002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2" name="Rectangle 619"/>
              <p:cNvSpPr>
                <a:spLocks noChangeArrowheads="1"/>
              </p:cNvSpPr>
              <p:nvPr/>
            </p:nvSpPr>
            <p:spPr bwMode="auto">
              <a:xfrm>
                <a:off x="16002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3" name="Rectangle 620"/>
              <p:cNvSpPr>
                <a:spLocks noChangeArrowheads="1"/>
              </p:cNvSpPr>
              <p:nvPr/>
            </p:nvSpPr>
            <p:spPr bwMode="auto">
              <a:xfrm>
                <a:off x="16002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4" name="Rectangle 621"/>
              <p:cNvSpPr>
                <a:spLocks noChangeArrowheads="1"/>
              </p:cNvSpPr>
              <p:nvPr/>
            </p:nvSpPr>
            <p:spPr bwMode="auto">
              <a:xfrm>
                <a:off x="16002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5" name="Rectangle 622"/>
              <p:cNvSpPr>
                <a:spLocks noChangeArrowheads="1"/>
              </p:cNvSpPr>
              <p:nvPr/>
            </p:nvSpPr>
            <p:spPr bwMode="auto">
              <a:xfrm>
                <a:off x="16002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6" name="Rectangle 623"/>
              <p:cNvSpPr>
                <a:spLocks noChangeArrowheads="1"/>
              </p:cNvSpPr>
              <p:nvPr/>
            </p:nvSpPr>
            <p:spPr bwMode="auto">
              <a:xfrm>
                <a:off x="16002" y="399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7" name="Rectangle 624"/>
              <p:cNvSpPr>
                <a:spLocks noChangeArrowheads="1"/>
              </p:cNvSpPr>
              <p:nvPr/>
            </p:nvSpPr>
            <p:spPr bwMode="auto">
              <a:xfrm>
                <a:off x="16002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8" name="Rectangle 625"/>
              <p:cNvSpPr>
                <a:spLocks noChangeArrowheads="1"/>
              </p:cNvSpPr>
              <p:nvPr/>
            </p:nvSpPr>
            <p:spPr bwMode="auto">
              <a:xfrm>
                <a:off x="16002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9" name="Rectangle 626"/>
              <p:cNvSpPr>
                <a:spLocks noChangeArrowheads="1"/>
              </p:cNvSpPr>
              <p:nvPr/>
            </p:nvSpPr>
            <p:spPr bwMode="auto">
              <a:xfrm>
                <a:off x="16002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0" name="Rectangle 627"/>
              <p:cNvSpPr>
                <a:spLocks noChangeArrowheads="1"/>
              </p:cNvSpPr>
              <p:nvPr/>
            </p:nvSpPr>
            <p:spPr bwMode="auto">
              <a:xfrm>
                <a:off x="16002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1" name="Rectangle 628"/>
              <p:cNvSpPr>
                <a:spLocks noChangeArrowheads="1"/>
              </p:cNvSpPr>
              <p:nvPr/>
            </p:nvSpPr>
            <p:spPr bwMode="auto">
              <a:xfrm>
                <a:off x="16002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2" name="Rectangle 629"/>
              <p:cNvSpPr>
                <a:spLocks noChangeArrowheads="1"/>
              </p:cNvSpPr>
              <p:nvPr/>
            </p:nvSpPr>
            <p:spPr bwMode="auto">
              <a:xfrm>
                <a:off x="16002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3" name="Rectangle 630"/>
              <p:cNvSpPr>
                <a:spLocks noChangeArrowheads="1"/>
              </p:cNvSpPr>
              <p:nvPr/>
            </p:nvSpPr>
            <p:spPr bwMode="auto">
              <a:xfrm>
                <a:off x="16002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4" name="Rectangle 631"/>
              <p:cNvSpPr>
                <a:spLocks noChangeArrowheads="1"/>
              </p:cNvSpPr>
              <p:nvPr/>
            </p:nvSpPr>
            <p:spPr bwMode="auto">
              <a:xfrm>
                <a:off x="16002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5" name="Rectangle 632"/>
              <p:cNvSpPr>
                <a:spLocks noChangeArrowheads="1"/>
              </p:cNvSpPr>
              <p:nvPr/>
            </p:nvSpPr>
            <p:spPr bwMode="auto">
              <a:xfrm>
                <a:off x="16193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6" name="Rectangle 633"/>
              <p:cNvSpPr>
                <a:spLocks noChangeArrowheads="1"/>
              </p:cNvSpPr>
              <p:nvPr/>
            </p:nvSpPr>
            <p:spPr bwMode="auto">
              <a:xfrm>
                <a:off x="16193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7" name="Rectangle 634"/>
              <p:cNvSpPr>
                <a:spLocks noChangeArrowheads="1"/>
              </p:cNvSpPr>
              <p:nvPr/>
            </p:nvSpPr>
            <p:spPr bwMode="auto">
              <a:xfrm>
                <a:off x="16193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8" name="Rectangle 635"/>
              <p:cNvSpPr>
                <a:spLocks noChangeArrowheads="1"/>
              </p:cNvSpPr>
              <p:nvPr/>
            </p:nvSpPr>
            <p:spPr bwMode="auto">
              <a:xfrm>
                <a:off x="16193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9" name="Rectangle 636"/>
              <p:cNvSpPr>
                <a:spLocks noChangeArrowheads="1"/>
              </p:cNvSpPr>
              <p:nvPr/>
            </p:nvSpPr>
            <p:spPr bwMode="auto">
              <a:xfrm>
                <a:off x="16193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0" name="Rectangle 637"/>
              <p:cNvSpPr>
                <a:spLocks noChangeArrowheads="1"/>
              </p:cNvSpPr>
              <p:nvPr/>
            </p:nvSpPr>
            <p:spPr bwMode="auto">
              <a:xfrm>
                <a:off x="16193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1" name="Rectangle 638"/>
              <p:cNvSpPr>
                <a:spLocks noChangeArrowheads="1"/>
              </p:cNvSpPr>
              <p:nvPr/>
            </p:nvSpPr>
            <p:spPr bwMode="auto">
              <a:xfrm>
                <a:off x="16193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2" name="Rectangle 639"/>
              <p:cNvSpPr>
                <a:spLocks noChangeArrowheads="1"/>
              </p:cNvSpPr>
              <p:nvPr/>
            </p:nvSpPr>
            <p:spPr bwMode="auto">
              <a:xfrm>
                <a:off x="16193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3" name="Rectangle 640"/>
              <p:cNvSpPr>
                <a:spLocks noChangeArrowheads="1"/>
              </p:cNvSpPr>
              <p:nvPr/>
            </p:nvSpPr>
            <p:spPr bwMode="auto">
              <a:xfrm>
                <a:off x="16193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4" name="Rectangle 641"/>
              <p:cNvSpPr>
                <a:spLocks noChangeArrowheads="1"/>
              </p:cNvSpPr>
              <p:nvPr/>
            </p:nvSpPr>
            <p:spPr bwMode="auto">
              <a:xfrm>
                <a:off x="16193" y="399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5" name="Rectangle 642"/>
              <p:cNvSpPr>
                <a:spLocks noChangeArrowheads="1"/>
              </p:cNvSpPr>
              <p:nvPr/>
            </p:nvSpPr>
            <p:spPr bwMode="auto">
              <a:xfrm>
                <a:off x="16193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6" name="Rectangle 643"/>
              <p:cNvSpPr>
                <a:spLocks noChangeArrowheads="1"/>
              </p:cNvSpPr>
              <p:nvPr/>
            </p:nvSpPr>
            <p:spPr bwMode="auto">
              <a:xfrm>
                <a:off x="16193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7" name="Rectangle 644"/>
              <p:cNvSpPr>
                <a:spLocks noChangeArrowheads="1"/>
              </p:cNvSpPr>
              <p:nvPr/>
            </p:nvSpPr>
            <p:spPr bwMode="auto">
              <a:xfrm>
                <a:off x="16193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8" name="Rectangle 645"/>
              <p:cNvSpPr>
                <a:spLocks noChangeArrowheads="1"/>
              </p:cNvSpPr>
              <p:nvPr/>
            </p:nvSpPr>
            <p:spPr bwMode="auto">
              <a:xfrm>
                <a:off x="16193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9" name="Rectangle 646"/>
              <p:cNvSpPr>
                <a:spLocks noChangeArrowheads="1"/>
              </p:cNvSpPr>
              <p:nvPr/>
            </p:nvSpPr>
            <p:spPr bwMode="auto">
              <a:xfrm>
                <a:off x="16193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0" name="Rectangle 647"/>
              <p:cNvSpPr>
                <a:spLocks noChangeArrowheads="1"/>
              </p:cNvSpPr>
              <p:nvPr/>
            </p:nvSpPr>
            <p:spPr bwMode="auto">
              <a:xfrm>
                <a:off x="16193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1" name="Rectangle 648"/>
              <p:cNvSpPr>
                <a:spLocks noChangeArrowheads="1"/>
              </p:cNvSpPr>
              <p:nvPr/>
            </p:nvSpPr>
            <p:spPr bwMode="auto">
              <a:xfrm>
                <a:off x="16384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2" name="Rectangle 649"/>
              <p:cNvSpPr>
                <a:spLocks noChangeArrowheads="1"/>
              </p:cNvSpPr>
              <p:nvPr/>
            </p:nvSpPr>
            <p:spPr bwMode="auto">
              <a:xfrm>
                <a:off x="16384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3" name="Rectangle 650"/>
              <p:cNvSpPr>
                <a:spLocks noChangeArrowheads="1"/>
              </p:cNvSpPr>
              <p:nvPr/>
            </p:nvSpPr>
            <p:spPr bwMode="auto">
              <a:xfrm>
                <a:off x="16384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4" name="Rectangle 651"/>
              <p:cNvSpPr>
                <a:spLocks noChangeArrowheads="1"/>
              </p:cNvSpPr>
              <p:nvPr/>
            </p:nvSpPr>
            <p:spPr bwMode="auto">
              <a:xfrm>
                <a:off x="16384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5" name="Rectangle 652"/>
              <p:cNvSpPr>
                <a:spLocks noChangeArrowheads="1"/>
              </p:cNvSpPr>
              <p:nvPr/>
            </p:nvSpPr>
            <p:spPr bwMode="auto">
              <a:xfrm>
                <a:off x="16384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6" name="Rectangle 653"/>
              <p:cNvSpPr>
                <a:spLocks noChangeArrowheads="1"/>
              </p:cNvSpPr>
              <p:nvPr/>
            </p:nvSpPr>
            <p:spPr bwMode="auto">
              <a:xfrm>
                <a:off x="16384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7" name="Rectangle 654"/>
              <p:cNvSpPr>
                <a:spLocks noChangeArrowheads="1"/>
              </p:cNvSpPr>
              <p:nvPr/>
            </p:nvSpPr>
            <p:spPr bwMode="auto">
              <a:xfrm>
                <a:off x="16384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8" name="Rectangle 655"/>
              <p:cNvSpPr>
                <a:spLocks noChangeArrowheads="1"/>
              </p:cNvSpPr>
              <p:nvPr/>
            </p:nvSpPr>
            <p:spPr bwMode="auto">
              <a:xfrm>
                <a:off x="16384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9" name="Rectangle 656"/>
              <p:cNvSpPr>
                <a:spLocks noChangeArrowheads="1"/>
              </p:cNvSpPr>
              <p:nvPr/>
            </p:nvSpPr>
            <p:spPr bwMode="auto">
              <a:xfrm>
                <a:off x="16384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0" name="Rectangle 657"/>
              <p:cNvSpPr>
                <a:spLocks noChangeArrowheads="1"/>
              </p:cNvSpPr>
              <p:nvPr/>
            </p:nvSpPr>
            <p:spPr bwMode="auto">
              <a:xfrm>
                <a:off x="16384" y="399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1" name="Rectangle 658"/>
              <p:cNvSpPr>
                <a:spLocks noChangeArrowheads="1"/>
              </p:cNvSpPr>
              <p:nvPr/>
            </p:nvSpPr>
            <p:spPr bwMode="auto">
              <a:xfrm>
                <a:off x="16384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2" name="Rectangle 659"/>
              <p:cNvSpPr>
                <a:spLocks noChangeArrowheads="1"/>
              </p:cNvSpPr>
              <p:nvPr/>
            </p:nvSpPr>
            <p:spPr bwMode="auto">
              <a:xfrm>
                <a:off x="16384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3" name="Rectangle 660"/>
              <p:cNvSpPr>
                <a:spLocks noChangeArrowheads="1"/>
              </p:cNvSpPr>
              <p:nvPr/>
            </p:nvSpPr>
            <p:spPr bwMode="auto">
              <a:xfrm>
                <a:off x="16384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4" name="Rectangle 661"/>
              <p:cNvSpPr>
                <a:spLocks noChangeArrowheads="1"/>
              </p:cNvSpPr>
              <p:nvPr/>
            </p:nvSpPr>
            <p:spPr bwMode="auto">
              <a:xfrm>
                <a:off x="16384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5" name="Rectangle 662"/>
              <p:cNvSpPr>
                <a:spLocks noChangeArrowheads="1"/>
              </p:cNvSpPr>
              <p:nvPr/>
            </p:nvSpPr>
            <p:spPr bwMode="auto">
              <a:xfrm>
                <a:off x="16384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6" name="Rectangle 663"/>
              <p:cNvSpPr>
                <a:spLocks noChangeArrowheads="1"/>
              </p:cNvSpPr>
              <p:nvPr/>
            </p:nvSpPr>
            <p:spPr bwMode="auto">
              <a:xfrm>
                <a:off x="16384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7" name="Rectangle 664"/>
              <p:cNvSpPr>
                <a:spLocks noChangeArrowheads="1"/>
              </p:cNvSpPr>
              <p:nvPr/>
            </p:nvSpPr>
            <p:spPr bwMode="auto">
              <a:xfrm>
                <a:off x="16384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8" name="Rectangle 665"/>
              <p:cNvSpPr>
                <a:spLocks noChangeArrowheads="1"/>
              </p:cNvSpPr>
              <p:nvPr/>
            </p:nvSpPr>
            <p:spPr bwMode="auto">
              <a:xfrm>
                <a:off x="16384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9" name="Rectangle 666"/>
              <p:cNvSpPr>
                <a:spLocks noChangeArrowheads="1"/>
              </p:cNvSpPr>
              <p:nvPr/>
            </p:nvSpPr>
            <p:spPr bwMode="auto">
              <a:xfrm>
                <a:off x="16384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0" name="Rectangle 667"/>
              <p:cNvSpPr>
                <a:spLocks noChangeArrowheads="1"/>
              </p:cNvSpPr>
              <p:nvPr/>
            </p:nvSpPr>
            <p:spPr bwMode="auto">
              <a:xfrm>
                <a:off x="16575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1" name="Rectangle 668"/>
              <p:cNvSpPr>
                <a:spLocks noChangeArrowheads="1"/>
              </p:cNvSpPr>
              <p:nvPr/>
            </p:nvSpPr>
            <p:spPr bwMode="auto">
              <a:xfrm>
                <a:off x="16575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2" name="Rectangle 669"/>
              <p:cNvSpPr>
                <a:spLocks noChangeArrowheads="1"/>
              </p:cNvSpPr>
              <p:nvPr/>
            </p:nvSpPr>
            <p:spPr bwMode="auto">
              <a:xfrm>
                <a:off x="16575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3" name="Rectangle 670"/>
              <p:cNvSpPr>
                <a:spLocks noChangeArrowheads="1"/>
              </p:cNvSpPr>
              <p:nvPr/>
            </p:nvSpPr>
            <p:spPr bwMode="auto">
              <a:xfrm>
                <a:off x="16575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4" name="Rectangle 671"/>
              <p:cNvSpPr>
                <a:spLocks noChangeArrowheads="1"/>
              </p:cNvSpPr>
              <p:nvPr/>
            </p:nvSpPr>
            <p:spPr bwMode="auto">
              <a:xfrm>
                <a:off x="16575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5" name="Rectangle 672"/>
              <p:cNvSpPr>
                <a:spLocks noChangeArrowheads="1"/>
              </p:cNvSpPr>
              <p:nvPr/>
            </p:nvSpPr>
            <p:spPr bwMode="auto">
              <a:xfrm>
                <a:off x="16575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6" name="Rectangle 673"/>
              <p:cNvSpPr>
                <a:spLocks noChangeArrowheads="1"/>
              </p:cNvSpPr>
              <p:nvPr/>
            </p:nvSpPr>
            <p:spPr bwMode="auto">
              <a:xfrm>
                <a:off x="16575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7" name="Rectangle 674"/>
              <p:cNvSpPr>
                <a:spLocks noChangeArrowheads="1"/>
              </p:cNvSpPr>
              <p:nvPr/>
            </p:nvSpPr>
            <p:spPr bwMode="auto">
              <a:xfrm>
                <a:off x="16575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8" name="Rectangle 675"/>
              <p:cNvSpPr>
                <a:spLocks noChangeArrowheads="1"/>
              </p:cNvSpPr>
              <p:nvPr/>
            </p:nvSpPr>
            <p:spPr bwMode="auto">
              <a:xfrm>
                <a:off x="16575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9" name="Rectangle 676"/>
              <p:cNvSpPr>
                <a:spLocks noChangeArrowheads="1"/>
              </p:cNvSpPr>
              <p:nvPr/>
            </p:nvSpPr>
            <p:spPr bwMode="auto">
              <a:xfrm>
                <a:off x="16575" y="5910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0" name="Rectangle 677"/>
              <p:cNvSpPr>
                <a:spLocks noChangeArrowheads="1"/>
              </p:cNvSpPr>
              <p:nvPr/>
            </p:nvSpPr>
            <p:spPr bwMode="auto">
              <a:xfrm>
                <a:off x="16575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1" name="Rectangle 678"/>
              <p:cNvSpPr>
                <a:spLocks noChangeArrowheads="1"/>
              </p:cNvSpPr>
              <p:nvPr/>
            </p:nvSpPr>
            <p:spPr bwMode="auto">
              <a:xfrm>
                <a:off x="16575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2" name="Rectangle 679"/>
              <p:cNvSpPr>
                <a:spLocks noChangeArrowheads="1"/>
              </p:cNvSpPr>
              <p:nvPr/>
            </p:nvSpPr>
            <p:spPr bwMode="auto">
              <a:xfrm>
                <a:off x="16575" y="399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3" name="Rectangle 680"/>
              <p:cNvSpPr>
                <a:spLocks noChangeArrowheads="1"/>
              </p:cNvSpPr>
              <p:nvPr/>
            </p:nvSpPr>
            <p:spPr bwMode="auto">
              <a:xfrm>
                <a:off x="16575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4" name="Rectangle 681"/>
              <p:cNvSpPr>
                <a:spLocks noChangeArrowheads="1"/>
              </p:cNvSpPr>
              <p:nvPr/>
            </p:nvSpPr>
            <p:spPr bwMode="auto">
              <a:xfrm>
                <a:off x="16575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5" name="Rectangle 682"/>
              <p:cNvSpPr>
                <a:spLocks noChangeArrowheads="1"/>
              </p:cNvSpPr>
              <p:nvPr/>
            </p:nvSpPr>
            <p:spPr bwMode="auto">
              <a:xfrm>
                <a:off x="16575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6" name="Rectangle 683"/>
              <p:cNvSpPr>
                <a:spLocks noChangeArrowheads="1"/>
              </p:cNvSpPr>
              <p:nvPr/>
            </p:nvSpPr>
            <p:spPr bwMode="auto">
              <a:xfrm>
                <a:off x="16575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7" name="Rectangle 684"/>
              <p:cNvSpPr>
                <a:spLocks noChangeArrowheads="1"/>
              </p:cNvSpPr>
              <p:nvPr/>
            </p:nvSpPr>
            <p:spPr bwMode="auto">
              <a:xfrm>
                <a:off x="16575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8" name="Rectangle 685"/>
              <p:cNvSpPr>
                <a:spLocks noChangeArrowheads="1"/>
              </p:cNvSpPr>
              <p:nvPr/>
            </p:nvSpPr>
            <p:spPr bwMode="auto">
              <a:xfrm>
                <a:off x="16575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9" name="Rectangle 686"/>
              <p:cNvSpPr>
                <a:spLocks noChangeArrowheads="1"/>
              </p:cNvSpPr>
              <p:nvPr/>
            </p:nvSpPr>
            <p:spPr bwMode="auto">
              <a:xfrm>
                <a:off x="16575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0" name="Rectangle 687"/>
              <p:cNvSpPr>
                <a:spLocks noChangeArrowheads="1"/>
              </p:cNvSpPr>
              <p:nvPr/>
            </p:nvSpPr>
            <p:spPr bwMode="auto">
              <a:xfrm>
                <a:off x="16575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1" name="Rectangle 688"/>
              <p:cNvSpPr>
                <a:spLocks noChangeArrowheads="1"/>
              </p:cNvSpPr>
              <p:nvPr/>
            </p:nvSpPr>
            <p:spPr bwMode="auto">
              <a:xfrm>
                <a:off x="16575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2" name="Rectangle 689"/>
              <p:cNvSpPr>
                <a:spLocks noChangeArrowheads="1"/>
              </p:cNvSpPr>
              <p:nvPr/>
            </p:nvSpPr>
            <p:spPr bwMode="auto">
              <a:xfrm>
                <a:off x="16575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3" name="Rectangle 690"/>
              <p:cNvSpPr>
                <a:spLocks noChangeArrowheads="1"/>
              </p:cNvSpPr>
              <p:nvPr/>
            </p:nvSpPr>
            <p:spPr bwMode="auto">
              <a:xfrm>
                <a:off x="16575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4" name="Rectangle 691"/>
              <p:cNvSpPr>
                <a:spLocks noChangeArrowheads="1"/>
              </p:cNvSpPr>
              <p:nvPr/>
            </p:nvSpPr>
            <p:spPr bwMode="auto">
              <a:xfrm>
                <a:off x="16575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5" name="Rectangle 692"/>
              <p:cNvSpPr>
                <a:spLocks noChangeArrowheads="1"/>
              </p:cNvSpPr>
              <p:nvPr/>
            </p:nvSpPr>
            <p:spPr bwMode="auto">
              <a:xfrm>
                <a:off x="16575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6" name="Rectangle 693"/>
              <p:cNvSpPr>
                <a:spLocks noChangeArrowheads="1"/>
              </p:cNvSpPr>
              <p:nvPr/>
            </p:nvSpPr>
            <p:spPr bwMode="auto">
              <a:xfrm>
                <a:off x="16766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7" name="Rectangle 694"/>
              <p:cNvSpPr>
                <a:spLocks noChangeArrowheads="1"/>
              </p:cNvSpPr>
              <p:nvPr/>
            </p:nvSpPr>
            <p:spPr bwMode="auto">
              <a:xfrm>
                <a:off x="16766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8" name="Rectangle 695"/>
              <p:cNvSpPr>
                <a:spLocks noChangeArrowheads="1"/>
              </p:cNvSpPr>
              <p:nvPr/>
            </p:nvSpPr>
            <p:spPr bwMode="auto">
              <a:xfrm>
                <a:off x="16766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9" name="Rectangle 696"/>
              <p:cNvSpPr>
                <a:spLocks noChangeArrowheads="1"/>
              </p:cNvSpPr>
              <p:nvPr/>
            </p:nvSpPr>
            <p:spPr bwMode="auto">
              <a:xfrm>
                <a:off x="16766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0" name="Rectangle 697"/>
              <p:cNvSpPr>
                <a:spLocks noChangeArrowheads="1"/>
              </p:cNvSpPr>
              <p:nvPr/>
            </p:nvSpPr>
            <p:spPr bwMode="auto">
              <a:xfrm>
                <a:off x="16766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1" name="Rectangle 698"/>
              <p:cNvSpPr>
                <a:spLocks noChangeArrowheads="1"/>
              </p:cNvSpPr>
              <p:nvPr/>
            </p:nvSpPr>
            <p:spPr bwMode="auto">
              <a:xfrm>
                <a:off x="16766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2" name="Rectangle 699"/>
              <p:cNvSpPr>
                <a:spLocks noChangeArrowheads="1"/>
              </p:cNvSpPr>
              <p:nvPr/>
            </p:nvSpPr>
            <p:spPr bwMode="auto">
              <a:xfrm>
                <a:off x="16766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3" name="Rectangle 700"/>
              <p:cNvSpPr>
                <a:spLocks noChangeArrowheads="1"/>
              </p:cNvSpPr>
              <p:nvPr/>
            </p:nvSpPr>
            <p:spPr bwMode="auto">
              <a:xfrm>
                <a:off x="16766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4" name="Rectangle 701"/>
              <p:cNvSpPr>
                <a:spLocks noChangeArrowheads="1"/>
              </p:cNvSpPr>
              <p:nvPr/>
            </p:nvSpPr>
            <p:spPr bwMode="auto">
              <a:xfrm>
                <a:off x="16766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5" name="Rectangle 702"/>
              <p:cNvSpPr>
                <a:spLocks noChangeArrowheads="1"/>
              </p:cNvSpPr>
              <p:nvPr/>
            </p:nvSpPr>
            <p:spPr bwMode="auto">
              <a:xfrm>
                <a:off x="16766" y="5910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6" name="Rectangle 703"/>
              <p:cNvSpPr>
                <a:spLocks noChangeArrowheads="1"/>
              </p:cNvSpPr>
              <p:nvPr/>
            </p:nvSpPr>
            <p:spPr bwMode="auto">
              <a:xfrm>
                <a:off x="16766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7" name="Rectangle 704"/>
              <p:cNvSpPr>
                <a:spLocks noChangeArrowheads="1"/>
              </p:cNvSpPr>
              <p:nvPr/>
            </p:nvSpPr>
            <p:spPr bwMode="auto">
              <a:xfrm>
                <a:off x="16766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8" name="Rectangle 705"/>
              <p:cNvSpPr>
                <a:spLocks noChangeArrowheads="1"/>
              </p:cNvSpPr>
              <p:nvPr/>
            </p:nvSpPr>
            <p:spPr bwMode="auto">
              <a:xfrm>
                <a:off x="16766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9" name="Rectangle 706"/>
              <p:cNvSpPr>
                <a:spLocks noChangeArrowheads="1"/>
              </p:cNvSpPr>
              <p:nvPr/>
            </p:nvSpPr>
            <p:spPr bwMode="auto">
              <a:xfrm>
                <a:off x="16766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0" name="Rectangle 707"/>
              <p:cNvSpPr>
                <a:spLocks noChangeArrowheads="1"/>
              </p:cNvSpPr>
              <p:nvPr/>
            </p:nvSpPr>
            <p:spPr bwMode="auto">
              <a:xfrm>
                <a:off x="16766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1" name="Rectangle 708"/>
              <p:cNvSpPr>
                <a:spLocks noChangeArrowheads="1"/>
              </p:cNvSpPr>
              <p:nvPr/>
            </p:nvSpPr>
            <p:spPr bwMode="auto">
              <a:xfrm>
                <a:off x="16766" y="399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2" name="Rectangle 709"/>
              <p:cNvSpPr>
                <a:spLocks noChangeArrowheads="1"/>
              </p:cNvSpPr>
              <p:nvPr/>
            </p:nvSpPr>
            <p:spPr bwMode="auto">
              <a:xfrm>
                <a:off x="16766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3" name="Rectangle 710"/>
              <p:cNvSpPr>
                <a:spLocks noChangeArrowheads="1"/>
              </p:cNvSpPr>
              <p:nvPr/>
            </p:nvSpPr>
            <p:spPr bwMode="auto">
              <a:xfrm>
                <a:off x="16766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4" name="Rectangle 711"/>
              <p:cNvSpPr>
                <a:spLocks noChangeArrowheads="1"/>
              </p:cNvSpPr>
              <p:nvPr/>
            </p:nvSpPr>
            <p:spPr bwMode="auto">
              <a:xfrm>
                <a:off x="16766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5" name="Rectangle 712"/>
              <p:cNvSpPr>
                <a:spLocks noChangeArrowheads="1"/>
              </p:cNvSpPr>
              <p:nvPr/>
            </p:nvSpPr>
            <p:spPr bwMode="auto">
              <a:xfrm>
                <a:off x="16766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6" name="Rectangle 713"/>
              <p:cNvSpPr>
                <a:spLocks noChangeArrowheads="1"/>
              </p:cNvSpPr>
              <p:nvPr/>
            </p:nvSpPr>
            <p:spPr bwMode="auto">
              <a:xfrm>
                <a:off x="16766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7" name="Rectangle 714"/>
              <p:cNvSpPr>
                <a:spLocks noChangeArrowheads="1"/>
              </p:cNvSpPr>
              <p:nvPr/>
            </p:nvSpPr>
            <p:spPr bwMode="auto">
              <a:xfrm>
                <a:off x="16766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8" name="Rectangle 715"/>
              <p:cNvSpPr>
                <a:spLocks noChangeArrowheads="1"/>
              </p:cNvSpPr>
              <p:nvPr/>
            </p:nvSpPr>
            <p:spPr bwMode="auto">
              <a:xfrm>
                <a:off x="16766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09" name="Rectangle 716"/>
              <p:cNvSpPr>
                <a:spLocks noChangeArrowheads="1"/>
              </p:cNvSpPr>
              <p:nvPr/>
            </p:nvSpPr>
            <p:spPr bwMode="auto">
              <a:xfrm>
                <a:off x="16766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0" name="Rectangle 717"/>
              <p:cNvSpPr>
                <a:spLocks noChangeArrowheads="1"/>
              </p:cNvSpPr>
              <p:nvPr/>
            </p:nvSpPr>
            <p:spPr bwMode="auto">
              <a:xfrm>
                <a:off x="16766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1" name="Rectangle 718"/>
              <p:cNvSpPr>
                <a:spLocks noChangeArrowheads="1"/>
              </p:cNvSpPr>
              <p:nvPr/>
            </p:nvSpPr>
            <p:spPr bwMode="auto">
              <a:xfrm>
                <a:off x="16766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2" name="Rectangle 719"/>
              <p:cNvSpPr>
                <a:spLocks noChangeArrowheads="1"/>
              </p:cNvSpPr>
              <p:nvPr/>
            </p:nvSpPr>
            <p:spPr bwMode="auto">
              <a:xfrm>
                <a:off x="16766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3" name="Rectangle 720"/>
              <p:cNvSpPr>
                <a:spLocks noChangeArrowheads="1"/>
              </p:cNvSpPr>
              <p:nvPr/>
            </p:nvSpPr>
            <p:spPr bwMode="auto">
              <a:xfrm>
                <a:off x="16766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4" name="Rectangle 721"/>
              <p:cNvSpPr>
                <a:spLocks noChangeArrowheads="1"/>
              </p:cNvSpPr>
              <p:nvPr/>
            </p:nvSpPr>
            <p:spPr bwMode="auto">
              <a:xfrm>
                <a:off x="16766" y="-403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5" name="Rectangle 722"/>
              <p:cNvSpPr>
                <a:spLocks noChangeArrowheads="1"/>
              </p:cNvSpPr>
              <p:nvPr/>
            </p:nvSpPr>
            <p:spPr bwMode="auto">
              <a:xfrm>
                <a:off x="16958" y="418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6" name="Rectangle 723"/>
              <p:cNvSpPr>
                <a:spLocks noChangeArrowheads="1"/>
              </p:cNvSpPr>
              <p:nvPr/>
            </p:nvSpPr>
            <p:spPr bwMode="auto">
              <a:xfrm>
                <a:off x="16958" y="4381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7" name="Rectangle 724"/>
              <p:cNvSpPr>
                <a:spLocks noChangeArrowheads="1"/>
              </p:cNvSpPr>
              <p:nvPr/>
            </p:nvSpPr>
            <p:spPr bwMode="auto">
              <a:xfrm>
                <a:off x="16958" y="4572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8" name="Rectangle 725"/>
              <p:cNvSpPr>
                <a:spLocks noChangeArrowheads="1"/>
              </p:cNvSpPr>
              <p:nvPr/>
            </p:nvSpPr>
            <p:spPr bwMode="auto">
              <a:xfrm>
                <a:off x="16958" y="476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9" name="Rectangle 726"/>
              <p:cNvSpPr>
                <a:spLocks noChangeArrowheads="1"/>
              </p:cNvSpPr>
              <p:nvPr/>
            </p:nvSpPr>
            <p:spPr bwMode="auto">
              <a:xfrm>
                <a:off x="16958" y="495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0" name="Rectangle 727"/>
              <p:cNvSpPr>
                <a:spLocks noChangeArrowheads="1"/>
              </p:cNvSpPr>
              <p:nvPr/>
            </p:nvSpPr>
            <p:spPr bwMode="auto">
              <a:xfrm>
                <a:off x="16958" y="514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1" name="Rectangle 728"/>
              <p:cNvSpPr>
                <a:spLocks noChangeArrowheads="1"/>
              </p:cNvSpPr>
              <p:nvPr/>
            </p:nvSpPr>
            <p:spPr bwMode="auto">
              <a:xfrm>
                <a:off x="16958" y="533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2" name="Rectangle 729"/>
              <p:cNvSpPr>
                <a:spLocks noChangeArrowheads="1"/>
              </p:cNvSpPr>
              <p:nvPr/>
            </p:nvSpPr>
            <p:spPr bwMode="auto">
              <a:xfrm>
                <a:off x="16958" y="5527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3" name="Rectangle 730"/>
              <p:cNvSpPr>
                <a:spLocks noChangeArrowheads="1"/>
              </p:cNvSpPr>
              <p:nvPr/>
            </p:nvSpPr>
            <p:spPr bwMode="auto">
              <a:xfrm>
                <a:off x="16958" y="5718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4" name="Rectangle 731"/>
              <p:cNvSpPr>
                <a:spLocks noChangeArrowheads="1"/>
              </p:cNvSpPr>
              <p:nvPr/>
            </p:nvSpPr>
            <p:spPr bwMode="auto">
              <a:xfrm>
                <a:off x="16958" y="5910"/>
                <a:ext cx="104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5" name="Rectangle 732"/>
              <p:cNvSpPr>
                <a:spLocks noChangeArrowheads="1"/>
              </p:cNvSpPr>
              <p:nvPr/>
            </p:nvSpPr>
            <p:spPr bwMode="auto">
              <a:xfrm>
                <a:off x="16958" y="610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6" name="Rectangle 733"/>
              <p:cNvSpPr>
                <a:spLocks noChangeArrowheads="1"/>
              </p:cNvSpPr>
              <p:nvPr/>
            </p:nvSpPr>
            <p:spPr bwMode="auto">
              <a:xfrm>
                <a:off x="16958" y="629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7" name="Rectangle 734"/>
              <p:cNvSpPr>
                <a:spLocks noChangeArrowheads="1"/>
              </p:cNvSpPr>
              <p:nvPr/>
            </p:nvSpPr>
            <p:spPr bwMode="auto">
              <a:xfrm>
                <a:off x="16958" y="6483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8" name="Rectangle 735"/>
              <p:cNvSpPr>
                <a:spLocks noChangeArrowheads="1"/>
              </p:cNvSpPr>
              <p:nvPr/>
            </p:nvSpPr>
            <p:spPr bwMode="auto">
              <a:xfrm>
                <a:off x="16958" y="6674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9" name="Rectangle 736"/>
              <p:cNvSpPr>
                <a:spLocks noChangeArrowheads="1"/>
              </p:cNvSpPr>
              <p:nvPr/>
            </p:nvSpPr>
            <p:spPr bwMode="auto">
              <a:xfrm>
                <a:off x="16958" y="6865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0" name="Rectangle 737"/>
              <p:cNvSpPr>
                <a:spLocks noChangeArrowheads="1"/>
              </p:cNvSpPr>
              <p:nvPr/>
            </p:nvSpPr>
            <p:spPr bwMode="auto">
              <a:xfrm>
                <a:off x="16958" y="7056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1" name="Rectangle 738"/>
              <p:cNvSpPr>
                <a:spLocks noChangeArrowheads="1"/>
              </p:cNvSpPr>
              <p:nvPr/>
            </p:nvSpPr>
            <p:spPr bwMode="auto">
              <a:xfrm>
                <a:off x="16958" y="7247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2" name="Rectangle 739"/>
              <p:cNvSpPr>
                <a:spLocks noChangeArrowheads="1"/>
              </p:cNvSpPr>
              <p:nvPr/>
            </p:nvSpPr>
            <p:spPr bwMode="auto">
              <a:xfrm>
                <a:off x="16958" y="7438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3" name="Rectangle 740"/>
              <p:cNvSpPr>
                <a:spLocks noChangeArrowheads="1"/>
              </p:cNvSpPr>
              <p:nvPr/>
            </p:nvSpPr>
            <p:spPr bwMode="auto">
              <a:xfrm>
                <a:off x="16958" y="7630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4" name="Rectangle 741"/>
              <p:cNvSpPr>
                <a:spLocks noChangeArrowheads="1"/>
              </p:cNvSpPr>
              <p:nvPr/>
            </p:nvSpPr>
            <p:spPr bwMode="auto">
              <a:xfrm>
                <a:off x="16958" y="782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5" name="Rectangle 742"/>
              <p:cNvSpPr>
                <a:spLocks noChangeArrowheads="1"/>
              </p:cNvSpPr>
              <p:nvPr/>
            </p:nvSpPr>
            <p:spPr bwMode="auto">
              <a:xfrm>
                <a:off x="16958" y="361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6" name="Rectangle 743"/>
              <p:cNvSpPr>
                <a:spLocks noChangeArrowheads="1"/>
              </p:cNvSpPr>
              <p:nvPr/>
            </p:nvSpPr>
            <p:spPr bwMode="auto">
              <a:xfrm>
                <a:off x="16958" y="342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7" name="Rectangle 744"/>
              <p:cNvSpPr>
                <a:spLocks noChangeArrowheads="1"/>
              </p:cNvSpPr>
              <p:nvPr/>
            </p:nvSpPr>
            <p:spPr bwMode="auto">
              <a:xfrm>
                <a:off x="16958" y="304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8" name="Rectangle 745"/>
              <p:cNvSpPr>
                <a:spLocks noChangeArrowheads="1"/>
              </p:cNvSpPr>
              <p:nvPr/>
            </p:nvSpPr>
            <p:spPr bwMode="auto">
              <a:xfrm>
                <a:off x="16958" y="285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9" name="Rectangle 746"/>
              <p:cNvSpPr>
                <a:spLocks noChangeArrowheads="1"/>
              </p:cNvSpPr>
              <p:nvPr/>
            </p:nvSpPr>
            <p:spPr bwMode="auto">
              <a:xfrm>
                <a:off x="16958" y="2661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0" name="Rectangle 747"/>
              <p:cNvSpPr>
                <a:spLocks noChangeArrowheads="1"/>
              </p:cNvSpPr>
              <p:nvPr/>
            </p:nvSpPr>
            <p:spPr bwMode="auto">
              <a:xfrm>
                <a:off x="16958" y="246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1" name="Rectangle 748"/>
              <p:cNvSpPr>
                <a:spLocks noChangeArrowheads="1"/>
              </p:cNvSpPr>
              <p:nvPr/>
            </p:nvSpPr>
            <p:spPr bwMode="auto">
              <a:xfrm>
                <a:off x="16958" y="2278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2" name="Rectangle 749"/>
              <p:cNvSpPr>
                <a:spLocks noChangeArrowheads="1"/>
              </p:cNvSpPr>
              <p:nvPr/>
            </p:nvSpPr>
            <p:spPr bwMode="auto">
              <a:xfrm>
                <a:off x="16958" y="2087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3" name="Rectangle 750"/>
              <p:cNvSpPr>
                <a:spLocks noChangeArrowheads="1"/>
              </p:cNvSpPr>
              <p:nvPr/>
            </p:nvSpPr>
            <p:spPr bwMode="auto">
              <a:xfrm>
                <a:off x="16958" y="189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4" name="Rectangle 751"/>
              <p:cNvSpPr>
                <a:spLocks noChangeArrowheads="1"/>
              </p:cNvSpPr>
              <p:nvPr/>
            </p:nvSpPr>
            <p:spPr bwMode="auto">
              <a:xfrm>
                <a:off x="16958" y="170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5" name="Rectangle 752"/>
              <p:cNvSpPr>
                <a:spLocks noChangeArrowheads="1"/>
              </p:cNvSpPr>
              <p:nvPr/>
            </p:nvSpPr>
            <p:spPr bwMode="auto">
              <a:xfrm>
                <a:off x="16958" y="151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6" name="Rectangle 753"/>
              <p:cNvSpPr>
                <a:spLocks noChangeArrowheads="1"/>
              </p:cNvSpPr>
              <p:nvPr/>
            </p:nvSpPr>
            <p:spPr bwMode="auto">
              <a:xfrm>
                <a:off x="16958" y="132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7" name="Rectangle 754"/>
              <p:cNvSpPr>
                <a:spLocks noChangeArrowheads="1"/>
              </p:cNvSpPr>
              <p:nvPr/>
            </p:nvSpPr>
            <p:spPr bwMode="auto">
              <a:xfrm>
                <a:off x="16958" y="113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8" name="Rectangle 755"/>
              <p:cNvSpPr>
                <a:spLocks noChangeArrowheads="1"/>
              </p:cNvSpPr>
              <p:nvPr/>
            </p:nvSpPr>
            <p:spPr bwMode="auto">
              <a:xfrm>
                <a:off x="16958" y="940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" name="Rectangle 756"/>
              <p:cNvSpPr>
                <a:spLocks noChangeArrowheads="1"/>
              </p:cNvSpPr>
              <p:nvPr/>
            </p:nvSpPr>
            <p:spPr bwMode="auto">
              <a:xfrm>
                <a:off x="16958" y="-21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" name="Rectangle 757"/>
              <p:cNvSpPr>
                <a:spLocks noChangeArrowheads="1"/>
              </p:cNvSpPr>
              <p:nvPr/>
            </p:nvSpPr>
            <p:spPr bwMode="auto">
              <a:xfrm>
                <a:off x="16958" y="-403"/>
                <a:ext cx="104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1" name="Rectangle 758"/>
              <p:cNvSpPr>
                <a:spLocks noChangeArrowheads="1"/>
              </p:cNvSpPr>
              <p:nvPr/>
            </p:nvSpPr>
            <p:spPr bwMode="auto">
              <a:xfrm>
                <a:off x="17149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2" name="Rectangle 759"/>
              <p:cNvSpPr>
                <a:spLocks noChangeArrowheads="1"/>
              </p:cNvSpPr>
              <p:nvPr/>
            </p:nvSpPr>
            <p:spPr bwMode="auto">
              <a:xfrm>
                <a:off x="17149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3" name="Rectangle 760"/>
              <p:cNvSpPr>
                <a:spLocks noChangeArrowheads="1"/>
              </p:cNvSpPr>
              <p:nvPr/>
            </p:nvSpPr>
            <p:spPr bwMode="auto">
              <a:xfrm>
                <a:off x="17149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4" name="Rectangle 761"/>
              <p:cNvSpPr>
                <a:spLocks noChangeArrowheads="1"/>
              </p:cNvSpPr>
              <p:nvPr/>
            </p:nvSpPr>
            <p:spPr bwMode="auto">
              <a:xfrm>
                <a:off x="17149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5" name="Rectangle 762"/>
              <p:cNvSpPr>
                <a:spLocks noChangeArrowheads="1"/>
              </p:cNvSpPr>
              <p:nvPr/>
            </p:nvSpPr>
            <p:spPr bwMode="auto">
              <a:xfrm>
                <a:off x="17149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6" name="Rectangle 763"/>
              <p:cNvSpPr>
                <a:spLocks noChangeArrowheads="1"/>
              </p:cNvSpPr>
              <p:nvPr/>
            </p:nvSpPr>
            <p:spPr bwMode="auto">
              <a:xfrm>
                <a:off x="17149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7" name="Rectangle 764"/>
              <p:cNvSpPr>
                <a:spLocks noChangeArrowheads="1"/>
              </p:cNvSpPr>
              <p:nvPr/>
            </p:nvSpPr>
            <p:spPr bwMode="auto">
              <a:xfrm>
                <a:off x="17149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8" name="Rectangle 765"/>
              <p:cNvSpPr>
                <a:spLocks noChangeArrowheads="1"/>
              </p:cNvSpPr>
              <p:nvPr/>
            </p:nvSpPr>
            <p:spPr bwMode="auto">
              <a:xfrm>
                <a:off x="17149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9" name="Rectangle 766"/>
              <p:cNvSpPr>
                <a:spLocks noChangeArrowheads="1"/>
              </p:cNvSpPr>
              <p:nvPr/>
            </p:nvSpPr>
            <p:spPr bwMode="auto">
              <a:xfrm>
                <a:off x="17149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0" name="Rectangle 767"/>
              <p:cNvSpPr>
                <a:spLocks noChangeArrowheads="1"/>
              </p:cNvSpPr>
              <p:nvPr/>
            </p:nvSpPr>
            <p:spPr bwMode="auto">
              <a:xfrm>
                <a:off x="17149" y="5910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1" name="Rectangle 768"/>
              <p:cNvSpPr>
                <a:spLocks noChangeArrowheads="1"/>
              </p:cNvSpPr>
              <p:nvPr/>
            </p:nvSpPr>
            <p:spPr bwMode="auto">
              <a:xfrm>
                <a:off x="17149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2" name="Rectangle 769"/>
              <p:cNvSpPr>
                <a:spLocks noChangeArrowheads="1"/>
              </p:cNvSpPr>
              <p:nvPr/>
            </p:nvSpPr>
            <p:spPr bwMode="auto">
              <a:xfrm>
                <a:off x="17149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3" name="Rectangle 770"/>
              <p:cNvSpPr>
                <a:spLocks noChangeArrowheads="1"/>
              </p:cNvSpPr>
              <p:nvPr/>
            </p:nvSpPr>
            <p:spPr bwMode="auto">
              <a:xfrm>
                <a:off x="17149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4" name="Rectangle 771"/>
              <p:cNvSpPr>
                <a:spLocks noChangeArrowheads="1"/>
              </p:cNvSpPr>
              <p:nvPr/>
            </p:nvSpPr>
            <p:spPr bwMode="auto">
              <a:xfrm>
                <a:off x="17149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5" name="Rectangle 772"/>
              <p:cNvSpPr>
                <a:spLocks noChangeArrowheads="1"/>
              </p:cNvSpPr>
              <p:nvPr/>
            </p:nvSpPr>
            <p:spPr bwMode="auto">
              <a:xfrm>
                <a:off x="17149" y="686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6" name="Rectangle 773"/>
              <p:cNvSpPr>
                <a:spLocks noChangeArrowheads="1"/>
              </p:cNvSpPr>
              <p:nvPr/>
            </p:nvSpPr>
            <p:spPr bwMode="auto">
              <a:xfrm>
                <a:off x="17149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7" name="Rectangle 774"/>
              <p:cNvSpPr>
                <a:spLocks noChangeArrowheads="1"/>
              </p:cNvSpPr>
              <p:nvPr/>
            </p:nvSpPr>
            <p:spPr bwMode="auto">
              <a:xfrm>
                <a:off x="17149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8" name="Rectangle 775"/>
              <p:cNvSpPr>
                <a:spLocks noChangeArrowheads="1"/>
              </p:cNvSpPr>
              <p:nvPr/>
            </p:nvSpPr>
            <p:spPr bwMode="auto">
              <a:xfrm>
                <a:off x="17149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9" name="Rectangle 776"/>
              <p:cNvSpPr>
                <a:spLocks noChangeArrowheads="1"/>
              </p:cNvSpPr>
              <p:nvPr/>
            </p:nvSpPr>
            <p:spPr bwMode="auto">
              <a:xfrm>
                <a:off x="17149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0" name="Rectangle 777"/>
              <p:cNvSpPr>
                <a:spLocks noChangeArrowheads="1"/>
              </p:cNvSpPr>
              <p:nvPr/>
            </p:nvSpPr>
            <p:spPr bwMode="auto">
              <a:xfrm>
                <a:off x="17149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1" name="Rectangle 778"/>
              <p:cNvSpPr>
                <a:spLocks noChangeArrowheads="1"/>
              </p:cNvSpPr>
              <p:nvPr/>
            </p:nvSpPr>
            <p:spPr bwMode="auto">
              <a:xfrm>
                <a:off x="17149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2" name="Rectangle 779"/>
              <p:cNvSpPr>
                <a:spLocks noChangeArrowheads="1"/>
              </p:cNvSpPr>
              <p:nvPr/>
            </p:nvSpPr>
            <p:spPr bwMode="auto">
              <a:xfrm>
                <a:off x="17149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3" name="Rectangle 780"/>
              <p:cNvSpPr>
                <a:spLocks noChangeArrowheads="1"/>
              </p:cNvSpPr>
              <p:nvPr/>
            </p:nvSpPr>
            <p:spPr bwMode="auto">
              <a:xfrm>
                <a:off x="17149" y="839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4" name="Rectangle 781"/>
              <p:cNvSpPr>
                <a:spLocks noChangeArrowheads="1"/>
              </p:cNvSpPr>
              <p:nvPr/>
            </p:nvSpPr>
            <p:spPr bwMode="auto">
              <a:xfrm>
                <a:off x="17149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5" name="Rectangle 782"/>
              <p:cNvSpPr>
                <a:spLocks noChangeArrowheads="1"/>
              </p:cNvSpPr>
              <p:nvPr/>
            </p:nvSpPr>
            <p:spPr bwMode="auto">
              <a:xfrm>
                <a:off x="17149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6" name="Rectangle 783"/>
              <p:cNvSpPr>
                <a:spLocks noChangeArrowheads="1"/>
              </p:cNvSpPr>
              <p:nvPr/>
            </p:nvSpPr>
            <p:spPr bwMode="auto">
              <a:xfrm>
                <a:off x="17149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7" name="Rectangle 784"/>
              <p:cNvSpPr>
                <a:spLocks noChangeArrowheads="1"/>
              </p:cNvSpPr>
              <p:nvPr/>
            </p:nvSpPr>
            <p:spPr bwMode="auto">
              <a:xfrm>
                <a:off x="17149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8" name="Rectangle 785"/>
              <p:cNvSpPr>
                <a:spLocks noChangeArrowheads="1"/>
              </p:cNvSpPr>
              <p:nvPr/>
            </p:nvSpPr>
            <p:spPr bwMode="auto">
              <a:xfrm>
                <a:off x="17149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9" name="Rectangle 786"/>
              <p:cNvSpPr>
                <a:spLocks noChangeArrowheads="1"/>
              </p:cNvSpPr>
              <p:nvPr/>
            </p:nvSpPr>
            <p:spPr bwMode="auto">
              <a:xfrm>
                <a:off x="17149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0" name="Rectangle 787"/>
              <p:cNvSpPr>
                <a:spLocks noChangeArrowheads="1"/>
              </p:cNvSpPr>
              <p:nvPr/>
            </p:nvSpPr>
            <p:spPr bwMode="auto">
              <a:xfrm>
                <a:off x="17149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1" name="Rectangle 788"/>
              <p:cNvSpPr>
                <a:spLocks noChangeArrowheads="1"/>
              </p:cNvSpPr>
              <p:nvPr/>
            </p:nvSpPr>
            <p:spPr bwMode="auto">
              <a:xfrm>
                <a:off x="17149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2" name="Rectangle 789"/>
              <p:cNvSpPr>
                <a:spLocks noChangeArrowheads="1"/>
              </p:cNvSpPr>
              <p:nvPr/>
            </p:nvSpPr>
            <p:spPr bwMode="auto">
              <a:xfrm>
                <a:off x="17149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3" name="Rectangle 790"/>
              <p:cNvSpPr>
                <a:spLocks noChangeArrowheads="1"/>
              </p:cNvSpPr>
              <p:nvPr/>
            </p:nvSpPr>
            <p:spPr bwMode="auto">
              <a:xfrm>
                <a:off x="17149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4" name="Rectangle 791"/>
              <p:cNvSpPr>
                <a:spLocks noChangeArrowheads="1"/>
              </p:cNvSpPr>
              <p:nvPr/>
            </p:nvSpPr>
            <p:spPr bwMode="auto">
              <a:xfrm>
                <a:off x="17149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5" name="Rectangle 792"/>
              <p:cNvSpPr>
                <a:spLocks noChangeArrowheads="1"/>
              </p:cNvSpPr>
              <p:nvPr/>
            </p:nvSpPr>
            <p:spPr bwMode="auto">
              <a:xfrm>
                <a:off x="17149" y="-2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6" name="Rectangle 793"/>
              <p:cNvSpPr>
                <a:spLocks noChangeArrowheads="1"/>
              </p:cNvSpPr>
              <p:nvPr/>
            </p:nvSpPr>
            <p:spPr bwMode="auto">
              <a:xfrm>
                <a:off x="17149" y="-403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7" name="Rectangle 794"/>
              <p:cNvSpPr>
                <a:spLocks noChangeArrowheads="1"/>
              </p:cNvSpPr>
              <p:nvPr/>
            </p:nvSpPr>
            <p:spPr bwMode="auto">
              <a:xfrm>
                <a:off x="17149" y="-59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8" name="Rectangle 795"/>
              <p:cNvSpPr>
                <a:spLocks noChangeArrowheads="1"/>
              </p:cNvSpPr>
              <p:nvPr/>
            </p:nvSpPr>
            <p:spPr bwMode="auto">
              <a:xfrm>
                <a:off x="17340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9" name="Rectangle 796"/>
              <p:cNvSpPr>
                <a:spLocks noChangeArrowheads="1"/>
              </p:cNvSpPr>
              <p:nvPr/>
            </p:nvSpPr>
            <p:spPr bwMode="auto">
              <a:xfrm>
                <a:off x="17340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0" name="Rectangle 797"/>
              <p:cNvSpPr>
                <a:spLocks noChangeArrowheads="1"/>
              </p:cNvSpPr>
              <p:nvPr/>
            </p:nvSpPr>
            <p:spPr bwMode="auto">
              <a:xfrm>
                <a:off x="17340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1" name="Rectangle 798"/>
              <p:cNvSpPr>
                <a:spLocks noChangeArrowheads="1"/>
              </p:cNvSpPr>
              <p:nvPr/>
            </p:nvSpPr>
            <p:spPr bwMode="auto">
              <a:xfrm>
                <a:off x="17340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2" name="Rectangle 799"/>
              <p:cNvSpPr>
                <a:spLocks noChangeArrowheads="1"/>
              </p:cNvSpPr>
              <p:nvPr/>
            </p:nvSpPr>
            <p:spPr bwMode="auto">
              <a:xfrm>
                <a:off x="17340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3" name="Rectangle 800"/>
              <p:cNvSpPr>
                <a:spLocks noChangeArrowheads="1"/>
              </p:cNvSpPr>
              <p:nvPr/>
            </p:nvSpPr>
            <p:spPr bwMode="auto">
              <a:xfrm>
                <a:off x="17340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4" name="Rectangle 801"/>
              <p:cNvSpPr>
                <a:spLocks noChangeArrowheads="1"/>
              </p:cNvSpPr>
              <p:nvPr/>
            </p:nvSpPr>
            <p:spPr bwMode="auto">
              <a:xfrm>
                <a:off x="17340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5" name="Rectangle 802"/>
              <p:cNvSpPr>
                <a:spLocks noChangeArrowheads="1"/>
              </p:cNvSpPr>
              <p:nvPr/>
            </p:nvSpPr>
            <p:spPr bwMode="auto">
              <a:xfrm>
                <a:off x="17340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6" name="Rectangle 803"/>
              <p:cNvSpPr>
                <a:spLocks noChangeArrowheads="1"/>
              </p:cNvSpPr>
              <p:nvPr/>
            </p:nvSpPr>
            <p:spPr bwMode="auto">
              <a:xfrm>
                <a:off x="17340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7" name="Rectangle 804"/>
              <p:cNvSpPr>
                <a:spLocks noChangeArrowheads="1"/>
              </p:cNvSpPr>
              <p:nvPr/>
            </p:nvSpPr>
            <p:spPr bwMode="auto">
              <a:xfrm>
                <a:off x="17340" y="5910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8" name="Rectangle 805"/>
              <p:cNvSpPr>
                <a:spLocks noChangeArrowheads="1"/>
              </p:cNvSpPr>
              <p:nvPr/>
            </p:nvSpPr>
            <p:spPr bwMode="auto">
              <a:xfrm>
                <a:off x="17340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9" name="Rectangle 806"/>
              <p:cNvSpPr>
                <a:spLocks noChangeArrowheads="1"/>
              </p:cNvSpPr>
              <p:nvPr/>
            </p:nvSpPr>
            <p:spPr bwMode="auto">
              <a:xfrm>
                <a:off x="17340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0" name="Rectangle 807"/>
              <p:cNvSpPr>
                <a:spLocks noChangeArrowheads="1"/>
              </p:cNvSpPr>
              <p:nvPr/>
            </p:nvSpPr>
            <p:spPr bwMode="auto">
              <a:xfrm>
                <a:off x="17340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1" name="Rectangle 808"/>
              <p:cNvSpPr>
                <a:spLocks noChangeArrowheads="1"/>
              </p:cNvSpPr>
              <p:nvPr/>
            </p:nvSpPr>
            <p:spPr bwMode="auto">
              <a:xfrm>
                <a:off x="17340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Group 1010"/>
            <p:cNvGrpSpPr>
              <a:grpSpLocks/>
            </p:cNvGrpSpPr>
            <p:nvPr/>
          </p:nvGrpSpPr>
          <p:grpSpPr bwMode="auto">
            <a:xfrm>
              <a:off x="27527250" y="-944562"/>
              <a:ext cx="1682750" cy="14446250"/>
              <a:chOff x="17340" y="-595"/>
              <a:chExt cx="1060" cy="9100"/>
            </a:xfrm>
            <a:grpFill/>
          </p:grpSpPr>
          <p:sp>
            <p:nvSpPr>
              <p:cNvPr id="1602" name="Rectangle 810"/>
              <p:cNvSpPr>
                <a:spLocks noChangeArrowheads="1"/>
              </p:cNvSpPr>
              <p:nvPr/>
            </p:nvSpPr>
            <p:spPr bwMode="auto">
              <a:xfrm>
                <a:off x="17340" y="686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3" name="Rectangle 811"/>
              <p:cNvSpPr>
                <a:spLocks noChangeArrowheads="1"/>
              </p:cNvSpPr>
              <p:nvPr/>
            </p:nvSpPr>
            <p:spPr bwMode="auto">
              <a:xfrm>
                <a:off x="17340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4" name="Rectangle 812"/>
              <p:cNvSpPr>
                <a:spLocks noChangeArrowheads="1"/>
              </p:cNvSpPr>
              <p:nvPr/>
            </p:nvSpPr>
            <p:spPr bwMode="auto">
              <a:xfrm>
                <a:off x="17340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5" name="Rectangle 813"/>
              <p:cNvSpPr>
                <a:spLocks noChangeArrowheads="1"/>
              </p:cNvSpPr>
              <p:nvPr/>
            </p:nvSpPr>
            <p:spPr bwMode="auto">
              <a:xfrm>
                <a:off x="17340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6" name="Rectangle 814"/>
              <p:cNvSpPr>
                <a:spLocks noChangeArrowheads="1"/>
              </p:cNvSpPr>
              <p:nvPr/>
            </p:nvSpPr>
            <p:spPr bwMode="auto">
              <a:xfrm>
                <a:off x="17340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7" name="Rectangle 815"/>
              <p:cNvSpPr>
                <a:spLocks noChangeArrowheads="1"/>
              </p:cNvSpPr>
              <p:nvPr/>
            </p:nvSpPr>
            <p:spPr bwMode="auto">
              <a:xfrm>
                <a:off x="17340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" name="Rectangle 816"/>
              <p:cNvSpPr>
                <a:spLocks noChangeArrowheads="1"/>
              </p:cNvSpPr>
              <p:nvPr/>
            </p:nvSpPr>
            <p:spPr bwMode="auto">
              <a:xfrm>
                <a:off x="17340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" name="Rectangle 817"/>
              <p:cNvSpPr>
                <a:spLocks noChangeArrowheads="1"/>
              </p:cNvSpPr>
              <p:nvPr/>
            </p:nvSpPr>
            <p:spPr bwMode="auto">
              <a:xfrm>
                <a:off x="17340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0" name="Rectangle 818"/>
              <p:cNvSpPr>
                <a:spLocks noChangeArrowheads="1"/>
              </p:cNvSpPr>
              <p:nvPr/>
            </p:nvSpPr>
            <p:spPr bwMode="auto">
              <a:xfrm>
                <a:off x="17340" y="839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1" name="Rectangle 819"/>
              <p:cNvSpPr>
                <a:spLocks noChangeArrowheads="1"/>
              </p:cNvSpPr>
              <p:nvPr/>
            </p:nvSpPr>
            <p:spPr bwMode="auto">
              <a:xfrm>
                <a:off x="17340" y="399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2" name="Rectangle 820"/>
              <p:cNvSpPr>
                <a:spLocks noChangeArrowheads="1"/>
              </p:cNvSpPr>
              <p:nvPr/>
            </p:nvSpPr>
            <p:spPr bwMode="auto">
              <a:xfrm>
                <a:off x="17340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3" name="Rectangle 821"/>
              <p:cNvSpPr>
                <a:spLocks noChangeArrowheads="1"/>
              </p:cNvSpPr>
              <p:nvPr/>
            </p:nvSpPr>
            <p:spPr bwMode="auto">
              <a:xfrm>
                <a:off x="17340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4" name="Rectangle 822"/>
              <p:cNvSpPr>
                <a:spLocks noChangeArrowheads="1"/>
              </p:cNvSpPr>
              <p:nvPr/>
            </p:nvSpPr>
            <p:spPr bwMode="auto">
              <a:xfrm>
                <a:off x="17340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5" name="Rectangle 823"/>
              <p:cNvSpPr>
                <a:spLocks noChangeArrowheads="1"/>
              </p:cNvSpPr>
              <p:nvPr/>
            </p:nvSpPr>
            <p:spPr bwMode="auto">
              <a:xfrm>
                <a:off x="17340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6" name="Rectangle 824"/>
              <p:cNvSpPr>
                <a:spLocks noChangeArrowheads="1"/>
              </p:cNvSpPr>
              <p:nvPr/>
            </p:nvSpPr>
            <p:spPr bwMode="auto">
              <a:xfrm>
                <a:off x="17340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7" name="Rectangle 825"/>
              <p:cNvSpPr>
                <a:spLocks noChangeArrowheads="1"/>
              </p:cNvSpPr>
              <p:nvPr/>
            </p:nvSpPr>
            <p:spPr bwMode="auto">
              <a:xfrm>
                <a:off x="17340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8" name="Rectangle 826"/>
              <p:cNvSpPr>
                <a:spLocks noChangeArrowheads="1"/>
              </p:cNvSpPr>
              <p:nvPr/>
            </p:nvSpPr>
            <p:spPr bwMode="auto">
              <a:xfrm>
                <a:off x="17340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9" name="Rectangle 827"/>
              <p:cNvSpPr>
                <a:spLocks noChangeArrowheads="1"/>
              </p:cNvSpPr>
              <p:nvPr/>
            </p:nvSpPr>
            <p:spPr bwMode="auto">
              <a:xfrm>
                <a:off x="17340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0" name="Rectangle 828"/>
              <p:cNvSpPr>
                <a:spLocks noChangeArrowheads="1"/>
              </p:cNvSpPr>
              <p:nvPr/>
            </p:nvSpPr>
            <p:spPr bwMode="auto">
              <a:xfrm>
                <a:off x="17340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1" name="Rectangle 829"/>
              <p:cNvSpPr>
                <a:spLocks noChangeArrowheads="1"/>
              </p:cNvSpPr>
              <p:nvPr/>
            </p:nvSpPr>
            <p:spPr bwMode="auto">
              <a:xfrm>
                <a:off x="17340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2" name="Rectangle 830"/>
              <p:cNvSpPr>
                <a:spLocks noChangeArrowheads="1"/>
              </p:cNvSpPr>
              <p:nvPr/>
            </p:nvSpPr>
            <p:spPr bwMode="auto">
              <a:xfrm>
                <a:off x="17340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3" name="Rectangle 831"/>
              <p:cNvSpPr>
                <a:spLocks noChangeArrowheads="1"/>
              </p:cNvSpPr>
              <p:nvPr/>
            </p:nvSpPr>
            <p:spPr bwMode="auto">
              <a:xfrm>
                <a:off x="17340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4" name="Rectangle 832"/>
              <p:cNvSpPr>
                <a:spLocks noChangeArrowheads="1"/>
              </p:cNvSpPr>
              <p:nvPr/>
            </p:nvSpPr>
            <p:spPr bwMode="auto">
              <a:xfrm>
                <a:off x="17340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5" name="Rectangle 833"/>
              <p:cNvSpPr>
                <a:spLocks noChangeArrowheads="1"/>
              </p:cNvSpPr>
              <p:nvPr/>
            </p:nvSpPr>
            <p:spPr bwMode="auto">
              <a:xfrm>
                <a:off x="17340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6" name="Rectangle 834"/>
              <p:cNvSpPr>
                <a:spLocks noChangeArrowheads="1"/>
              </p:cNvSpPr>
              <p:nvPr/>
            </p:nvSpPr>
            <p:spPr bwMode="auto">
              <a:xfrm>
                <a:off x="17340" y="-403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7" name="Rectangle 835"/>
              <p:cNvSpPr>
                <a:spLocks noChangeArrowheads="1"/>
              </p:cNvSpPr>
              <p:nvPr/>
            </p:nvSpPr>
            <p:spPr bwMode="auto">
              <a:xfrm>
                <a:off x="17340" y="-59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8" name="Rectangle 836"/>
              <p:cNvSpPr>
                <a:spLocks noChangeArrowheads="1"/>
              </p:cNvSpPr>
              <p:nvPr/>
            </p:nvSpPr>
            <p:spPr bwMode="auto">
              <a:xfrm>
                <a:off x="17531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9" name="Rectangle 837"/>
              <p:cNvSpPr>
                <a:spLocks noChangeArrowheads="1"/>
              </p:cNvSpPr>
              <p:nvPr/>
            </p:nvSpPr>
            <p:spPr bwMode="auto">
              <a:xfrm>
                <a:off x="17531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0" name="Rectangle 838"/>
              <p:cNvSpPr>
                <a:spLocks noChangeArrowheads="1"/>
              </p:cNvSpPr>
              <p:nvPr/>
            </p:nvSpPr>
            <p:spPr bwMode="auto">
              <a:xfrm>
                <a:off x="17531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1" name="Rectangle 839"/>
              <p:cNvSpPr>
                <a:spLocks noChangeArrowheads="1"/>
              </p:cNvSpPr>
              <p:nvPr/>
            </p:nvSpPr>
            <p:spPr bwMode="auto">
              <a:xfrm>
                <a:off x="17531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2" name="Rectangle 840"/>
              <p:cNvSpPr>
                <a:spLocks noChangeArrowheads="1"/>
              </p:cNvSpPr>
              <p:nvPr/>
            </p:nvSpPr>
            <p:spPr bwMode="auto">
              <a:xfrm>
                <a:off x="17531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3" name="Rectangle 841"/>
              <p:cNvSpPr>
                <a:spLocks noChangeArrowheads="1"/>
              </p:cNvSpPr>
              <p:nvPr/>
            </p:nvSpPr>
            <p:spPr bwMode="auto">
              <a:xfrm>
                <a:off x="17531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4" name="Rectangle 842"/>
              <p:cNvSpPr>
                <a:spLocks noChangeArrowheads="1"/>
              </p:cNvSpPr>
              <p:nvPr/>
            </p:nvSpPr>
            <p:spPr bwMode="auto">
              <a:xfrm>
                <a:off x="17531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5" name="Rectangle 843"/>
              <p:cNvSpPr>
                <a:spLocks noChangeArrowheads="1"/>
              </p:cNvSpPr>
              <p:nvPr/>
            </p:nvSpPr>
            <p:spPr bwMode="auto">
              <a:xfrm>
                <a:off x="17531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6" name="Rectangle 844"/>
              <p:cNvSpPr>
                <a:spLocks noChangeArrowheads="1"/>
              </p:cNvSpPr>
              <p:nvPr/>
            </p:nvSpPr>
            <p:spPr bwMode="auto">
              <a:xfrm>
                <a:off x="17531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7" name="Rectangle 845"/>
              <p:cNvSpPr>
                <a:spLocks noChangeArrowheads="1"/>
              </p:cNvSpPr>
              <p:nvPr/>
            </p:nvSpPr>
            <p:spPr bwMode="auto">
              <a:xfrm>
                <a:off x="17531" y="5910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8" name="Rectangle 846"/>
              <p:cNvSpPr>
                <a:spLocks noChangeArrowheads="1"/>
              </p:cNvSpPr>
              <p:nvPr/>
            </p:nvSpPr>
            <p:spPr bwMode="auto">
              <a:xfrm>
                <a:off x="17531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9" name="Rectangle 847"/>
              <p:cNvSpPr>
                <a:spLocks noChangeArrowheads="1"/>
              </p:cNvSpPr>
              <p:nvPr/>
            </p:nvSpPr>
            <p:spPr bwMode="auto">
              <a:xfrm>
                <a:off x="17531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" name="Rectangle 848"/>
              <p:cNvSpPr>
                <a:spLocks noChangeArrowheads="1"/>
              </p:cNvSpPr>
              <p:nvPr/>
            </p:nvSpPr>
            <p:spPr bwMode="auto">
              <a:xfrm>
                <a:off x="17531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1" name="Rectangle 849"/>
              <p:cNvSpPr>
                <a:spLocks noChangeArrowheads="1"/>
              </p:cNvSpPr>
              <p:nvPr/>
            </p:nvSpPr>
            <p:spPr bwMode="auto">
              <a:xfrm>
                <a:off x="17531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" name="Rectangle 850"/>
              <p:cNvSpPr>
                <a:spLocks noChangeArrowheads="1"/>
              </p:cNvSpPr>
              <p:nvPr/>
            </p:nvSpPr>
            <p:spPr bwMode="auto">
              <a:xfrm>
                <a:off x="17531" y="686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3" name="Rectangle 851"/>
              <p:cNvSpPr>
                <a:spLocks noChangeArrowheads="1"/>
              </p:cNvSpPr>
              <p:nvPr/>
            </p:nvSpPr>
            <p:spPr bwMode="auto">
              <a:xfrm>
                <a:off x="17531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4" name="Rectangle 852"/>
              <p:cNvSpPr>
                <a:spLocks noChangeArrowheads="1"/>
              </p:cNvSpPr>
              <p:nvPr/>
            </p:nvSpPr>
            <p:spPr bwMode="auto">
              <a:xfrm>
                <a:off x="17531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5" name="Rectangle 853"/>
              <p:cNvSpPr>
                <a:spLocks noChangeArrowheads="1"/>
              </p:cNvSpPr>
              <p:nvPr/>
            </p:nvSpPr>
            <p:spPr bwMode="auto">
              <a:xfrm>
                <a:off x="17531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6" name="Rectangle 854"/>
              <p:cNvSpPr>
                <a:spLocks noChangeArrowheads="1"/>
              </p:cNvSpPr>
              <p:nvPr/>
            </p:nvSpPr>
            <p:spPr bwMode="auto">
              <a:xfrm>
                <a:off x="17531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7" name="Rectangle 855"/>
              <p:cNvSpPr>
                <a:spLocks noChangeArrowheads="1"/>
              </p:cNvSpPr>
              <p:nvPr/>
            </p:nvSpPr>
            <p:spPr bwMode="auto">
              <a:xfrm>
                <a:off x="17531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8" name="Rectangle 856"/>
              <p:cNvSpPr>
                <a:spLocks noChangeArrowheads="1"/>
              </p:cNvSpPr>
              <p:nvPr/>
            </p:nvSpPr>
            <p:spPr bwMode="auto">
              <a:xfrm>
                <a:off x="17531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9" name="Rectangle 857"/>
              <p:cNvSpPr>
                <a:spLocks noChangeArrowheads="1"/>
              </p:cNvSpPr>
              <p:nvPr/>
            </p:nvSpPr>
            <p:spPr bwMode="auto">
              <a:xfrm>
                <a:off x="17531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0" name="Rectangle 858"/>
              <p:cNvSpPr>
                <a:spLocks noChangeArrowheads="1"/>
              </p:cNvSpPr>
              <p:nvPr/>
            </p:nvSpPr>
            <p:spPr bwMode="auto">
              <a:xfrm>
                <a:off x="17531" y="839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1" name="Rectangle 859"/>
              <p:cNvSpPr>
                <a:spLocks noChangeArrowheads="1"/>
              </p:cNvSpPr>
              <p:nvPr/>
            </p:nvSpPr>
            <p:spPr bwMode="auto">
              <a:xfrm>
                <a:off x="17531" y="399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2" name="Rectangle 860"/>
              <p:cNvSpPr>
                <a:spLocks noChangeArrowheads="1"/>
              </p:cNvSpPr>
              <p:nvPr/>
            </p:nvSpPr>
            <p:spPr bwMode="auto">
              <a:xfrm>
                <a:off x="17531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3" name="Rectangle 861"/>
              <p:cNvSpPr>
                <a:spLocks noChangeArrowheads="1"/>
              </p:cNvSpPr>
              <p:nvPr/>
            </p:nvSpPr>
            <p:spPr bwMode="auto">
              <a:xfrm>
                <a:off x="17531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4" name="Rectangle 862"/>
              <p:cNvSpPr>
                <a:spLocks noChangeArrowheads="1"/>
              </p:cNvSpPr>
              <p:nvPr/>
            </p:nvSpPr>
            <p:spPr bwMode="auto">
              <a:xfrm>
                <a:off x="17531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5" name="Rectangle 863"/>
              <p:cNvSpPr>
                <a:spLocks noChangeArrowheads="1"/>
              </p:cNvSpPr>
              <p:nvPr/>
            </p:nvSpPr>
            <p:spPr bwMode="auto">
              <a:xfrm>
                <a:off x="17531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6" name="Rectangle 864"/>
              <p:cNvSpPr>
                <a:spLocks noChangeArrowheads="1"/>
              </p:cNvSpPr>
              <p:nvPr/>
            </p:nvSpPr>
            <p:spPr bwMode="auto">
              <a:xfrm>
                <a:off x="17531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7" name="Rectangle 865"/>
              <p:cNvSpPr>
                <a:spLocks noChangeArrowheads="1"/>
              </p:cNvSpPr>
              <p:nvPr/>
            </p:nvSpPr>
            <p:spPr bwMode="auto">
              <a:xfrm>
                <a:off x="17531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8" name="Rectangle 866"/>
              <p:cNvSpPr>
                <a:spLocks noChangeArrowheads="1"/>
              </p:cNvSpPr>
              <p:nvPr/>
            </p:nvSpPr>
            <p:spPr bwMode="auto">
              <a:xfrm>
                <a:off x="17531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9" name="Rectangle 867"/>
              <p:cNvSpPr>
                <a:spLocks noChangeArrowheads="1"/>
              </p:cNvSpPr>
              <p:nvPr/>
            </p:nvSpPr>
            <p:spPr bwMode="auto">
              <a:xfrm>
                <a:off x="17531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0" name="Rectangle 868"/>
              <p:cNvSpPr>
                <a:spLocks noChangeArrowheads="1"/>
              </p:cNvSpPr>
              <p:nvPr/>
            </p:nvSpPr>
            <p:spPr bwMode="auto">
              <a:xfrm>
                <a:off x="17531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1" name="Rectangle 869"/>
              <p:cNvSpPr>
                <a:spLocks noChangeArrowheads="1"/>
              </p:cNvSpPr>
              <p:nvPr/>
            </p:nvSpPr>
            <p:spPr bwMode="auto">
              <a:xfrm>
                <a:off x="17531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2" name="Rectangle 870"/>
              <p:cNvSpPr>
                <a:spLocks noChangeArrowheads="1"/>
              </p:cNvSpPr>
              <p:nvPr/>
            </p:nvSpPr>
            <p:spPr bwMode="auto">
              <a:xfrm>
                <a:off x="17531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3" name="Rectangle 871"/>
              <p:cNvSpPr>
                <a:spLocks noChangeArrowheads="1"/>
              </p:cNvSpPr>
              <p:nvPr/>
            </p:nvSpPr>
            <p:spPr bwMode="auto">
              <a:xfrm>
                <a:off x="17531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4" name="Rectangle 872"/>
              <p:cNvSpPr>
                <a:spLocks noChangeArrowheads="1"/>
              </p:cNvSpPr>
              <p:nvPr/>
            </p:nvSpPr>
            <p:spPr bwMode="auto">
              <a:xfrm>
                <a:off x="17531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5" name="Rectangle 873"/>
              <p:cNvSpPr>
                <a:spLocks noChangeArrowheads="1"/>
              </p:cNvSpPr>
              <p:nvPr/>
            </p:nvSpPr>
            <p:spPr bwMode="auto">
              <a:xfrm>
                <a:off x="17531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6" name="Rectangle 874"/>
              <p:cNvSpPr>
                <a:spLocks noChangeArrowheads="1"/>
              </p:cNvSpPr>
              <p:nvPr/>
            </p:nvSpPr>
            <p:spPr bwMode="auto">
              <a:xfrm>
                <a:off x="17531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7" name="Rectangle 875"/>
              <p:cNvSpPr>
                <a:spLocks noChangeArrowheads="1"/>
              </p:cNvSpPr>
              <p:nvPr/>
            </p:nvSpPr>
            <p:spPr bwMode="auto">
              <a:xfrm>
                <a:off x="17531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8" name="Rectangle 876"/>
              <p:cNvSpPr>
                <a:spLocks noChangeArrowheads="1"/>
              </p:cNvSpPr>
              <p:nvPr/>
            </p:nvSpPr>
            <p:spPr bwMode="auto">
              <a:xfrm>
                <a:off x="17531" y="-2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9" name="Rectangle 877"/>
              <p:cNvSpPr>
                <a:spLocks noChangeArrowheads="1"/>
              </p:cNvSpPr>
              <p:nvPr/>
            </p:nvSpPr>
            <p:spPr bwMode="auto">
              <a:xfrm>
                <a:off x="17531" y="-59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0" name="Rectangle 878"/>
              <p:cNvSpPr>
                <a:spLocks noChangeArrowheads="1"/>
              </p:cNvSpPr>
              <p:nvPr/>
            </p:nvSpPr>
            <p:spPr bwMode="auto">
              <a:xfrm>
                <a:off x="17722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1" name="Rectangle 879"/>
              <p:cNvSpPr>
                <a:spLocks noChangeArrowheads="1"/>
              </p:cNvSpPr>
              <p:nvPr/>
            </p:nvSpPr>
            <p:spPr bwMode="auto">
              <a:xfrm>
                <a:off x="17722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2" name="Rectangle 880"/>
              <p:cNvSpPr>
                <a:spLocks noChangeArrowheads="1"/>
              </p:cNvSpPr>
              <p:nvPr/>
            </p:nvSpPr>
            <p:spPr bwMode="auto">
              <a:xfrm>
                <a:off x="17722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3" name="Rectangle 881"/>
              <p:cNvSpPr>
                <a:spLocks noChangeArrowheads="1"/>
              </p:cNvSpPr>
              <p:nvPr/>
            </p:nvSpPr>
            <p:spPr bwMode="auto">
              <a:xfrm>
                <a:off x="17722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4" name="Rectangle 882"/>
              <p:cNvSpPr>
                <a:spLocks noChangeArrowheads="1"/>
              </p:cNvSpPr>
              <p:nvPr/>
            </p:nvSpPr>
            <p:spPr bwMode="auto">
              <a:xfrm>
                <a:off x="17722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5" name="Rectangle 883"/>
              <p:cNvSpPr>
                <a:spLocks noChangeArrowheads="1"/>
              </p:cNvSpPr>
              <p:nvPr/>
            </p:nvSpPr>
            <p:spPr bwMode="auto">
              <a:xfrm>
                <a:off x="17722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6" name="Rectangle 884"/>
              <p:cNvSpPr>
                <a:spLocks noChangeArrowheads="1"/>
              </p:cNvSpPr>
              <p:nvPr/>
            </p:nvSpPr>
            <p:spPr bwMode="auto">
              <a:xfrm>
                <a:off x="17722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7" name="Rectangle 885"/>
              <p:cNvSpPr>
                <a:spLocks noChangeArrowheads="1"/>
              </p:cNvSpPr>
              <p:nvPr/>
            </p:nvSpPr>
            <p:spPr bwMode="auto">
              <a:xfrm>
                <a:off x="17722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8" name="Rectangle 886"/>
              <p:cNvSpPr>
                <a:spLocks noChangeArrowheads="1"/>
              </p:cNvSpPr>
              <p:nvPr/>
            </p:nvSpPr>
            <p:spPr bwMode="auto">
              <a:xfrm>
                <a:off x="17722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9" name="Rectangle 887"/>
              <p:cNvSpPr>
                <a:spLocks noChangeArrowheads="1"/>
              </p:cNvSpPr>
              <p:nvPr/>
            </p:nvSpPr>
            <p:spPr bwMode="auto">
              <a:xfrm>
                <a:off x="17722" y="5910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0" name="Rectangle 888"/>
              <p:cNvSpPr>
                <a:spLocks noChangeArrowheads="1"/>
              </p:cNvSpPr>
              <p:nvPr/>
            </p:nvSpPr>
            <p:spPr bwMode="auto">
              <a:xfrm>
                <a:off x="17722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1" name="Rectangle 889"/>
              <p:cNvSpPr>
                <a:spLocks noChangeArrowheads="1"/>
              </p:cNvSpPr>
              <p:nvPr/>
            </p:nvSpPr>
            <p:spPr bwMode="auto">
              <a:xfrm>
                <a:off x="17722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2" name="Rectangle 890"/>
              <p:cNvSpPr>
                <a:spLocks noChangeArrowheads="1"/>
              </p:cNvSpPr>
              <p:nvPr/>
            </p:nvSpPr>
            <p:spPr bwMode="auto">
              <a:xfrm>
                <a:off x="17722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3" name="Rectangle 891"/>
              <p:cNvSpPr>
                <a:spLocks noChangeArrowheads="1"/>
              </p:cNvSpPr>
              <p:nvPr/>
            </p:nvSpPr>
            <p:spPr bwMode="auto">
              <a:xfrm>
                <a:off x="17722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4" name="Rectangle 892"/>
              <p:cNvSpPr>
                <a:spLocks noChangeArrowheads="1"/>
              </p:cNvSpPr>
              <p:nvPr/>
            </p:nvSpPr>
            <p:spPr bwMode="auto">
              <a:xfrm>
                <a:off x="17722" y="686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5" name="Rectangle 893"/>
              <p:cNvSpPr>
                <a:spLocks noChangeArrowheads="1"/>
              </p:cNvSpPr>
              <p:nvPr/>
            </p:nvSpPr>
            <p:spPr bwMode="auto">
              <a:xfrm>
                <a:off x="17722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6" name="Rectangle 894"/>
              <p:cNvSpPr>
                <a:spLocks noChangeArrowheads="1"/>
              </p:cNvSpPr>
              <p:nvPr/>
            </p:nvSpPr>
            <p:spPr bwMode="auto">
              <a:xfrm>
                <a:off x="17722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7" name="Rectangle 895"/>
              <p:cNvSpPr>
                <a:spLocks noChangeArrowheads="1"/>
              </p:cNvSpPr>
              <p:nvPr/>
            </p:nvSpPr>
            <p:spPr bwMode="auto">
              <a:xfrm>
                <a:off x="17722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8" name="Rectangle 896"/>
              <p:cNvSpPr>
                <a:spLocks noChangeArrowheads="1"/>
              </p:cNvSpPr>
              <p:nvPr/>
            </p:nvSpPr>
            <p:spPr bwMode="auto">
              <a:xfrm>
                <a:off x="17722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9" name="Rectangle 897"/>
              <p:cNvSpPr>
                <a:spLocks noChangeArrowheads="1"/>
              </p:cNvSpPr>
              <p:nvPr/>
            </p:nvSpPr>
            <p:spPr bwMode="auto">
              <a:xfrm>
                <a:off x="17722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0" name="Rectangle 898"/>
              <p:cNvSpPr>
                <a:spLocks noChangeArrowheads="1"/>
              </p:cNvSpPr>
              <p:nvPr/>
            </p:nvSpPr>
            <p:spPr bwMode="auto">
              <a:xfrm>
                <a:off x="17722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1" name="Rectangle 899"/>
              <p:cNvSpPr>
                <a:spLocks noChangeArrowheads="1"/>
              </p:cNvSpPr>
              <p:nvPr/>
            </p:nvSpPr>
            <p:spPr bwMode="auto">
              <a:xfrm>
                <a:off x="17722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2" name="Rectangle 900"/>
              <p:cNvSpPr>
                <a:spLocks noChangeArrowheads="1"/>
              </p:cNvSpPr>
              <p:nvPr/>
            </p:nvSpPr>
            <p:spPr bwMode="auto">
              <a:xfrm>
                <a:off x="17722" y="839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3" name="Rectangle 901"/>
              <p:cNvSpPr>
                <a:spLocks noChangeArrowheads="1"/>
              </p:cNvSpPr>
              <p:nvPr/>
            </p:nvSpPr>
            <p:spPr bwMode="auto">
              <a:xfrm>
                <a:off x="17722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4" name="Rectangle 902"/>
              <p:cNvSpPr>
                <a:spLocks noChangeArrowheads="1"/>
              </p:cNvSpPr>
              <p:nvPr/>
            </p:nvSpPr>
            <p:spPr bwMode="auto">
              <a:xfrm>
                <a:off x="17722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5" name="Rectangle 903"/>
              <p:cNvSpPr>
                <a:spLocks noChangeArrowheads="1"/>
              </p:cNvSpPr>
              <p:nvPr/>
            </p:nvSpPr>
            <p:spPr bwMode="auto">
              <a:xfrm>
                <a:off x="17722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6" name="Rectangle 904"/>
              <p:cNvSpPr>
                <a:spLocks noChangeArrowheads="1"/>
              </p:cNvSpPr>
              <p:nvPr/>
            </p:nvSpPr>
            <p:spPr bwMode="auto">
              <a:xfrm>
                <a:off x="17722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7" name="Rectangle 905"/>
              <p:cNvSpPr>
                <a:spLocks noChangeArrowheads="1"/>
              </p:cNvSpPr>
              <p:nvPr/>
            </p:nvSpPr>
            <p:spPr bwMode="auto">
              <a:xfrm>
                <a:off x="17722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8" name="Rectangle 906"/>
              <p:cNvSpPr>
                <a:spLocks noChangeArrowheads="1"/>
              </p:cNvSpPr>
              <p:nvPr/>
            </p:nvSpPr>
            <p:spPr bwMode="auto">
              <a:xfrm>
                <a:off x="17722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9" name="Rectangle 907"/>
              <p:cNvSpPr>
                <a:spLocks noChangeArrowheads="1"/>
              </p:cNvSpPr>
              <p:nvPr/>
            </p:nvSpPr>
            <p:spPr bwMode="auto">
              <a:xfrm>
                <a:off x="17722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0" name="Rectangle 908"/>
              <p:cNvSpPr>
                <a:spLocks noChangeArrowheads="1"/>
              </p:cNvSpPr>
              <p:nvPr/>
            </p:nvSpPr>
            <p:spPr bwMode="auto">
              <a:xfrm>
                <a:off x="17722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1" name="Rectangle 909"/>
              <p:cNvSpPr>
                <a:spLocks noChangeArrowheads="1"/>
              </p:cNvSpPr>
              <p:nvPr/>
            </p:nvSpPr>
            <p:spPr bwMode="auto">
              <a:xfrm>
                <a:off x="17722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2" name="Rectangle 910"/>
              <p:cNvSpPr>
                <a:spLocks noChangeArrowheads="1"/>
              </p:cNvSpPr>
              <p:nvPr/>
            </p:nvSpPr>
            <p:spPr bwMode="auto">
              <a:xfrm>
                <a:off x="17722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3" name="Rectangle 911"/>
              <p:cNvSpPr>
                <a:spLocks noChangeArrowheads="1"/>
              </p:cNvSpPr>
              <p:nvPr/>
            </p:nvSpPr>
            <p:spPr bwMode="auto">
              <a:xfrm>
                <a:off x="17722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4" name="Rectangle 912"/>
              <p:cNvSpPr>
                <a:spLocks noChangeArrowheads="1"/>
              </p:cNvSpPr>
              <p:nvPr/>
            </p:nvSpPr>
            <p:spPr bwMode="auto">
              <a:xfrm>
                <a:off x="17722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5" name="Rectangle 913"/>
              <p:cNvSpPr>
                <a:spLocks noChangeArrowheads="1"/>
              </p:cNvSpPr>
              <p:nvPr/>
            </p:nvSpPr>
            <p:spPr bwMode="auto">
              <a:xfrm>
                <a:off x="17722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6" name="Rectangle 914"/>
              <p:cNvSpPr>
                <a:spLocks noChangeArrowheads="1"/>
              </p:cNvSpPr>
              <p:nvPr/>
            </p:nvSpPr>
            <p:spPr bwMode="auto">
              <a:xfrm>
                <a:off x="17722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7" name="Rectangle 915"/>
              <p:cNvSpPr>
                <a:spLocks noChangeArrowheads="1"/>
              </p:cNvSpPr>
              <p:nvPr/>
            </p:nvSpPr>
            <p:spPr bwMode="auto">
              <a:xfrm>
                <a:off x="17722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8" name="Rectangle 916"/>
              <p:cNvSpPr>
                <a:spLocks noChangeArrowheads="1"/>
              </p:cNvSpPr>
              <p:nvPr/>
            </p:nvSpPr>
            <p:spPr bwMode="auto">
              <a:xfrm>
                <a:off x="17722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9" name="Rectangle 917"/>
              <p:cNvSpPr>
                <a:spLocks noChangeArrowheads="1"/>
              </p:cNvSpPr>
              <p:nvPr/>
            </p:nvSpPr>
            <p:spPr bwMode="auto">
              <a:xfrm>
                <a:off x="17722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0" name="Rectangle 918"/>
              <p:cNvSpPr>
                <a:spLocks noChangeArrowheads="1"/>
              </p:cNvSpPr>
              <p:nvPr/>
            </p:nvSpPr>
            <p:spPr bwMode="auto">
              <a:xfrm>
                <a:off x="17722" y="-59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1" name="Rectangle 919"/>
              <p:cNvSpPr>
                <a:spLocks noChangeArrowheads="1"/>
              </p:cNvSpPr>
              <p:nvPr/>
            </p:nvSpPr>
            <p:spPr bwMode="auto">
              <a:xfrm>
                <a:off x="17913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2" name="Rectangle 920"/>
              <p:cNvSpPr>
                <a:spLocks noChangeArrowheads="1"/>
              </p:cNvSpPr>
              <p:nvPr/>
            </p:nvSpPr>
            <p:spPr bwMode="auto">
              <a:xfrm>
                <a:off x="17913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3" name="Rectangle 921"/>
              <p:cNvSpPr>
                <a:spLocks noChangeArrowheads="1"/>
              </p:cNvSpPr>
              <p:nvPr/>
            </p:nvSpPr>
            <p:spPr bwMode="auto">
              <a:xfrm>
                <a:off x="17913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4" name="Rectangle 922"/>
              <p:cNvSpPr>
                <a:spLocks noChangeArrowheads="1"/>
              </p:cNvSpPr>
              <p:nvPr/>
            </p:nvSpPr>
            <p:spPr bwMode="auto">
              <a:xfrm>
                <a:off x="17913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5" name="Rectangle 923"/>
              <p:cNvSpPr>
                <a:spLocks noChangeArrowheads="1"/>
              </p:cNvSpPr>
              <p:nvPr/>
            </p:nvSpPr>
            <p:spPr bwMode="auto">
              <a:xfrm>
                <a:off x="17913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6" name="Rectangle 924"/>
              <p:cNvSpPr>
                <a:spLocks noChangeArrowheads="1"/>
              </p:cNvSpPr>
              <p:nvPr/>
            </p:nvSpPr>
            <p:spPr bwMode="auto">
              <a:xfrm>
                <a:off x="17913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7" name="Rectangle 925"/>
              <p:cNvSpPr>
                <a:spLocks noChangeArrowheads="1"/>
              </p:cNvSpPr>
              <p:nvPr/>
            </p:nvSpPr>
            <p:spPr bwMode="auto">
              <a:xfrm>
                <a:off x="17913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8" name="Rectangle 926"/>
              <p:cNvSpPr>
                <a:spLocks noChangeArrowheads="1"/>
              </p:cNvSpPr>
              <p:nvPr/>
            </p:nvSpPr>
            <p:spPr bwMode="auto">
              <a:xfrm>
                <a:off x="17913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9" name="Rectangle 927"/>
              <p:cNvSpPr>
                <a:spLocks noChangeArrowheads="1"/>
              </p:cNvSpPr>
              <p:nvPr/>
            </p:nvSpPr>
            <p:spPr bwMode="auto">
              <a:xfrm>
                <a:off x="17913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0" name="Rectangle 928"/>
              <p:cNvSpPr>
                <a:spLocks noChangeArrowheads="1"/>
              </p:cNvSpPr>
              <p:nvPr/>
            </p:nvSpPr>
            <p:spPr bwMode="auto">
              <a:xfrm>
                <a:off x="17913" y="5910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1" name="Rectangle 929"/>
              <p:cNvSpPr>
                <a:spLocks noChangeArrowheads="1"/>
              </p:cNvSpPr>
              <p:nvPr/>
            </p:nvSpPr>
            <p:spPr bwMode="auto">
              <a:xfrm>
                <a:off x="17913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2" name="Rectangle 930"/>
              <p:cNvSpPr>
                <a:spLocks noChangeArrowheads="1"/>
              </p:cNvSpPr>
              <p:nvPr/>
            </p:nvSpPr>
            <p:spPr bwMode="auto">
              <a:xfrm>
                <a:off x="17913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3" name="Rectangle 931"/>
              <p:cNvSpPr>
                <a:spLocks noChangeArrowheads="1"/>
              </p:cNvSpPr>
              <p:nvPr/>
            </p:nvSpPr>
            <p:spPr bwMode="auto">
              <a:xfrm>
                <a:off x="17913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4" name="Rectangle 932"/>
              <p:cNvSpPr>
                <a:spLocks noChangeArrowheads="1"/>
              </p:cNvSpPr>
              <p:nvPr/>
            </p:nvSpPr>
            <p:spPr bwMode="auto">
              <a:xfrm>
                <a:off x="17913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5" name="Rectangle 933"/>
              <p:cNvSpPr>
                <a:spLocks noChangeArrowheads="1"/>
              </p:cNvSpPr>
              <p:nvPr/>
            </p:nvSpPr>
            <p:spPr bwMode="auto">
              <a:xfrm>
                <a:off x="17913" y="686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6" name="Rectangle 934"/>
              <p:cNvSpPr>
                <a:spLocks noChangeArrowheads="1"/>
              </p:cNvSpPr>
              <p:nvPr/>
            </p:nvSpPr>
            <p:spPr bwMode="auto">
              <a:xfrm>
                <a:off x="17913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7" name="Rectangle 935"/>
              <p:cNvSpPr>
                <a:spLocks noChangeArrowheads="1"/>
              </p:cNvSpPr>
              <p:nvPr/>
            </p:nvSpPr>
            <p:spPr bwMode="auto">
              <a:xfrm>
                <a:off x="17913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8" name="Rectangle 936"/>
              <p:cNvSpPr>
                <a:spLocks noChangeArrowheads="1"/>
              </p:cNvSpPr>
              <p:nvPr/>
            </p:nvSpPr>
            <p:spPr bwMode="auto">
              <a:xfrm>
                <a:off x="17913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9" name="Rectangle 937"/>
              <p:cNvSpPr>
                <a:spLocks noChangeArrowheads="1"/>
              </p:cNvSpPr>
              <p:nvPr/>
            </p:nvSpPr>
            <p:spPr bwMode="auto">
              <a:xfrm>
                <a:off x="17913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0" name="Rectangle 938"/>
              <p:cNvSpPr>
                <a:spLocks noChangeArrowheads="1"/>
              </p:cNvSpPr>
              <p:nvPr/>
            </p:nvSpPr>
            <p:spPr bwMode="auto">
              <a:xfrm>
                <a:off x="17913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1" name="Rectangle 939"/>
              <p:cNvSpPr>
                <a:spLocks noChangeArrowheads="1"/>
              </p:cNvSpPr>
              <p:nvPr/>
            </p:nvSpPr>
            <p:spPr bwMode="auto">
              <a:xfrm>
                <a:off x="17913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2" name="Rectangle 940"/>
              <p:cNvSpPr>
                <a:spLocks noChangeArrowheads="1"/>
              </p:cNvSpPr>
              <p:nvPr/>
            </p:nvSpPr>
            <p:spPr bwMode="auto">
              <a:xfrm>
                <a:off x="17913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3" name="Rectangle 941"/>
              <p:cNvSpPr>
                <a:spLocks noChangeArrowheads="1"/>
              </p:cNvSpPr>
              <p:nvPr/>
            </p:nvSpPr>
            <p:spPr bwMode="auto">
              <a:xfrm>
                <a:off x="17913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4" name="Rectangle 942"/>
              <p:cNvSpPr>
                <a:spLocks noChangeArrowheads="1"/>
              </p:cNvSpPr>
              <p:nvPr/>
            </p:nvSpPr>
            <p:spPr bwMode="auto">
              <a:xfrm>
                <a:off x="17913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5" name="Rectangle 943"/>
              <p:cNvSpPr>
                <a:spLocks noChangeArrowheads="1"/>
              </p:cNvSpPr>
              <p:nvPr/>
            </p:nvSpPr>
            <p:spPr bwMode="auto">
              <a:xfrm>
                <a:off x="17913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6" name="Rectangle 944"/>
              <p:cNvSpPr>
                <a:spLocks noChangeArrowheads="1"/>
              </p:cNvSpPr>
              <p:nvPr/>
            </p:nvSpPr>
            <p:spPr bwMode="auto">
              <a:xfrm>
                <a:off x="17913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7" name="Rectangle 945"/>
              <p:cNvSpPr>
                <a:spLocks noChangeArrowheads="1"/>
              </p:cNvSpPr>
              <p:nvPr/>
            </p:nvSpPr>
            <p:spPr bwMode="auto">
              <a:xfrm>
                <a:off x="17913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8" name="Rectangle 946"/>
              <p:cNvSpPr>
                <a:spLocks noChangeArrowheads="1"/>
              </p:cNvSpPr>
              <p:nvPr/>
            </p:nvSpPr>
            <p:spPr bwMode="auto">
              <a:xfrm>
                <a:off x="17913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9" name="Rectangle 947"/>
              <p:cNvSpPr>
                <a:spLocks noChangeArrowheads="1"/>
              </p:cNvSpPr>
              <p:nvPr/>
            </p:nvSpPr>
            <p:spPr bwMode="auto">
              <a:xfrm>
                <a:off x="17913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0" name="Rectangle 948"/>
              <p:cNvSpPr>
                <a:spLocks noChangeArrowheads="1"/>
              </p:cNvSpPr>
              <p:nvPr/>
            </p:nvSpPr>
            <p:spPr bwMode="auto">
              <a:xfrm>
                <a:off x="17913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1" name="Rectangle 949"/>
              <p:cNvSpPr>
                <a:spLocks noChangeArrowheads="1"/>
              </p:cNvSpPr>
              <p:nvPr/>
            </p:nvSpPr>
            <p:spPr bwMode="auto">
              <a:xfrm>
                <a:off x="17913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2" name="Rectangle 950"/>
              <p:cNvSpPr>
                <a:spLocks noChangeArrowheads="1"/>
              </p:cNvSpPr>
              <p:nvPr/>
            </p:nvSpPr>
            <p:spPr bwMode="auto">
              <a:xfrm>
                <a:off x="17913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3" name="Rectangle 951"/>
              <p:cNvSpPr>
                <a:spLocks noChangeArrowheads="1"/>
              </p:cNvSpPr>
              <p:nvPr/>
            </p:nvSpPr>
            <p:spPr bwMode="auto">
              <a:xfrm>
                <a:off x="17913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4" name="Rectangle 952"/>
              <p:cNvSpPr>
                <a:spLocks noChangeArrowheads="1"/>
              </p:cNvSpPr>
              <p:nvPr/>
            </p:nvSpPr>
            <p:spPr bwMode="auto">
              <a:xfrm>
                <a:off x="17913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5" name="Rectangle 953"/>
              <p:cNvSpPr>
                <a:spLocks noChangeArrowheads="1"/>
              </p:cNvSpPr>
              <p:nvPr/>
            </p:nvSpPr>
            <p:spPr bwMode="auto">
              <a:xfrm>
                <a:off x="17913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6" name="Rectangle 954"/>
              <p:cNvSpPr>
                <a:spLocks noChangeArrowheads="1"/>
              </p:cNvSpPr>
              <p:nvPr/>
            </p:nvSpPr>
            <p:spPr bwMode="auto">
              <a:xfrm>
                <a:off x="17913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7" name="Rectangle 955"/>
              <p:cNvSpPr>
                <a:spLocks noChangeArrowheads="1"/>
              </p:cNvSpPr>
              <p:nvPr/>
            </p:nvSpPr>
            <p:spPr bwMode="auto">
              <a:xfrm>
                <a:off x="17913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8" name="Rectangle 956"/>
              <p:cNvSpPr>
                <a:spLocks noChangeArrowheads="1"/>
              </p:cNvSpPr>
              <p:nvPr/>
            </p:nvSpPr>
            <p:spPr bwMode="auto">
              <a:xfrm>
                <a:off x="17913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9" name="Rectangle 957"/>
              <p:cNvSpPr>
                <a:spLocks noChangeArrowheads="1"/>
              </p:cNvSpPr>
              <p:nvPr/>
            </p:nvSpPr>
            <p:spPr bwMode="auto">
              <a:xfrm>
                <a:off x="18104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0" name="Rectangle 958"/>
              <p:cNvSpPr>
                <a:spLocks noChangeArrowheads="1"/>
              </p:cNvSpPr>
              <p:nvPr/>
            </p:nvSpPr>
            <p:spPr bwMode="auto">
              <a:xfrm>
                <a:off x="18104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1" name="Rectangle 959"/>
              <p:cNvSpPr>
                <a:spLocks noChangeArrowheads="1"/>
              </p:cNvSpPr>
              <p:nvPr/>
            </p:nvSpPr>
            <p:spPr bwMode="auto">
              <a:xfrm>
                <a:off x="18104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2" name="Rectangle 960"/>
              <p:cNvSpPr>
                <a:spLocks noChangeArrowheads="1"/>
              </p:cNvSpPr>
              <p:nvPr/>
            </p:nvSpPr>
            <p:spPr bwMode="auto">
              <a:xfrm>
                <a:off x="18104" y="476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3" name="Rectangle 961"/>
              <p:cNvSpPr>
                <a:spLocks noChangeArrowheads="1"/>
              </p:cNvSpPr>
              <p:nvPr/>
            </p:nvSpPr>
            <p:spPr bwMode="auto">
              <a:xfrm>
                <a:off x="18104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4" name="Rectangle 962"/>
              <p:cNvSpPr>
                <a:spLocks noChangeArrowheads="1"/>
              </p:cNvSpPr>
              <p:nvPr/>
            </p:nvSpPr>
            <p:spPr bwMode="auto">
              <a:xfrm>
                <a:off x="18104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5" name="Rectangle 963"/>
              <p:cNvSpPr>
                <a:spLocks noChangeArrowheads="1"/>
              </p:cNvSpPr>
              <p:nvPr/>
            </p:nvSpPr>
            <p:spPr bwMode="auto">
              <a:xfrm>
                <a:off x="18104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6" name="Rectangle 964"/>
              <p:cNvSpPr>
                <a:spLocks noChangeArrowheads="1"/>
              </p:cNvSpPr>
              <p:nvPr/>
            </p:nvSpPr>
            <p:spPr bwMode="auto">
              <a:xfrm>
                <a:off x="18104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7" name="Rectangle 965"/>
              <p:cNvSpPr>
                <a:spLocks noChangeArrowheads="1"/>
              </p:cNvSpPr>
              <p:nvPr/>
            </p:nvSpPr>
            <p:spPr bwMode="auto">
              <a:xfrm>
                <a:off x="18104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8" name="Rectangle 966"/>
              <p:cNvSpPr>
                <a:spLocks noChangeArrowheads="1"/>
              </p:cNvSpPr>
              <p:nvPr/>
            </p:nvSpPr>
            <p:spPr bwMode="auto">
              <a:xfrm>
                <a:off x="18104" y="5910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9" name="Rectangle 967"/>
              <p:cNvSpPr>
                <a:spLocks noChangeArrowheads="1"/>
              </p:cNvSpPr>
              <p:nvPr/>
            </p:nvSpPr>
            <p:spPr bwMode="auto">
              <a:xfrm>
                <a:off x="18104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0" name="Rectangle 968"/>
              <p:cNvSpPr>
                <a:spLocks noChangeArrowheads="1"/>
              </p:cNvSpPr>
              <p:nvPr/>
            </p:nvSpPr>
            <p:spPr bwMode="auto">
              <a:xfrm>
                <a:off x="18104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1" name="Rectangle 969"/>
              <p:cNvSpPr>
                <a:spLocks noChangeArrowheads="1"/>
              </p:cNvSpPr>
              <p:nvPr/>
            </p:nvSpPr>
            <p:spPr bwMode="auto">
              <a:xfrm>
                <a:off x="18104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2" name="Rectangle 970"/>
              <p:cNvSpPr>
                <a:spLocks noChangeArrowheads="1"/>
              </p:cNvSpPr>
              <p:nvPr/>
            </p:nvSpPr>
            <p:spPr bwMode="auto">
              <a:xfrm>
                <a:off x="18104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3" name="Rectangle 971"/>
              <p:cNvSpPr>
                <a:spLocks noChangeArrowheads="1"/>
              </p:cNvSpPr>
              <p:nvPr/>
            </p:nvSpPr>
            <p:spPr bwMode="auto">
              <a:xfrm>
                <a:off x="18104" y="686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4" name="Rectangle 972"/>
              <p:cNvSpPr>
                <a:spLocks noChangeArrowheads="1"/>
              </p:cNvSpPr>
              <p:nvPr/>
            </p:nvSpPr>
            <p:spPr bwMode="auto">
              <a:xfrm>
                <a:off x="18104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5" name="Rectangle 973"/>
              <p:cNvSpPr>
                <a:spLocks noChangeArrowheads="1"/>
              </p:cNvSpPr>
              <p:nvPr/>
            </p:nvSpPr>
            <p:spPr bwMode="auto">
              <a:xfrm>
                <a:off x="18104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6" name="Rectangle 974"/>
              <p:cNvSpPr>
                <a:spLocks noChangeArrowheads="1"/>
              </p:cNvSpPr>
              <p:nvPr/>
            </p:nvSpPr>
            <p:spPr bwMode="auto">
              <a:xfrm>
                <a:off x="18104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7" name="Rectangle 975"/>
              <p:cNvSpPr>
                <a:spLocks noChangeArrowheads="1"/>
              </p:cNvSpPr>
              <p:nvPr/>
            </p:nvSpPr>
            <p:spPr bwMode="auto">
              <a:xfrm>
                <a:off x="18104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8" name="Rectangle 976"/>
              <p:cNvSpPr>
                <a:spLocks noChangeArrowheads="1"/>
              </p:cNvSpPr>
              <p:nvPr/>
            </p:nvSpPr>
            <p:spPr bwMode="auto">
              <a:xfrm>
                <a:off x="18104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9" name="Rectangle 977"/>
              <p:cNvSpPr>
                <a:spLocks noChangeArrowheads="1"/>
              </p:cNvSpPr>
              <p:nvPr/>
            </p:nvSpPr>
            <p:spPr bwMode="auto">
              <a:xfrm>
                <a:off x="18104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0" name="Rectangle 978"/>
              <p:cNvSpPr>
                <a:spLocks noChangeArrowheads="1"/>
              </p:cNvSpPr>
              <p:nvPr/>
            </p:nvSpPr>
            <p:spPr bwMode="auto">
              <a:xfrm>
                <a:off x="18104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1" name="Rectangle 979"/>
              <p:cNvSpPr>
                <a:spLocks noChangeArrowheads="1"/>
              </p:cNvSpPr>
              <p:nvPr/>
            </p:nvSpPr>
            <p:spPr bwMode="auto">
              <a:xfrm>
                <a:off x="18104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2" name="Rectangle 980"/>
              <p:cNvSpPr>
                <a:spLocks noChangeArrowheads="1"/>
              </p:cNvSpPr>
              <p:nvPr/>
            </p:nvSpPr>
            <p:spPr bwMode="auto">
              <a:xfrm>
                <a:off x="18104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3" name="Rectangle 981"/>
              <p:cNvSpPr>
                <a:spLocks noChangeArrowheads="1"/>
              </p:cNvSpPr>
              <p:nvPr/>
            </p:nvSpPr>
            <p:spPr bwMode="auto">
              <a:xfrm>
                <a:off x="18104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4" name="Rectangle 982"/>
              <p:cNvSpPr>
                <a:spLocks noChangeArrowheads="1"/>
              </p:cNvSpPr>
              <p:nvPr/>
            </p:nvSpPr>
            <p:spPr bwMode="auto">
              <a:xfrm>
                <a:off x="18104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5" name="Rectangle 983"/>
              <p:cNvSpPr>
                <a:spLocks noChangeArrowheads="1"/>
              </p:cNvSpPr>
              <p:nvPr/>
            </p:nvSpPr>
            <p:spPr bwMode="auto">
              <a:xfrm>
                <a:off x="18104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6" name="Rectangle 984"/>
              <p:cNvSpPr>
                <a:spLocks noChangeArrowheads="1"/>
              </p:cNvSpPr>
              <p:nvPr/>
            </p:nvSpPr>
            <p:spPr bwMode="auto">
              <a:xfrm>
                <a:off x="18104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7" name="Rectangle 985"/>
              <p:cNvSpPr>
                <a:spLocks noChangeArrowheads="1"/>
              </p:cNvSpPr>
              <p:nvPr/>
            </p:nvSpPr>
            <p:spPr bwMode="auto">
              <a:xfrm>
                <a:off x="18104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8" name="Rectangle 986"/>
              <p:cNvSpPr>
                <a:spLocks noChangeArrowheads="1"/>
              </p:cNvSpPr>
              <p:nvPr/>
            </p:nvSpPr>
            <p:spPr bwMode="auto">
              <a:xfrm>
                <a:off x="18104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9" name="Rectangle 987"/>
              <p:cNvSpPr>
                <a:spLocks noChangeArrowheads="1"/>
              </p:cNvSpPr>
              <p:nvPr/>
            </p:nvSpPr>
            <p:spPr bwMode="auto">
              <a:xfrm>
                <a:off x="18104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0" name="Rectangle 988"/>
              <p:cNvSpPr>
                <a:spLocks noChangeArrowheads="1"/>
              </p:cNvSpPr>
              <p:nvPr/>
            </p:nvSpPr>
            <p:spPr bwMode="auto">
              <a:xfrm>
                <a:off x="18104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1" name="Rectangle 989"/>
              <p:cNvSpPr>
                <a:spLocks noChangeArrowheads="1"/>
              </p:cNvSpPr>
              <p:nvPr/>
            </p:nvSpPr>
            <p:spPr bwMode="auto">
              <a:xfrm>
                <a:off x="18104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2" name="Rectangle 990"/>
              <p:cNvSpPr>
                <a:spLocks noChangeArrowheads="1"/>
              </p:cNvSpPr>
              <p:nvPr/>
            </p:nvSpPr>
            <p:spPr bwMode="auto">
              <a:xfrm>
                <a:off x="18104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3" name="Rectangle 991"/>
              <p:cNvSpPr>
                <a:spLocks noChangeArrowheads="1"/>
              </p:cNvSpPr>
              <p:nvPr/>
            </p:nvSpPr>
            <p:spPr bwMode="auto">
              <a:xfrm>
                <a:off x="18104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4" name="Rectangle 992"/>
              <p:cNvSpPr>
                <a:spLocks noChangeArrowheads="1"/>
              </p:cNvSpPr>
              <p:nvPr/>
            </p:nvSpPr>
            <p:spPr bwMode="auto">
              <a:xfrm>
                <a:off x="18296" y="418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5" name="Rectangle 993"/>
              <p:cNvSpPr>
                <a:spLocks noChangeArrowheads="1"/>
              </p:cNvSpPr>
              <p:nvPr/>
            </p:nvSpPr>
            <p:spPr bwMode="auto">
              <a:xfrm>
                <a:off x="18296" y="4381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6" name="Rectangle 994"/>
              <p:cNvSpPr>
                <a:spLocks noChangeArrowheads="1"/>
              </p:cNvSpPr>
              <p:nvPr/>
            </p:nvSpPr>
            <p:spPr bwMode="auto">
              <a:xfrm>
                <a:off x="18296" y="476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7" name="Rectangle 995"/>
              <p:cNvSpPr>
                <a:spLocks noChangeArrowheads="1"/>
              </p:cNvSpPr>
              <p:nvPr/>
            </p:nvSpPr>
            <p:spPr bwMode="auto">
              <a:xfrm>
                <a:off x="18296" y="495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8" name="Rectangle 996"/>
              <p:cNvSpPr>
                <a:spLocks noChangeArrowheads="1"/>
              </p:cNvSpPr>
              <p:nvPr/>
            </p:nvSpPr>
            <p:spPr bwMode="auto">
              <a:xfrm>
                <a:off x="18296" y="514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9" name="Rectangle 997"/>
              <p:cNvSpPr>
                <a:spLocks noChangeArrowheads="1"/>
              </p:cNvSpPr>
              <p:nvPr/>
            </p:nvSpPr>
            <p:spPr bwMode="auto">
              <a:xfrm>
                <a:off x="18296" y="533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0" name="Rectangle 998"/>
              <p:cNvSpPr>
                <a:spLocks noChangeArrowheads="1"/>
              </p:cNvSpPr>
              <p:nvPr/>
            </p:nvSpPr>
            <p:spPr bwMode="auto">
              <a:xfrm>
                <a:off x="18296" y="5527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1" name="Rectangle 999"/>
              <p:cNvSpPr>
                <a:spLocks noChangeArrowheads="1"/>
              </p:cNvSpPr>
              <p:nvPr/>
            </p:nvSpPr>
            <p:spPr bwMode="auto">
              <a:xfrm>
                <a:off x="18296" y="5718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2" name="Rectangle 1000"/>
              <p:cNvSpPr>
                <a:spLocks noChangeArrowheads="1"/>
              </p:cNvSpPr>
              <p:nvPr/>
            </p:nvSpPr>
            <p:spPr bwMode="auto">
              <a:xfrm>
                <a:off x="18296" y="5910"/>
                <a:ext cx="104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3" name="Rectangle 1001"/>
              <p:cNvSpPr>
                <a:spLocks noChangeArrowheads="1"/>
              </p:cNvSpPr>
              <p:nvPr/>
            </p:nvSpPr>
            <p:spPr bwMode="auto">
              <a:xfrm>
                <a:off x="18296" y="610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4" name="Rectangle 1002"/>
              <p:cNvSpPr>
                <a:spLocks noChangeArrowheads="1"/>
              </p:cNvSpPr>
              <p:nvPr/>
            </p:nvSpPr>
            <p:spPr bwMode="auto">
              <a:xfrm>
                <a:off x="18296" y="629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5" name="Rectangle 1003"/>
              <p:cNvSpPr>
                <a:spLocks noChangeArrowheads="1"/>
              </p:cNvSpPr>
              <p:nvPr/>
            </p:nvSpPr>
            <p:spPr bwMode="auto">
              <a:xfrm>
                <a:off x="18296" y="6483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6" name="Rectangle 1004"/>
              <p:cNvSpPr>
                <a:spLocks noChangeArrowheads="1"/>
              </p:cNvSpPr>
              <p:nvPr/>
            </p:nvSpPr>
            <p:spPr bwMode="auto">
              <a:xfrm>
                <a:off x="18296" y="6674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7" name="Rectangle 1005"/>
              <p:cNvSpPr>
                <a:spLocks noChangeArrowheads="1"/>
              </p:cNvSpPr>
              <p:nvPr/>
            </p:nvSpPr>
            <p:spPr bwMode="auto">
              <a:xfrm>
                <a:off x="18296" y="6865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8" name="Rectangle 1006"/>
              <p:cNvSpPr>
                <a:spLocks noChangeArrowheads="1"/>
              </p:cNvSpPr>
              <p:nvPr/>
            </p:nvSpPr>
            <p:spPr bwMode="auto">
              <a:xfrm>
                <a:off x="18296" y="7056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9" name="Rectangle 1007"/>
              <p:cNvSpPr>
                <a:spLocks noChangeArrowheads="1"/>
              </p:cNvSpPr>
              <p:nvPr/>
            </p:nvSpPr>
            <p:spPr bwMode="auto">
              <a:xfrm>
                <a:off x="18296" y="7247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0" name="Rectangle 1008"/>
              <p:cNvSpPr>
                <a:spLocks noChangeArrowheads="1"/>
              </p:cNvSpPr>
              <p:nvPr/>
            </p:nvSpPr>
            <p:spPr bwMode="auto">
              <a:xfrm>
                <a:off x="18296" y="7438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1" name="Rectangle 1009"/>
              <p:cNvSpPr>
                <a:spLocks noChangeArrowheads="1"/>
              </p:cNvSpPr>
              <p:nvPr/>
            </p:nvSpPr>
            <p:spPr bwMode="auto">
              <a:xfrm>
                <a:off x="18296" y="7630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1211"/>
            <p:cNvGrpSpPr>
              <a:grpSpLocks/>
            </p:cNvGrpSpPr>
            <p:nvPr/>
          </p:nvGrpSpPr>
          <p:grpSpPr bwMode="auto">
            <a:xfrm>
              <a:off x="29044900" y="-1247775"/>
              <a:ext cx="2300288" cy="13839825"/>
              <a:chOff x="18296" y="-786"/>
              <a:chExt cx="1449" cy="8718"/>
            </a:xfrm>
            <a:grpFill/>
          </p:grpSpPr>
          <p:sp>
            <p:nvSpPr>
              <p:cNvPr id="1402" name="Rectangle 1011"/>
              <p:cNvSpPr>
                <a:spLocks noChangeArrowheads="1"/>
              </p:cNvSpPr>
              <p:nvPr/>
            </p:nvSpPr>
            <p:spPr bwMode="auto">
              <a:xfrm>
                <a:off x="18296" y="782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" name="Rectangle 1012"/>
              <p:cNvSpPr>
                <a:spLocks noChangeArrowheads="1"/>
              </p:cNvSpPr>
              <p:nvPr/>
            </p:nvSpPr>
            <p:spPr bwMode="auto">
              <a:xfrm>
                <a:off x="18296" y="3998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Rectangle 1013"/>
              <p:cNvSpPr>
                <a:spLocks noChangeArrowheads="1"/>
              </p:cNvSpPr>
              <p:nvPr/>
            </p:nvSpPr>
            <p:spPr bwMode="auto">
              <a:xfrm>
                <a:off x="18296" y="3807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Rectangle 1014"/>
              <p:cNvSpPr>
                <a:spLocks noChangeArrowheads="1"/>
              </p:cNvSpPr>
              <p:nvPr/>
            </p:nvSpPr>
            <p:spPr bwMode="auto">
              <a:xfrm>
                <a:off x="18296" y="361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Rectangle 1015"/>
              <p:cNvSpPr>
                <a:spLocks noChangeArrowheads="1"/>
              </p:cNvSpPr>
              <p:nvPr/>
            </p:nvSpPr>
            <p:spPr bwMode="auto">
              <a:xfrm>
                <a:off x="18296" y="342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7" name="Rectangle 1016"/>
              <p:cNvSpPr>
                <a:spLocks noChangeArrowheads="1"/>
              </p:cNvSpPr>
              <p:nvPr/>
            </p:nvSpPr>
            <p:spPr bwMode="auto">
              <a:xfrm>
                <a:off x="18296" y="304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8" name="Rectangle 1017"/>
              <p:cNvSpPr>
                <a:spLocks noChangeArrowheads="1"/>
              </p:cNvSpPr>
              <p:nvPr/>
            </p:nvSpPr>
            <p:spPr bwMode="auto">
              <a:xfrm>
                <a:off x="18296" y="285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9" name="Rectangle 1018"/>
              <p:cNvSpPr>
                <a:spLocks noChangeArrowheads="1"/>
              </p:cNvSpPr>
              <p:nvPr/>
            </p:nvSpPr>
            <p:spPr bwMode="auto">
              <a:xfrm>
                <a:off x="18296" y="2661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0" name="Rectangle 1019"/>
              <p:cNvSpPr>
                <a:spLocks noChangeArrowheads="1"/>
              </p:cNvSpPr>
              <p:nvPr/>
            </p:nvSpPr>
            <p:spPr bwMode="auto">
              <a:xfrm>
                <a:off x="18296" y="246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Rectangle 1020"/>
              <p:cNvSpPr>
                <a:spLocks noChangeArrowheads="1"/>
              </p:cNvSpPr>
              <p:nvPr/>
            </p:nvSpPr>
            <p:spPr bwMode="auto">
              <a:xfrm>
                <a:off x="18296" y="2278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Rectangle 1021"/>
              <p:cNvSpPr>
                <a:spLocks noChangeArrowheads="1"/>
              </p:cNvSpPr>
              <p:nvPr/>
            </p:nvSpPr>
            <p:spPr bwMode="auto">
              <a:xfrm>
                <a:off x="18296" y="2087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Rectangle 1022"/>
              <p:cNvSpPr>
                <a:spLocks noChangeArrowheads="1"/>
              </p:cNvSpPr>
              <p:nvPr/>
            </p:nvSpPr>
            <p:spPr bwMode="auto">
              <a:xfrm>
                <a:off x="18296" y="189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4" name="Rectangle 1023"/>
              <p:cNvSpPr>
                <a:spLocks noChangeArrowheads="1"/>
              </p:cNvSpPr>
              <p:nvPr/>
            </p:nvSpPr>
            <p:spPr bwMode="auto">
              <a:xfrm>
                <a:off x="18296" y="170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5" name="Rectangle 1024"/>
              <p:cNvSpPr>
                <a:spLocks noChangeArrowheads="1"/>
              </p:cNvSpPr>
              <p:nvPr/>
            </p:nvSpPr>
            <p:spPr bwMode="auto">
              <a:xfrm>
                <a:off x="18296" y="151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6" name="Rectangle 1025"/>
              <p:cNvSpPr>
                <a:spLocks noChangeArrowheads="1"/>
              </p:cNvSpPr>
              <p:nvPr/>
            </p:nvSpPr>
            <p:spPr bwMode="auto">
              <a:xfrm>
                <a:off x="18296" y="132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Rectangle 1026"/>
              <p:cNvSpPr>
                <a:spLocks noChangeArrowheads="1"/>
              </p:cNvSpPr>
              <p:nvPr/>
            </p:nvSpPr>
            <p:spPr bwMode="auto">
              <a:xfrm>
                <a:off x="18296" y="113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Rectangle 1027"/>
              <p:cNvSpPr>
                <a:spLocks noChangeArrowheads="1"/>
              </p:cNvSpPr>
              <p:nvPr/>
            </p:nvSpPr>
            <p:spPr bwMode="auto">
              <a:xfrm>
                <a:off x="18296" y="940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9" name="Rectangle 1028"/>
              <p:cNvSpPr>
                <a:spLocks noChangeArrowheads="1"/>
              </p:cNvSpPr>
              <p:nvPr/>
            </p:nvSpPr>
            <p:spPr bwMode="auto">
              <a:xfrm>
                <a:off x="18487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0" name="Rectangle 1029"/>
              <p:cNvSpPr>
                <a:spLocks noChangeArrowheads="1"/>
              </p:cNvSpPr>
              <p:nvPr/>
            </p:nvSpPr>
            <p:spPr bwMode="auto">
              <a:xfrm>
                <a:off x="18487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1" name="Rectangle 1030"/>
              <p:cNvSpPr>
                <a:spLocks noChangeArrowheads="1"/>
              </p:cNvSpPr>
              <p:nvPr/>
            </p:nvSpPr>
            <p:spPr bwMode="auto">
              <a:xfrm>
                <a:off x="18487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2" name="Rectangle 1031"/>
              <p:cNvSpPr>
                <a:spLocks noChangeArrowheads="1"/>
              </p:cNvSpPr>
              <p:nvPr/>
            </p:nvSpPr>
            <p:spPr bwMode="auto">
              <a:xfrm>
                <a:off x="18487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3" name="Rectangle 1032"/>
              <p:cNvSpPr>
                <a:spLocks noChangeArrowheads="1"/>
              </p:cNvSpPr>
              <p:nvPr/>
            </p:nvSpPr>
            <p:spPr bwMode="auto">
              <a:xfrm>
                <a:off x="18487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4" name="Rectangle 1033"/>
              <p:cNvSpPr>
                <a:spLocks noChangeArrowheads="1"/>
              </p:cNvSpPr>
              <p:nvPr/>
            </p:nvSpPr>
            <p:spPr bwMode="auto">
              <a:xfrm>
                <a:off x="18487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5" name="Rectangle 1034"/>
              <p:cNvSpPr>
                <a:spLocks noChangeArrowheads="1"/>
              </p:cNvSpPr>
              <p:nvPr/>
            </p:nvSpPr>
            <p:spPr bwMode="auto">
              <a:xfrm>
                <a:off x="18487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6" name="Rectangle 1035"/>
              <p:cNvSpPr>
                <a:spLocks noChangeArrowheads="1"/>
              </p:cNvSpPr>
              <p:nvPr/>
            </p:nvSpPr>
            <p:spPr bwMode="auto">
              <a:xfrm>
                <a:off x="18487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7" name="Rectangle 1036"/>
              <p:cNvSpPr>
                <a:spLocks noChangeArrowheads="1"/>
              </p:cNvSpPr>
              <p:nvPr/>
            </p:nvSpPr>
            <p:spPr bwMode="auto">
              <a:xfrm>
                <a:off x="18487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8" name="Rectangle 1037"/>
              <p:cNvSpPr>
                <a:spLocks noChangeArrowheads="1"/>
              </p:cNvSpPr>
              <p:nvPr/>
            </p:nvSpPr>
            <p:spPr bwMode="auto">
              <a:xfrm>
                <a:off x="18487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9" name="Rectangle 1038"/>
              <p:cNvSpPr>
                <a:spLocks noChangeArrowheads="1"/>
              </p:cNvSpPr>
              <p:nvPr/>
            </p:nvSpPr>
            <p:spPr bwMode="auto">
              <a:xfrm>
                <a:off x="18487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0" name="Rectangle 1039"/>
              <p:cNvSpPr>
                <a:spLocks noChangeArrowheads="1"/>
              </p:cNvSpPr>
              <p:nvPr/>
            </p:nvSpPr>
            <p:spPr bwMode="auto">
              <a:xfrm>
                <a:off x="18487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1" name="Rectangle 1040"/>
              <p:cNvSpPr>
                <a:spLocks noChangeArrowheads="1"/>
              </p:cNvSpPr>
              <p:nvPr/>
            </p:nvSpPr>
            <p:spPr bwMode="auto">
              <a:xfrm>
                <a:off x="18487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2" name="Rectangle 1041"/>
              <p:cNvSpPr>
                <a:spLocks noChangeArrowheads="1"/>
              </p:cNvSpPr>
              <p:nvPr/>
            </p:nvSpPr>
            <p:spPr bwMode="auto">
              <a:xfrm>
                <a:off x="18487" y="686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" name="Rectangle 1042"/>
              <p:cNvSpPr>
                <a:spLocks noChangeArrowheads="1"/>
              </p:cNvSpPr>
              <p:nvPr/>
            </p:nvSpPr>
            <p:spPr bwMode="auto">
              <a:xfrm>
                <a:off x="18487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4" name="Rectangle 1043"/>
              <p:cNvSpPr>
                <a:spLocks noChangeArrowheads="1"/>
              </p:cNvSpPr>
              <p:nvPr/>
            </p:nvSpPr>
            <p:spPr bwMode="auto">
              <a:xfrm>
                <a:off x="18487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5" name="Rectangle 1044"/>
              <p:cNvSpPr>
                <a:spLocks noChangeArrowheads="1"/>
              </p:cNvSpPr>
              <p:nvPr/>
            </p:nvSpPr>
            <p:spPr bwMode="auto">
              <a:xfrm>
                <a:off x="18487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6" name="Rectangle 1045"/>
              <p:cNvSpPr>
                <a:spLocks noChangeArrowheads="1"/>
              </p:cNvSpPr>
              <p:nvPr/>
            </p:nvSpPr>
            <p:spPr bwMode="auto">
              <a:xfrm>
                <a:off x="18487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7" name="Rectangle 1046"/>
              <p:cNvSpPr>
                <a:spLocks noChangeArrowheads="1"/>
              </p:cNvSpPr>
              <p:nvPr/>
            </p:nvSpPr>
            <p:spPr bwMode="auto">
              <a:xfrm>
                <a:off x="18487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8" name="Rectangle 1047"/>
              <p:cNvSpPr>
                <a:spLocks noChangeArrowheads="1"/>
              </p:cNvSpPr>
              <p:nvPr/>
            </p:nvSpPr>
            <p:spPr bwMode="auto">
              <a:xfrm>
                <a:off x="18487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9" name="Rectangle 1048"/>
              <p:cNvSpPr>
                <a:spLocks noChangeArrowheads="1"/>
              </p:cNvSpPr>
              <p:nvPr/>
            </p:nvSpPr>
            <p:spPr bwMode="auto">
              <a:xfrm>
                <a:off x="18487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0" name="Rectangle 1049"/>
              <p:cNvSpPr>
                <a:spLocks noChangeArrowheads="1"/>
              </p:cNvSpPr>
              <p:nvPr/>
            </p:nvSpPr>
            <p:spPr bwMode="auto">
              <a:xfrm>
                <a:off x="18487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1" name="Rectangle 1050"/>
              <p:cNvSpPr>
                <a:spLocks noChangeArrowheads="1"/>
              </p:cNvSpPr>
              <p:nvPr/>
            </p:nvSpPr>
            <p:spPr bwMode="auto">
              <a:xfrm>
                <a:off x="18487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1051"/>
              <p:cNvSpPr>
                <a:spLocks noChangeArrowheads="1"/>
              </p:cNvSpPr>
              <p:nvPr/>
            </p:nvSpPr>
            <p:spPr bwMode="auto">
              <a:xfrm>
                <a:off x="18487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1052"/>
              <p:cNvSpPr>
                <a:spLocks noChangeArrowheads="1"/>
              </p:cNvSpPr>
              <p:nvPr/>
            </p:nvSpPr>
            <p:spPr bwMode="auto">
              <a:xfrm>
                <a:off x="18487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1053"/>
              <p:cNvSpPr>
                <a:spLocks noChangeArrowheads="1"/>
              </p:cNvSpPr>
              <p:nvPr/>
            </p:nvSpPr>
            <p:spPr bwMode="auto">
              <a:xfrm>
                <a:off x="18487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Rectangle 1054"/>
              <p:cNvSpPr>
                <a:spLocks noChangeArrowheads="1"/>
              </p:cNvSpPr>
              <p:nvPr/>
            </p:nvSpPr>
            <p:spPr bwMode="auto">
              <a:xfrm>
                <a:off x="18487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6" name="Rectangle 1055"/>
              <p:cNvSpPr>
                <a:spLocks noChangeArrowheads="1"/>
              </p:cNvSpPr>
              <p:nvPr/>
            </p:nvSpPr>
            <p:spPr bwMode="auto">
              <a:xfrm>
                <a:off x="18487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7" name="Rectangle 1056"/>
              <p:cNvSpPr>
                <a:spLocks noChangeArrowheads="1"/>
              </p:cNvSpPr>
              <p:nvPr/>
            </p:nvSpPr>
            <p:spPr bwMode="auto">
              <a:xfrm>
                <a:off x="18487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8" name="Rectangle 1057"/>
              <p:cNvSpPr>
                <a:spLocks noChangeArrowheads="1"/>
              </p:cNvSpPr>
              <p:nvPr/>
            </p:nvSpPr>
            <p:spPr bwMode="auto">
              <a:xfrm>
                <a:off x="18487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9" name="Rectangle 1058"/>
              <p:cNvSpPr>
                <a:spLocks noChangeArrowheads="1"/>
              </p:cNvSpPr>
              <p:nvPr/>
            </p:nvSpPr>
            <p:spPr bwMode="auto">
              <a:xfrm>
                <a:off x="18487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1059"/>
              <p:cNvSpPr>
                <a:spLocks noChangeArrowheads="1"/>
              </p:cNvSpPr>
              <p:nvPr/>
            </p:nvSpPr>
            <p:spPr bwMode="auto">
              <a:xfrm>
                <a:off x="18487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1060"/>
              <p:cNvSpPr>
                <a:spLocks noChangeArrowheads="1"/>
              </p:cNvSpPr>
              <p:nvPr/>
            </p:nvSpPr>
            <p:spPr bwMode="auto">
              <a:xfrm>
                <a:off x="18678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Rectangle 1061"/>
              <p:cNvSpPr>
                <a:spLocks noChangeArrowheads="1"/>
              </p:cNvSpPr>
              <p:nvPr/>
            </p:nvSpPr>
            <p:spPr bwMode="auto">
              <a:xfrm>
                <a:off x="18678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3" name="Rectangle 1062"/>
              <p:cNvSpPr>
                <a:spLocks noChangeArrowheads="1"/>
              </p:cNvSpPr>
              <p:nvPr/>
            </p:nvSpPr>
            <p:spPr bwMode="auto">
              <a:xfrm>
                <a:off x="18678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" name="Rectangle 1063"/>
              <p:cNvSpPr>
                <a:spLocks noChangeArrowheads="1"/>
              </p:cNvSpPr>
              <p:nvPr/>
            </p:nvSpPr>
            <p:spPr bwMode="auto">
              <a:xfrm>
                <a:off x="18678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5" name="Rectangle 1064"/>
              <p:cNvSpPr>
                <a:spLocks noChangeArrowheads="1"/>
              </p:cNvSpPr>
              <p:nvPr/>
            </p:nvSpPr>
            <p:spPr bwMode="auto">
              <a:xfrm>
                <a:off x="18678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1065"/>
              <p:cNvSpPr>
                <a:spLocks noChangeArrowheads="1"/>
              </p:cNvSpPr>
              <p:nvPr/>
            </p:nvSpPr>
            <p:spPr bwMode="auto">
              <a:xfrm>
                <a:off x="18678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1066"/>
              <p:cNvSpPr>
                <a:spLocks noChangeArrowheads="1"/>
              </p:cNvSpPr>
              <p:nvPr/>
            </p:nvSpPr>
            <p:spPr bwMode="auto">
              <a:xfrm>
                <a:off x="18678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1067"/>
              <p:cNvSpPr>
                <a:spLocks noChangeArrowheads="1"/>
              </p:cNvSpPr>
              <p:nvPr/>
            </p:nvSpPr>
            <p:spPr bwMode="auto">
              <a:xfrm>
                <a:off x="18678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9" name="Rectangle 1068"/>
              <p:cNvSpPr>
                <a:spLocks noChangeArrowheads="1"/>
              </p:cNvSpPr>
              <p:nvPr/>
            </p:nvSpPr>
            <p:spPr bwMode="auto">
              <a:xfrm>
                <a:off x="18678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0" name="Rectangle 1069"/>
              <p:cNvSpPr>
                <a:spLocks noChangeArrowheads="1"/>
              </p:cNvSpPr>
              <p:nvPr/>
            </p:nvSpPr>
            <p:spPr bwMode="auto">
              <a:xfrm>
                <a:off x="18678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1" name="Rectangle 1070"/>
              <p:cNvSpPr>
                <a:spLocks noChangeArrowheads="1"/>
              </p:cNvSpPr>
              <p:nvPr/>
            </p:nvSpPr>
            <p:spPr bwMode="auto">
              <a:xfrm>
                <a:off x="18678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2" name="Rectangle 1071"/>
              <p:cNvSpPr>
                <a:spLocks noChangeArrowheads="1"/>
              </p:cNvSpPr>
              <p:nvPr/>
            </p:nvSpPr>
            <p:spPr bwMode="auto">
              <a:xfrm>
                <a:off x="18678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3" name="Rectangle 1072"/>
              <p:cNvSpPr>
                <a:spLocks noChangeArrowheads="1"/>
              </p:cNvSpPr>
              <p:nvPr/>
            </p:nvSpPr>
            <p:spPr bwMode="auto">
              <a:xfrm>
                <a:off x="18678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4" name="Rectangle 1073"/>
              <p:cNvSpPr>
                <a:spLocks noChangeArrowheads="1"/>
              </p:cNvSpPr>
              <p:nvPr/>
            </p:nvSpPr>
            <p:spPr bwMode="auto">
              <a:xfrm>
                <a:off x="18678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5" name="Rectangle 1074"/>
              <p:cNvSpPr>
                <a:spLocks noChangeArrowheads="1"/>
              </p:cNvSpPr>
              <p:nvPr/>
            </p:nvSpPr>
            <p:spPr bwMode="auto">
              <a:xfrm>
                <a:off x="18678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6" name="Rectangle 1075"/>
              <p:cNvSpPr>
                <a:spLocks noChangeArrowheads="1"/>
              </p:cNvSpPr>
              <p:nvPr/>
            </p:nvSpPr>
            <p:spPr bwMode="auto">
              <a:xfrm>
                <a:off x="18678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7" name="Rectangle 1076"/>
              <p:cNvSpPr>
                <a:spLocks noChangeArrowheads="1"/>
              </p:cNvSpPr>
              <p:nvPr/>
            </p:nvSpPr>
            <p:spPr bwMode="auto">
              <a:xfrm>
                <a:off x="18678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8" name="Rectangle 1077"/>
              <p:cNvSpPr>
                <a:spLocks noChangeArrowheads="1"/>
              </p:cNvSpPr>
              <p:nvPr/>
            </p:nvSpPr>
            <p:spPr bwMode="auto">
              <a:xfrm>
                <a:off x="18678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9" name="Rectangle 1078"/>
              <p:cNvSpPr>
                <a:spLocks noChangeArrowheads="1"/>
              </p:cNvSpPr>
              <p:nvPr/>
            </p:nvSpPr>
            <p:spPr bwMode="auto">
              <a:xfrm>
                <a:off x="18678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0" name="Rectangle 1079"/>
              <p:cNvSpPr>
                <a:spLocks noChangeArrowheads="1"/>
              </p:cNvSpPr>
              <p:nvPr/>
            </p:nvSpPr>
            <p:spPr bwMode="auto">
              <a:xfrm>
                <a:off x="18678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1" name="Rectangle 1080"/>
              <p:cNvSpPr>
                <a:spLocks noChangeArrowheads="1"/>
              </p:cNvSpPr>
              <p:nvPr/>
            </p:nvSpPr>
            <p:spPr bwMode="auto">
              <a:xfrm>
                <a:off x="18678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2" name="Rectangle 1081"/>
              <p:cNvSpPr>
                <a:spLocks noChangeArrowheads="1"/>
              </p:cNvSpPr>
              <p:nvPr/>
            </p:nvSpPr>
            <p:spPr bwMode="auto">
              <a:xfrm>
                <a:off x="18678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3" name="Rectangle 1082"/>
              <p:cNvSpPr>
                <a:spLocks noChangeArrowheads="1"/>
              </p:cNvSpPr>
              <p:nvPr/>
            </p:nvSpPr>
            <p:spPr bwMode="auto">
              <a:xfrm>
                <a:off x="18678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4" name="Rectangle 1083"/>
              <p:cNvSpPr>
                <a:spLocks noChangeArrowheads="1"/>
              </p:cNvSpPr>
              <p:nvPr/>
            </p:nvSpPr>
            <p:spPr bwMode="auto">
              <a:xfrm>
                <a:off x="18678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5" name="Rectangle 1084"/>
              <p:cNvSpPr>
                <a:spLocks noChangeArrowheads="1"/>
              </p:cNvSpPr>
              <p:nvPr/>
            </p:nvSpPr>
            <p:spPr bwMode="auto">
              <a:xfrm>
                <a:off x="18678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6" name="Rectangle 1085"/>
              <p:cNvSpPr>
                <a:spLocks noChangeArrowheads="1"/>
              </p:cNvSpPr>
              <p:nvPr/>
            </p:nvSpPr>
            <p:spPr bwMode="auto">
              <a:xfrm>
                <a:off x="18678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7" name="Rectangle 1086"/>
              <p:cNvSpPr>
                <a:spLocks noChangeArrowheads="1"/>
              </p:cNvSpPr>
              <p:nvPr/>
            </p:nvSpPr>
            <p:spPr bwMode="auto">
              <a:xfrm>
                <a:off x="18678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8" name="Rectangle 1087"/>
              <p:cNvSpPr>
                <a:spLocks noChangeArrowheads="1"/>
              </p:cNvSpPr>
              <p:nvPr/>
            </p:nvSpPr>
            <p:spPr bwMode="auto">
              <a:xfrm>
                <a:off x="18678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9" name="Rectangle 1088"/>
              <p:cNvSpPr>
                <a:spLocks noChangeArrowheads="1"/>
              </p:cNvSpPr>
              <p:nvPr/>
            </p:nvSpPr>
            <p:spPr bwMode="auto">
              <a:xfrm>
                <a:off x="18869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0" name="Rectangle 1089"/>
              <p:cNvSpPr>
                <a:spLocks noChangeArrowheads="1"/>
              </p:cNvSpPr>
              <p:nvPr/>
            </p:nvSpPr>
            <p:spPr bwMode="auto">
              <a:xfrm>
                <a:off x="18869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1" name="Rectangle 1090"/>
              <p:cNvSpPr>
                <a:spLocks noChangeArrowheads="1"/>
              </p:cNvSpPr>
              <p:nvPr/>
            </p:nvSpPr>
            <p:spPr bwMode="auto">
              <a:xfrm>
                <a:off x="18869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2" name="Rectangle 1091"/>
              <p:cNvSpPr>
                <a:spLocks noChangeArrowheads="1"/>
              </p:cNvSpPr>
              <p:nvPr/>
            </p:nvSpPr>
            <p:spPr bwMode="auto">
              <a:xfrm>
                <a:off x="18869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3" name="Rectangle 1092"/>
              <p:cNvSpPr>
                <a:spLocks noChangeArrowheads="1"/>
              </p:cNvSpPr>
              <p:nvPr/>
            </p:nvSpPr>
            <p:spPr bwMode="auto">
              <a:xfrm>
                <a:off x="18869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4" name="Rectangle 1093"/>
              <p:cNvSpPr>
                <a:spLocks noChangeArrowheads="1"/>
              </p:cNvSpPr>
              <p:nvPr/>
            </p:nvSpPr>
            <p:spPr bwMode="auto">
              <a:xfrm>
                <a:off x="18869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5" name="Rectangle 1094"/>
              <p:cNvSpPr>
                <a:spLocks noChangeArrowheads="1"/>
              </p:cNvSpPr>
              <p:nvPr/>
            </p:nvSpPr>
            <p:spPr bwMode="auto">
              <a:xfrm>
                <a:off x="18869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6" name="Rectangle 1095"/>
              <p:cNvSpPr>
                <a:spLocks noChangeArrowheads="1"/>
              </p:cNvSpPr>
              <p:nvPr/>
            </p:nvSpPr>
            <p:spPr bwMode="auto">
              <a:xfrm>
                <a:off x="18869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7" name="Rectangle 1096"/>
              <p:cNvSpPr>
                <a:spLocks noChangeArrowheads="1"/>
              </p:cNvSpPr>
              <p:nvPr/>
            </p:nvSpPr>
            <p:spPr bwMode="auto">
              <a:xfrm>
                <a:off x="18869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8" name="Rectangle 1097"/>
              <p:cNvSpPr>
                <a:spLocks noChangeArrowheads="1"/>
              </p:cNvSpPr>
              <p:nvPr/>
            </p:nvSpPr>
            <p:spPr bwMode="auto">
              <a:xfrm>
                <a:off x="18869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9" name="Rectangle 1098"/>
              <p:cNvSpPr>
                <a:spLocks noChangeArrowheads="1"/>
              </p:cNvSpPr>
              <p:nvPr/>
            </p:nvSpPr>
            <p:spPr bwMode="auto">
              <a:xfrm>
                <a:off x="18869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0" name="Rectangle 1099"/>
              <p:cNvSpPr>
                <a:spLocks noChangeArrowheads="1"/>
              </p:cNvSpPr>
              <p:nvPr/>
            </p:nvSpPr>
            <p:spPr bwMode="auto">
              <a:xfrm>
                <a:off x="18869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1" name="Rectangle 1100"/>
              <p:cNvSpPr>
                <a:spLocks noChangeArrowheads="1"/>
              </p:cNvSpPr>
              <p:nvPr/>
            </p:nvSpPr>
            <p:spPr bwMode="auto">
              <a:xfrm>
                <a:off x="18869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2" name="Rectangle 1101"/>
              <p:cNvSpPr>
                <a:spLocks noChangeArrowheads="1"/>
              </p:cNvSpPr>
              <p:nvPr/>
            </p:nvSpPr>
            <p:spPr bwMode="auto">
              <a:xfrm>
                <a:off x="18869" y="78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3" name="Rectangle 1102"/>
              <p:cNvSpPr>
                <a:spLocks noChangeArrowheads="1"/>
              </p:cNvSpPr>
              <p:nvPr/>
            </p:nvSpPr>
            <p:spPr bwMode="auto">
              <a:xfrm>
                <a:off x="18869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4" name="Rectangle 1103"/>
              <p:cNvSpPr>
                <a:spLocks noChangeArrowheads="1"/>
              </p:cNvSpPr>
              <p:nvPr/>
            </p:nvSpPr>
            <p:spPr bwMode="auto">
              <a:xfrm>
                <a:off x="18869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5" name="Rectangle 1104"/>
              <p:cNvSpPr>
                <a:spLocks noChangeArrowheads="1"/>
              </p:cNvSpPr>
              <p:nvPr/>
            </p:nvSpPr>
            <p:spPr bwMode="auto">
              <a:xfrm>
                <a:off x="18869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6" name="Rectangle 1105"/>
              <p:cNvSpPr>
                <a:spLocks noChangeArrowheads="1"/>
              </p:cNvSpPr>
              <p:nvPr/>
            </p:nvSpPr>
            <p:spPr bwMode="auto">
              <a:xfrm>
                <a:off x="18869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7" name="Rectangle 1106"/>
              <p:cNvSpPr>
                <a:spLocks noChangeArrowheads="1"/>
              </p:cNvSpPr>
              <p:nvPr/>
            </p:nvSpPr>
            <p:spPr bwMode="auto">
              <a:xfrm>
                <a:off x="18869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8" name="Rectangle 1107"/>
              <p:cNvSpPr>
                <a:spLocks noChangeArrowheads="1"/>
              </p:cNvSpPr>
              <p:nvPr/>
            </p:nvSpPr>
            <p:spPr bwMode="auto">
              <a:xfrm>
                <a:off x="18869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9" name="Rectangle 1108"/>
              <p:cNvSpPr>
                <a:spLocks noChangeArrowheads="1"/>
              </p:cNvSpPr>
              <p:nvPr/>
            </p:nvSpPr>
            <p:spPr bwMode="auto">
              <a:xfrm>
                <a:off x="18869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0" name="Rectangle 1109"/>
              <p:cNvSpPr>
                <a:spLocks noChangeArrowheads="1"/>
              </p:cNvSpPr>
              <p:nvPr/>
            </p:nvSpPr>
            <p:spPr bwMode="auto">
              <a:xfrm>
                <a:off x="18869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1" name="Rectangle 1110"/>
              <p:cNvSpPr>
                <a:spLocks noChangeArrowheads="1"/>
              </p:cNvSpPr>
              <p:nvPr/>
            </p:nvSpPr>
            <p:spPr bwMode="auto">
              <a:xfrm>
                <a:off x="18869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2" name="Rectangle 1111"/>
              <p:cNvSpPr>
                <a:spLocks noChangeArrowheads="1"/>
              </p:cNvSpPr>
              <p:nvPr/>
            </p:nvSpPr>
            <p:spPr bwMode="auto">
              <a:xfrm>
                <a:off x="18869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3" name="Rectangle 1112"/>
              <p:cNvSpPr>
                <a:spLocks noChangeArrowheads="1"/>
              </p:cNvSpPr>
              <p:nvPr/>
            </p:nvSpPr>
            <p:spPr bwMode="auto">
              <a:xfrm>
                <a:off x="18869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4" name="Rectangle 1113"/>
              <p:cNvSpPr>
                <a:spLocks noChangeArrowheads="1"/>
              </p:cNvSpPr>
              <p:nvPr/>
            </p:nvSpPr>
            <p:spPr bwMode="auto">
              <a:xfrm>
                <a:off x="18869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5" name="Rectangle 1114"/>
              <p:cNvSpPr>
                <a:spLocks noChangeArrowheads="1"/>
              </p:cNvSpPr>
              <p:nvPr/>
            </p:nvSpPr>
            <p:spPr bwMode="auto">
              <a:xfrm>
                <a:off x="18869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6" name="Rectangle 1115"/>
              <p:cNvSpPr>
                <a:spLocks noChangeArrowheads="1"/>
              </p:cNvSpPr>
              <p:nvPr/>
            </p:nvSpPr>
            <p:spPr bwMode="auto">
              <a:xfrm>
                <a:off x="18869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7" name="Rectangle 1116"/>
              <p:cNvSpPr>
                <a:spLocks noChangeArrowheads="1"/>
              </p:cNvSpPr>
              <p:nvPr/>
            </p:nvSpPr>
            <p:spPr bwMode="auto">
              <a:xfrm>
                <a:off x="18869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8" name="Rectangle 1117"/>
              <p:cNvSpPr>
                <a:spLocks noChangeArrowheads="1"/>
              </p:cNvSpPr>
              <p:nvPr/>
            </p:nvSpPr>
            <p:spPr bwMode="auto">
              <a:xfrm>
                <a:off x="18869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9" name="Rectangle 1118"/>
              <p:cNvSpPr>
                <a:spLocks noChangeArrowheads="1"/>
              </p:cNvSpPr>
              <p:nvPr/>
            </p:nvSpPr>
            <p:spPr bwMode="auto">
              <a:xfrm>
                <a:off x="18869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0" name="Rectangle 1119"/>
              <p:cNvSpPr>
                <a:spLocks noChangeArrowheads="1"/>
              </p:cNvSpPr>
              <p:nvPr/>
            </p:nvSpPr>
            <p:spPr bwMode="auto">
              <a:xfrm>
                <a:off x="18869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1" name="Rectangle 1120"/>
              <p:cNvSpPr>
                <a:spLocks noChangeArrowheads="1"/>
              </p:cNvSpPr>
              <p:nvPr/>
            </p:nvSpPr>
            <p:spPr bwMode="auto">
              <a:xfrm>
                <a:off x="18869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2" name="Rectangle 1121"/>
              <p:cNvSpPr>
                <a:spLocks noChangeArrowheads="1"/>
              </p:cNvSpPr>
              <p:nvPr/>
            </p:nvSpPr>
            <p:spPr bwMode="auto">
              <a:xfrm>
                <a:off x="19060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3" name="Rectangle 1122"/>
              <p:cNvSpPr>
                <a:spLocks noChangeArrowheads="1"/>
              </p:cNvSpPr>
              <p:nvPr/>
            </p:nvSpPr>
            <p:spPr bwMode="auto">
              <a:xfrm>
                <a:off x="19060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4" name="Rectangle 1123"/>
              <p:cNvSpPr>
                <a:spLocks noChangeArrowheads="1"/>
              </p:cNvSpPr>
              <p:nvPr/>
            </p:nvSpPr>
            <p:spPr bwMode="auto">
              <a:xfrm>
                <a:off x="19060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5" name="Rectangle 1124"/>
              <p:cNvSpPr>
                <a:spLocks noChangeArrowheads="1"/>
              </p:cNvSpPr>
              <p:nvPr/>
            </p:nvSpPr>
            <p:spPr bwMode="auto">
              <a:xfrm>
                <a:off x="19060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6" name="Rectangle 1125"/>
              <p:cNvSpPr>
                <a:spLocks noChangeArrowheads="1"/>
              </p:cNvSpPr>
              <p:nvPr/>
            </p:nvSpPr>
            <p:spPr bwMode="auto">
              <a:xfrm>
                <a:off x="19060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7" name="Rectangle 1126"/>
              <p:cNvSpPr>
                <a:spLocks noChangeArrowheads="1"/>
              </p:cNvSpPr>
              <p:nvPr/>
            </p:nvSpPr>
            <p:spPr bwMode="auto">
              <a:xfrm>
                <a:off x="19060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8" name="Rectangle 1127"/>
              <p:cNvSpPr>
                <a:spLocks noChangeArrowheads="1"/>
              </p:cNvSpPr>
              <p:nvPr/>
            </p:nvSpPr>
            <p:spPr bwMode="auto">
              <a:xfrm>
                <a:off x="19060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9" name="Rectangle 1128"/>
              <p:cNvSpPr>
                <a:spLocks noChangeArrowheads="1"/>
              </p:cNvSpPr>
              <p:nvPr/>
            </p:nvSpPr>
            <p:spPr bwMode="auto">
              <a:xfrm>
                <a:off x="19060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0" name="Rectangle 1129"/>
              <p:cNvSpPr>
                <a:spLocks noChangeArrowheads="1"/>
              </p:cNvSpPr>
              <p:nvPr/>
            </p:nvSpPr>
            <p:spPr bwMode="auto">
              <a:xfrm>
                <a:off x="19060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1" name="Rectangle 1130"/>
              <p:cNvSpPr>
                <a:spLocks noChangeArrowheads="1"/>
              </p:cNvSpPr>
              <p:nvPr/>
            </p:nvSpPr>
            <p:spPr bwMode="auto">
              <a:xfrm>
                <a:off x="19060" y="724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2" name="Rectangle 1131"/>
              <p:cNvSpPr>
                <a:spLocks noChangeArrowheads="1"/>
              </p:cNvSpPr>
              <p:nvPr/>
            </p:nvSpPr>
            <p:spPr bwMode="auto">
              <a:xfrm>
                <a:off x="19060" y="743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3" name="Rectangle 1132"/>
              <p:cNvSpPr>
                <a:spLocks noChangeArrowheads="1"/>
              </p:cNvSpPr>
              <p:nvPr/>
            </p:nvSpPr>
            <p:spPr bwMode="auto">
              <a:xfrm>
                <a:off x="19060" y="763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4" name="Rectangle 1133"/>
              <p:cNvSpPr>
                <a:spLocks noChangeArrowheads="1"/>
              </p:cNvSpPr>
              <p:nvPr/>
            </p:nvSpPr>
            <p:spPr bwMode="auto">
              <a:xfrm>
                <a:off x="19060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5" name="Rectangle 1134"/>
              <p:cNvSpPr>
                <a:spLocks noChangeArrowheads="1"/>
              </p:cNvSpPr>
              <p:nvPr/>
            </p:nvSpPr>
            <p:spPr bwMode="auto">
              <a:xfrm>
                <a:off x="19060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6" name="Rectangle 1135"/>
              <p:cNvSpPr>
                <a:spLocks noChangeArrowheads="1"/>
              </p:cNvSpPr>
              <p:nvPr/>
            </p:nvSpPr>
            <p:spPr bwMode="auto">
              <a:xfrm>
                <a:off x="19060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7" name="Rectangle 1136"/>
              <p:cNvSpPr>
                <a:spLocks noChangeArrowheads="1"/>
              </p:cNvSpPr>
              <p:nvPr/>
            </p:nvSpPr>
            <p:spPr bwMode="auto">
              <a:xfrm>
                <a:off x="19060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8" name="Rectangle 1137"/>
              <p:cNvSpPr>
                <a:spLocks noChangeArrowheads="1"/>
              </p:cNvSpPr>
              <p:nvPr/>
            </p:nvSpPr>
            <p:spPr bwMode="auto">
              <a:xfrm>
                <a:off x="19060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9" name="Rectangle 1138"/>
              <p:cNvSpPr>
                <a:spLocks noChangeArrowheads="1"/>
              </p:cNvSpPr>
              <p:nvPr/>
            </p:nvSpPr>
            <p:spPr bwMode="auto">
              <a:xfrm>
                <a:off x="19060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0" name="Rectangle 1139"/>
              <p:cNvSpPr>
                <a:spLocks noChangeArrowheads="1"/>
              </p:cNvSpPr>
              <p:nvPr/>
            </p:nvSpPr>
            <p:spPr bwMode="auto">
              <a:xfrm>
                <a:off x="19060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1" name="Rectangle 1140"/>
              <p:cNvSpPr>
                <a:spLocks noChangeArrowheads="1"/>
              </p:cNvSpPr>
              <p:nvPr/>
            </p:nvSpPr>
            <p:spPr bwMode="auto">
              <a:xfrm>
                <a:off x="19060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2" name="Rectangle 1141"/>
              <p:cNvSpPr>
                <a:spLocks noChangeArrowheads="1"/>
              </p:cNvSpPr>
              <p:nvPr/>
            </p:nvSpPr>
            <p:spPr bwMode="auto">
              <a:xfrm>
                <a:off x="19060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3" name="Rectangle 1142"/>
              <p:cNvSpPr>
                <a:spLocks noChangeArrowheads="1"/>
              </p:cNvSpPr>
              <p:nvPr/>
            </p:nvSpPr>
            <p:spPr bwMode="auto">
              <a:xfrm>
                <a:off x="19060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4" name="Rectangle 1143"/>
              <p:cNvSpPr>
                <a:spLocks noChangeArrowheads="1"/>
              </p:cNvSpPr>
              <p:nvPr/>
            </p:nvSpPr>
            <p:spPr bwMode="auto">
              <a:xfrm>
                <a:off x="19060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5" name="Rectangle 1144"/>
              <p:cNvSpPr>
                <a:spLocks noChangeArrowheads="1"/>
              </p:cNvSpPr>
              <p:nvPr/>
            </p:nvSpPr>
            <p:spPr bwMode="auto">
              <a:xfrm>
                <a:off x="19060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6" name="Rectangle 1145"/>
              <p:cNvSpPr>
                <a:spLocks noChangeArrowheads="1"/>
              </p:cNvSpPr>
              <p:nvPr/>
            </p:nvSpPr>
            <p:spPr bwMode="auto">
              <a:xfrm>
                <a:off x="19060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7" name="Rectangle 1146"/>
              <p:cNvSpPr>
                <a:spLocks noChangeArrowheads="1"/>
              </p:cNvSpPr>
              <p:nvPr/>
            </p:nvSpPr>
            <p:spPr bwMode="auto">
              <a:xfrm>
                <a:off x="19060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8" name="Rectangle 1147"/>
              <p:cNvSpPr>
                <a:spLocks noChangeArrowheads="1"/>
              </p:cNvSpPr>
              <p:nvPr/>
            </p:nvSpPr>
            <p:spPr bwMode="auto">
              <a:xfrm>
                <a:off x="19060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9" name="Rectangle 1148"/>
              <p:cNvSpPr>
                <a:spLocks noChangeArrowheads="1"/>
              </p:cNvSpPr>
              <p:nvPr/>
            </p:nvSpPr>
            <p:spPr bwMode="auto">
              <a:xfrm>
                <a:off x="19060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0" name="Rectangle 1149"/>
              <p:cNvSpPr>
                <a:spLocks noChangeArrowheads="1"/>
              </p:cNvSpPr>
              <p:nvPr/>
            </p:nvSpPr>
            <p:spPr bwMode="auto">
              <a:xfrm>
                <a:off x="19060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1" name="Rectangle 1150"/>
              <p:cNvSpPr>
                <a:spLocks noChangeArrowheads="1"/>
              </p:cNvSpPr>
              <p:nvPr/>
            </p:nvSpPr>
            <p:spPr bwMode="auto">
              <a:xfrm>
                <a:off x="19060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2" name="Rectangle 1151"/>
              <p:cNvSpPr>
                <a:spLocks noChangeArrowheads="1"/>
              </p:cNvSpPr>
              <p:nvPr/>
            </p:nvSpPr>
            <p:spPr bwMode="auto">
              <a:xfrm>
                <a:off x="19060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3" name="Rectangle 1152"/>
              <p:cNvSpPr>
                <a:spLocks noChangeArrowheads="1"/>
              </p:cNvSpPr>
              <p:nvPr/>
            </p:nvSpPr>
            <p:spPr bwMode="auto">
              <a:xfrm>
                <a:off x="19251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4" name="Rectangle 1153"/>
              <p:cNvSpPr>
                <a:spLocks noChangeArrowheads="1"/>
              </p:cNvSpPr>
              <p:nvPr/>
            </p:nvSpPr>
            <p:spPr bwMode="auto">
              <a:xfrm>
                <a:off x="19251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5" name="Rectangle 1154"/>
              <p:cNvSpPr>
                <a:spLocks noChangeArrowheads="1"/>
              </p:cNvSpPr>
              <p:nvPr/>
            </p:nvSpPr>
            <p:spPr bwMode="auto">
              <a:xfrm>
                <a:off x="19251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6" name="Rectangle 1155"/>
              <p:cNvSpPr>
                <a:spLocks noChangeArrowheads="1"/>
              </p:cNvSpPr>
              <p:nvPr/>
            </p:nvSpPr>
            <p:spPr bwMode="auto">
              <a:xfrm>
                <a:off x="19251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7" name="Rectangle 1156"/>
              <p:cNvSpPr>
                <a:spLocks noChangeArrowheads="1"/>
              </p:cNvSpPr>
              <p:nvPr/>
            </p:nvSpPr>
            <p:spPr bwMode="auto">
              <a:xfrm>
                <a:off x="19251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8" name="Rectangle 1157"/>
              <p:cNvSpPr>
                <a:spLocks noChangeArrowheads="1"/>
              </p:cNvSpPr>
              <p:nvPr/>
            </p:nvSpPr>
            <p:spPr bwMode="auto">
              <a:xfrm>
                <a:off x="19251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9" name="Rectangle 1158"/>
              <p:cNvSpPr>
                <a:spLocks noChangeArrowheads="1"/>
              </p:cNvSpPr>
              <p:nvPr/>
            </p:nvSpPr>
            <p:spPr bwMode="auto">
              <a:xfrm>
                <a:off x="19251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0" name="Rectangle 1159"/>
              <p:cNvSpPr>
                <a:spLocks noChangeArrowheads="1"/>
              </p:cNvSpPr>
              <p:nvPr/>
            </p:nvSpPr>
            <p:spPr bwMode="auto">
              <a:xfrm>
                <a:off x="19251" y="705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1" name="Rectangle 1160"/>
              <p:cNvSpPr>
                <a:spLocks noChangeArrowheads="1"/>
              </p:cNvSpPr>
              <p:nvPr/>
            </p:nvSpPr>
            <p:spPr bwMode="auto">
              <a:xfrm>
                <a:off x="19251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2" name="Rectangle 1161"/>
              <p:cNvSpPr>
                <a:spLocks noChangeArrowheads="1"/>
              </p:cNvSpPr>
              <p:nvPr/>
            </p:nvSpPr>
            <p:spPr bwMode="auto">
              <a:xfrm>
                <a:off x="19251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3" name="Rectangle 1162"/>
              <p:cNvSpPr>
                <a:spLocks noChangeArrowheads="1"/>
              </p:cNvSpPr>
              <p:nvPr/>
            </p:nvSpPr>
            <p:spPr bwMode="auto">
              <a:xfrm>
                <a:off x="19251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4" name="Rectangle 1163"/>
              <p:cNvSpPr>
                <a:spLocks noChangeArrowheads="1"/>
              </p:cNvSpPr>
              <p:nvPr/>
            </p:nvSpPr>
            <p:spPr bwMode="auto">
              <a:xfrm>
                <a:off x="19251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5" name="Rectangle 1164"/>
              <p:cNvSpPr>
                <a:spLocks noChangeArrowheads="1"/>
              </p:cNvSpPr>
              <p:nvPr/>
            </p:nvSpPr>
            <p:spPr bwMode="auto">
              <a:xfrm>
                <a:off x="19251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6" name="Rectangle 1165"/>
              <p:cNvSpPr>
                <a:spLocks noChangeArrowheads="1"/>
              </p:cNvSpPr>
              <p:nvPr/>
            </p:nvSpPr>
            <p:spPr bwMode="auto">
              <a:xfrm>
                <a:off x="19251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7" name="Rectangle 1166"/>
              <p:cNvSpPr>
                <a:spLocks noChangeArrowheads="1"/>
              </p:cNvSpPr>
              <p:nvPr/>
            </p:nvSpPr>
            <p:spPr bwMode="auto">
              <a:xfrm>
                <a:off x="19251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8" name="Rectangle 1167"/>
              <p:cNvSpPr>
                <a:spLocks noChangeArrowheads="1"/>
              </p:cNvSpPr>
              <p:nvPr/>
            </p:nvSpPr>
            <p:spPr bwMode="auto">
              <a:xfrm>
                <a:off x="19251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9" name="Rectangle 1168"/>
              <p:cNvSpPr>
                <a:spLocks noChangeArrowheads="1"/>
              </p:cNvSpPr>
              <p:nvPr/>
            </p:nvSpPr>
            <p:spPr bwMode="auto">
              <a:xfrm>
                <a:off x="19251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0" name="Rectangle 1169"/>
              <p:cNvSpPr>
                <a:spLocks noChangeArrowheads="1"/>
              </p:cNvSpPr>
              <p:nvPr/>
            </p:nvSpPr>
            <p:spPr bwMode="auto">
              <a:xfrm>
                <a:off x="19251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1" name="Rectangle 1170"/>
              <p:cNvSpPr>
                <a:spLocks noChangeArrowheads="1"/>
              </p:cNvSpPr>
              <p:nvPr/>
            </p:nvSpPr>
            <p:spPr bwMode="auto">
              <a:xfrm>
                <a:off x="19251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2" name="Rectangle 1171"/>
              <p:cNvSpPr>
                <a:spLocks noChangeArrowheads="1"/>
              </p:cNvSpPr>
              <p:nvPr/>
            </p:nvSpPr>
            <p:spPr bwMode="auto">
              <a:xfrm>
                <a:off x="19251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3" name="Rectangle 1172"/>
              <p:cNvSpPr>
                <a:spLocks noChangeArrowheads="1"/>
              </p:cNvSpPr>
              <p:nvPr/>
            </p:nvSpPr>
            <p:spPr bwMode="auto">
              <a:xfrm>
                <a:off x="19251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4" name="Rectangle 1173"/>
              <p:cNvSpPr>
                <a:spLocks noChangeArrowheads="1"/>
              </p:cNvSpPr>
              <p:nvPr/>
            </p:nvSpPr>
            <p:spPr bwMode="auto">
              <a:xfrm>
                <a:off x="19251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5" name="Rectangle 1174"/>
              <p:cNvSpPr>
                <a:spLocks noChangeArrowheads="1"/>
              </p:cNvSpPr>
              <p:nvPr/>
            </p:nvSpPr>
            <p:spPr bwMode="auto">
              <a:xfrm>
                <a:off x="19251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6" name="Rectangle 1175"/>
              <p:cNvSpPr>
                <a:spLocks noChangeArrowheads="1"/>
              </p:cNvSpPr>
              <p:nvPr/>
            </p:nvSpPr>
            <p:spPr bwMode="auto">
              <a:xfrm>
                <a:off x="19251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7" name="Rectangle 1176"/>
              <p:cNvSpPr>
                <a:spLocks noChangeArrowheads="1"/>
              </p:cNvSpPr>
              <p:nvPr/>
            </p:nvSpPr>
            <p:spPr bwMode="auto">
              <a:xfrm>
                <a:off x="19251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8" name="Rectangle 1177"/>
              <p:cNvSpPr>
                <a:spLocks noChangeArrowheads="1"/>
              </p:cNvSpPr>
              <p:nvPr/>
            </p:nvSpPr>
            <p:spPr bwMode="auto">
              <a:xfrm>
                <a:off x="19251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9" name="Rectangle 1178"/>
              <p:cNvSpPr>
                <a:spLocks noChangeArrowheads="1"/>
              </p:cNvSpPr>
              <p:nvPr/>
            </p:nvSpPr>
            <p:spPr bwMode="auto">
              <a:xfrm>
                <a:off x="19442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0" name="Rectangle 1179"/>
              <p:cNvSpPr>
                <a:spLocks noChangeArrowheads="1"/>
              </p:cNvSpPr>
              <p:nvPr/>
            </p:nvSpPr>
            <p:spPr bwMode="auto">
              <a:xfrm>
                <a:off x="19442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1" name="Rectangle 1180"/>
              <p:cNvSpPr>
                <a:spLocks noChangeArrowheads="1"/>
              </p:cNvSpPr>
              <p:nvPr/>
            </p:nvSpPr>
            <p:spPr bwMode="auto">
              <a:xfrm>
                <a:off x="19442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2" name="Rectangle 1181"/>
              <p:cNvSpPr>
                <a:spLocks noChangeArrowheads="1"/>
              </p:cNvSpPr>
              <p:nvPr/>
            </p:nvSpPr>
            <p:spPr bwMode="auto">
              <a:xfrm>
                <a:off x="19442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3" name="Rectangle 1182"/>
              <p:cNvSpPr>
                <a:spLocks noChangeArrowheads="1"/>
              </p:cNvSpPr>
              <p:nvPr/>
            </p:nvSpPr>
            <p:spPr bwMode="auto">
              <a:xfrm>
                <a:off x="19442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4" name="Rectangle 1183"/>
              <p:cNvSpPr>
                <a:spLocks noChangeArrowheads="1"/>
              </p:cNvSpPr>
              <p:nvPr/>
            </p:nvSpPr>
            <p:spPr bwMode="auto">
              <a:xfrm>
                <a:off x="19442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5" name="Rectangle 1184"/>
              <p:cNvSpPr>
                <a:spLocks noChangeArrowheads="1"/>
              </p:cNvSpPr>
              <p:nvPr/>
            </p:nvSpPr>
            <p:spPr bwMode="auto">
              <a:xfrm>
                <a:off x="19442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6" name="Rectangle 1185"/>
              <p:cNvSpPr>
                <a:spLocks noChangeArrowheads="1"/>
              </p:cNvSpPr>
              <p:nvPr/>
            </p:nvSpPr>
            <p:spPr bwMode="auto">
              <a:xfrm>
                <a:off x="19442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7" name="Rectangle 1186"/>
              <p:cNvSpPr>
                <a:spLocks noChangeArrowheads="1"/>
              </p:cNvSpPr>
              <p:nvPr/>
            </p:nvSpPr>
            <p:spPr bwMode="auto">
              <a:xfrm>
                <a:off x="19442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8" name="Rectangle 1187"/>
              <p:cNvSpPr>
                <a:spLocks noChangeArrowheads="1"/>
              </p:cNvSpPr>
              <p:nvPr/>
            </p:nvSpPr>
            <p:spPr bwMode="auto">
              <a:xfrm>
                <a:off x="19442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9" name="Rectangle 1188"/>
              <p:cNvSpPr>
                <a:spLocks noChangeArrowheads="1"/>
              </p:cNvSpPr>
              <p:nvPr/>
            </p:nvSpPr>
            <p:spPr bwMode="auto">
              <a:xfrm>
                <a:off x="19442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0" name="Rectangle 1189"/>
              <p:cNvSpPr>
                <a:spLocks noChangeArrowheads="1"/>
              </p:cNvSpPr>
              <p:nvPr/>
            </p:nvSpPr>
            <p:spPr bwMode="auto">
              <a:xfrm>
                <a:off x="19442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1" name="Rectangle 1190"/>
              <p:cNvSpPr>
                <a:spLocks noChangeArrowheads="1"/>
              </p:cNvSpPr>
              <p:nvPr/>
            </p:nvSpPr>
            <p:spPr bwMode="auto">
              <a:xfrm>
                <a:off x="19442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2" name="Rectangle 1191"/>
              <p:cNvSpPr>
                <a:spLocks noChangeArrowheads="1"/>
              </p:cNvSpPr>
              <p:nvPr/>
            </p:nvSpPr>
            <p:spPr bwMode="auto">
              <a:xfrm>
                <a:off x="19442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3" name="Rectangle 1192"/>
              <p:cNvSpPr>
                <a:spLocks noChangeArrowheads="1"/>
              </p:cNvSpPr>
              <p:nvPr/>
            </p:nvSpPr>
            <p:spPr bwMode="auto">
              <a:xfrm>
                <a:off x="19442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4" name="Rectangle 1193"/>
              <p:cNvSpPr>
                <a:spLocks noChangeArrowheads="1"/>
              </p:cNvSpPr>
              <p:nvPr/>
            </p:nvSpPr>
            <p:spPr bwMode="auto">
              <a:xfrm>
                <a:off x="19442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5" name="Rectangle 1194"/>
              <p:cNvSpPr>
                <a:spLocks noChangeArrowheads="1"/>
              </p:cNvSpPr>
              <p:nvPr/>
            </p:nvSpPr>
            <p:spPr bwMode="auto">
              <a:xfrm>
                <a:off x="19442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6" name="Rectangle 1195"/>
              <p:cNvSpPr>
                <a:spLocks noChangeArrowheads="1"/>
              </p:cNvSpPr>
              <p:nvPr/>
            </p:nvSpPr>
            <p:spPr bwMode="auto">
              <a:xfrm>
                <a:off x="19442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7" name="Rectangle 1196"/>
              <p:cNvSpPr>
                <a:spLocks noChangeArrowheads="1"/>
              </p:cNvSpPr>
              <p:nvPr/>
            </p:nvSpPr>
            <p:spPr bwMode="auto">
              <a:xfrm>
                <a:off x="19442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8" name="Rectangle 1197"/>
              <p:cNvSpPr>
                <a:spLocks noChangeArrowheads="1"/>
              </p:cNvSpPr>
              <p:nvPr/>
            </p:nvSpPr>
            <p:spPr bwMode="auto">
              <a:xfrm>
                <a:off x="19442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9" name="Rectangle 1198"/>
              <p:cNvSpPr>
                <a:spLocks noChangeArrowheads="1"/>
              </p:cNvSpPr>
              <p:nvPr/>
            </p:nvSpPr>
            <p:spPr bwMode="auto">
              <a:xfrm>
                <a:off x="19442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0" name="Rectangle 1199"/>
              <p:cNvSpPr>
                <a:spLocks noChangeArrowheads="1"/>
              </p:cNvSpPr>
              <p:nvPr/>
            </p:nvSpPr>
            <p:spPr bwMode="auto">
              <a:xfrm>
                <a:off x="19442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1" name="Rectangle 1200"/>
              <p:cNvSpPr>
                <a:spLocks noChangeArrowheads="1"/>
              </p:cNvSpPr>
              <p:nvPr/>
            </p:nvSpPr>
            <p:spPr bwMode="auto">
              <a:xfrm>
                <a:off x="19442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2" name="Rectangle 1201"/>
              <p:cNvSpPr>
                <a:spLocks noChangeArrowheads="1"/>
              </p:cNvSpPr>
              <p:nvPr/>
            </p:nvSpPr>
            <p:spPr bwMode="auto">
              <a:xfrm>
                <a:off x="19442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3" name="Rectangle 1202"/>
              <p:cNvSpPr>
                <a:spLocks noChangeArrowheads="1"/>
              </p:cNvSpPr>
              <p:nvPr/>
            </p:nvSpPr>
            <p:spPr bwMode="auto">
              <a:xfrm>
                <a:off x="19634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4" name="Rectangle 1203"/>
              <p:cNvSpPr>
                <a:spLocks noChangeArrowheads="1"/>
              </p:cNvSpPr>
              <p:nvPr/>
            </p:nvSpPr>
            <p:spPr bwMode="auto">
              <a:xfrm>
                <a:off x="19634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5" name="Rectangle 1204"/>
              <p:cNvSpPr>
                <a:spLocks noChangeArrowheads="1"/>
              </p:cNvSpPr>
              <p:nvPr/>
            </p:nvSpPr>
            <p:spPr bwMode="auto">
              <a:xfrm>
                <a:off x="19634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6" name="Rectangle 1205"/>
              <p:cNvSpPr>
                <a:spLocks noChangeArrowheads="1"/>
              </p:cNvSpPr>
              <p:nvPr/>
            </p:nvSpPr>
            <p:spPr bwMode="auto">
              <a:xfrm>
                <a:off x="19634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7" name="Rectangle 1206"/>
              <p:cNvSpPr>
                <a:spLocks noChangeArrowheads="1"/>
              </p:cNvSpPr>
              <p:nvPr/>
            </p:nvSpPr>
            <p:spPr bwMode="auto">
              <a:xfrm>
                <a:off x="19634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8" name="Rectangle 1207"/>
              <p:cNvSpPr>
                <a:spLocks noChangeArrowheads="1"/>
              </p:cNvSpPr>
              <p:nvPr/>
            </p:nvSpPr>
            <p:spPr bwMode="auto">
              <a:xfrm>
                <a:off x="19634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9" name="Rectangle 1208"/>
              <p:cNvSpPr>
                <a:spLocks noChangeArrowheads="1"/>
              </p:cNvSpPr>
              <p:nvPr/>
            </p:nvSpPr>
            <p:spPr bwMode="auto">
              <a:xfrm>
                <a:off x="19634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0" name="Rectangle 1209"/>
              <p:cNvSpPr>
                <a:spLocks noChangeArrowheads="1"/>
              </p:cNvSpPr>
              <p:nvPr/>
            </p:nvSpPr>
            <p:spPr bwMode="auto">
              <a:xfrm>
                <a:off x="19634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1" name="Rectangle 1210"/>
              <p:cNvSpPr>
                <a:spLocks noChangeArrowheads="1"/>
              </p:cNvSpPr>
              <p:nvPr/>
            </p:nvSpPr>
            <p:spPr bwMode="auto">
              <a:xfrm>
                <a:off x="19634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Group 1412"/>
            <p:cNvGrpSpPr>
              <a:grpSpLocks/>
            </p:cNvGrpSpPr>
            <p:nvPr/>
          </p:nvGrpSpPr>
          <p:grpSpPr bwMode="auto">
            <a:xfrm>
              <a:off x="31168975" y="-1247775"/>
              <a:ext cx="2603500" cy="10501313"/>
              <a:chOff x="19634" y="-786"/>
              <a:chExt cx="1640" cy="6615"/>
            </a:xfrm>
            <a:grpFill/>
          </p:grpSpPr>
          <p:sp>
            <p:nvSpPr>
              <p:cNvPr id="1202" name="Rectangle 1212"/>
              <p:cNvSpPr>
                <a:spLocks noChangeArrowheads="1"/>
              </p:cNvSpPr>
              <p:nvPr/>
            </p:nvSpPr>
            <p:spPr bwMode="auto">
              <a:xfrm>
                <a:off x="19634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3" name="Rectangle 1213"/>
              <p:cNvSpPr>
                <a:spLocks noChangeArrowheads="1"/>
              </p:cNvSpPr>
              <p:nvPr/>
            </p:nvSpPr>
            <p:spPr bwMode="auto">
              <a:xfrm>
                <a:off x="19634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4" name="Rectangle 1214"/>
              <p:cNvSpPr>
                <a:spLocks noChangeArrowheads="1"/>
              </p:cNvSpPr>
              <p:nvPr/>
            </p:nvSpPr>
            <p:spPr bwMode="auto">
              <a:xfrm>
                <a:off x="19634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5" name="Rectangle 1215"/>
              <p:cNvSpPr>
                <a:spLocks noChangeArrowheads="1"/>
              </p:cNvSpPr>
              <p:nvPr/>
            </p:nvSpPr>
            <p:spPr bwMode="auto">
              <a:xfrm>
                <a:off x="19634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6" name="Rectangle 1216"/>
              <p:cNvSpPr>
                <a:spLocks noChangeArrowheads="1"/>
              </p:cNvSpPr>
              <p:nvPr/>
            </p:nvSpPr>
            <p:spPr bwMode="auto">
              <a:xfrm>
                <a:off x="19634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7" name="Rectangle 1217"/>
              <p:cNvSpPr>
                <a:spLocks noChangeArrowheads="1"/>
              </p:cNvSpPr>
              <p:nvPr/>
            </p:nvSpPr>
            <p:spPr bwMode="auto">
              <a:xfrm>
                <a:off x="19634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8" name="Rectangle 1218"/>
              <p:cNvSpPr>
                <a:spLocks noChangeArrowheads="1"/>
              </p:cNvSpPr>
              <p:nvPr/>
            </p:nvSpPr>
            <p:spPr bwMode="auto">
              <a:xfrm>
                <a:off x="19634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9" name="Rectangle 1219"/>
              <p:cNvSpPr>
                <a:spLocks noChangeArrowheads="1"/>
              </p:cNvSpPr>
              <p:nvPr/>
            </p:nvSpPr>
            <p:spPr bwMode="auto">
              <a:xfrm>
                <a:off x="19634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0" name="Rectangle 1220"/>
              <p:cNvSpPr>
                <a:spLocks noChangeArrowheads="1"/>
              </p:cNvSpPr>
              <p:nvPr/>
            </p:nvSpPr>
            <p:spPr bwMode="auto">
              <a:xfrm>
                <a:off x="19634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1" name="Rectangle 1221"/>
              <p:cNvSpPr>
                <a:spLocks noChangeArrowheads="1"/>
              </p:cNvSpPr>
              <p:nvPr/>
            </p:nvSpPr>
            <p:spPr bwMode="auto">
              <a:xfrm>
                <a:off x="19634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2" name="Rectangle 1222"/>
              <p:cNvSpPr>
                <a:spLocks noChangeArrowheads="1"/>
              </p:cNvSpPr>
              <p:nvPr/>
            </p:nvSpPr>
            <p:spPr bwMode="auto">
              <a:xfrm>
                <a:off x="19634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3" name="Rectangle 1223"/>
              <p:cNvSpPr>
                <a:spLocks noChangeArrowheads="1"/>
              </p:cNvSpPr>
              <p:nvPr/>
            </p:nvSpPr>
            <p:spPr bwMode="auto">
              <a:xfrm>
                <a:off x="19634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4" name="Rectangle 1224"/>
              <p:cNvSpPr>
                <a:spLocks noChangeArrowheads="1"/>
              </p:cNvSpPr>
              <p:nvPr/>
            </p:nvSpPr>
            <p:spPr bwMode="auto">
              <a:xfrm>
                <a:off x="19634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5" name="Rectangle 1225"/>
              <p:cNvSpPr>
                <a:spLocks noChangeArrowheads="1"/>
              </p:cNvSpPr>
              <p:nvPr/>
            </p:nvSpPr>
            <p:spPr bwMode="auto">
              <a:xfrm>
                <a:off x="19634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6" name="Rectangle 1226"/>
              <p:cNvSpPr>
                <a:spLocks noChangeArrowheads="1"/>
              </p:cNvSpPr>
              <p:nvPr/>
            </p:nvSpPr>
            <p:spPr bwMode="auto">
              <a:xfrm>
                <a:off x="19634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7" name="Rectangle 1227"/>
              <p:cNvSpPr>
                <a:spLocks noChangeArrowheads="1"/>
              </p:cNvSpPr>
              <p:nvPr/>
            </p:nvSpPr>
            <p:spPr bwMode="auto">
              <a:xfrm>
                <a:off x="19634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8" name="Rectangle 1228"/>
              <p:cNvSpPr>
                <a:spLocks noChangeArrowheads="1"/>
              </p:cNvSpPr>
              <p:nvPr/>
            </p:nvSpPr>
            <p:spPr bwMode="auto">
              <a:xfrm>
                <a:off x="19825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9" name="Rectangle 1229"/>
              <p:cNvSpPr>
                <a:spLocks noChangeArrowheads="1"/>
              </p:cNvSpPr>
              <p:nvPr/>
            </p:nvSpPr>
            <p:spPr bwMode="auto">
              <a:xfrm>
                <a:off x="19825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0" name="Rectangle 1230"/>
              <p:cNvSpPr>
                <a:spLocks noChangeArrowheads="1"/>
              </p:cNvSpPr>
              <p:nvPr/>
            </p:nvSpPr>
            <p:spPr bwMode="auto">
              <a:xfrm>
                <a:off x="19825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1" name="Rectangle 1231"/>
              <p:cNvSpPr>
                <a:spLocks noChangeArrowheads="1"/>
              </p:cNvSpPr>
              <p:nvPr/>
            </p:nvSpPr>
            <p:spPr bwMode="auto">
              <a:xfrm>
                <a:off x="19825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2" name="Rectangle 1232"/>
              <p:cNvSpPr>
                <a:spLocks noChangeArrowheads="1"/>
              </p:cNvSpPr>
              <p:nvPr/>
            </p:nvSpPr>
            <p:spPr bwMode="auto">
              <a:xfrm>
                <a:off x="19825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3" name="Rectangle 1233"/>
              <p:cNvSpPr>
                <a:spLocks noChangeArrowheads="1"/>
              </p:cNvSpPr>
              <p:nvPr/>
            </p:nvSpPr>
            <p:spPr bwMode="auto">
              <a:xfrm>
                <a:off x="19825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4" name="Rectangle 1234"/>
              <p:cNvSpPr>
                <a:spLocks noChangeArrowheads="1"/>
              </p:cNvSpPr>
              <p:nvPr/>
            </p:nvSpPr>
            <p:spPr bwMode="auto">
              <a:xfrm>
                <a:off x="19825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5" name="Rectangle 1235"/>
              <p:cNvSpPr>
                <a:spLocks noChangeArrowheads="1"/>
              </p:cNvSpPr>
              <p:nvPr/>
            </p:nvSpPr>
            <p:spPr bwMode="auto">
              <a:xfrm>
                <a:off x="19825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6" name="Rectangle 1236"/>
              <p:cNvSpPr>
                <a:spLocks noChangeArrowheads="1"/>
              </p:cNvSpPr>
              <p:nvPr/>
            </p:nvSpPr>
            <p:spPr bwMode="auto">
              <a:xfrm>
                <a:off x="19825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7" name="Rectangle 1237"/>
              <p:cNvSpPr>
                <a:spLocks noChangeArrowheads="1"/>
              </p:cNvSpPr>
              <p:nvPr/>
            </p:nvSpPr>
            <p:spPr bwMode="auto">
              <a:xfrm>
                <a:off x="19825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8" name="Rectangle 1238"/>
              <p:cNvSpPr>
                <a:spLocks noChangeArrowheads="1"/>
              </p:cNvSpPr>
              <p:nvPr/>
            </p:nvSpPr>
            <p:spPr bwMode="auto">
              <a:xfrm>
                <a:off x="19825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9" name="Rectangle 1239"/>
              <p:cNvSpPr>
                <a:spLocks noChangeArrowheads="1"/>
              </p:cNvSpPr>
              <p:nvPr/>
            </p:nvSpPr>
            <p:spPr bwMode="auto">
              <a:xfrm>
                <a:off x="19825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0" name="Rectangle 1240"/>
              <p:cNvSpPr>
                <a:spLocks noChangeArrowheads="1"/>
              </p:cNvSpPr>
              <p:nvPr/>
            </p:nvSpPr>
            <p:spPr bwMode="auto">
              <a:xfrm>
                <a:off x="19825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1" name="Rectangle 1241"/>
              <p:cNvSpPr>
                <a:spLocks noChangeArrowheads="1"/>
              </p:cNvSpPr>
              <p:nvPr/>
            </p:nvSpPr>
            <p:spPr bwMode="auto">
              <a:xfrm>
                <a:off x="19825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2" name="Rectangle 1242"/>
              <p:cNvSpPr>
                <a:spLocks noChangeArrowheads="1"/>
              </p:cNvSpPr>
              <p:nvPr/>
            </p:nvSpPr>
            <p:spPr bwMode="auto">
              <a:xfrm>
                <a:off x="19825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3" name="Rectangle 1243"/>
              <p:cNvSpPr>
                <a:spLocks noChangeArrowheads="1"/>
              </p:cNvSpPr>
              <p:nvPr/>
            </p:nvSpPr>
            <p:spPr bwMode="auto">
              <a:xfrm>
                <a:off x="19825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4" name="Rectangle 1244"/>
              <p:cNvSpPr>
                <a:spLocks noChangeArrowheads="1"/>
              </p:cNvSpPr>
              <p:nvPr/>
            </p:nvSpPr>
            <p:spPr bwMode="auto">
              <a:xfrm>
                <a:off x="19825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5" name="Rectangle 1245"/>
              <p:cNvSpPr>
                <a:spLocks noChangeArrowheads="1"/>
              </p:cNvSpPr>
              <p:nvPr/>
            </p:nvSpPr>
            <p:spPr bwMode="auto">
              <a:xfrm>
                <a:off x="19825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6" name="Rectangle 1246"/>
              <p:cNvSpPr>
                <a:spLocks noChangeArrowheads="1"/>
              </p:cNvSpPr>
              <p:nvPr/>
            </p:nvSpPr>
            <p:spPr bwMode="auto">
              <a:xfrm>
                <a:off x="19825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7" name="Rectangle 1247"/>
              <p:cNvSpPr>
                <a:spLocks noChangeArrowheads="1"/>
              </p:cNvSpPr>
              <p:nvPr/>
            </p:nvSpPr>
            <p:spPr bwMode="auto">
              <a:xfrm>
                <a:off x="19825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8" name="Rectangle 1248"/>
              <p:cNvSpPr>
                <a:spLocks noChangeArrowheads="1"/>
              </p:cNvSpPr>
              <p:nvPr/>
            </p:nvSpPr>
            <p:spPr bwMode="auto">
              <a:xfrm>
                <a:off x="19825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9" name="Rectangle 1249"/>
              <p:cNvSpPr>
                <a:spLocks noChangeArrowheads="1"/>
              </p:cNvSpPr>
              <p:nvPr/>
            </p:nvSpPr>
            <p:spPr bwMode="auto">
              <a:xfrm>
                <a:off x="19825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0" name="Rectangle 1250"/>
              <p:cNvSpPr>
                <a:spLocks noChangeArrowheads="1"/>
              </p:cNvSpPr>
              <p:nvPr/>
            </p:nvSpPr>
            <p:spPr bwMode="auto">
              <a:xfrm>
                <a:off x="19825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1" name="Rectangle 1251"/>
              <p:cNvSpPr>
                <a:spLocks noChangeArrowheads="1"/>
              </p:cNvSpPr>
              <p:nvPr/>
            </p:nvSpPr>
            <p:spPr bwMode="auto">
              <a:xfrm>
                <a:off x="19825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2" name="Rectangle 1252"/>
              <p:cNvSpPr>
                <a:spLocks noChangeArrowheads="1"/>
              </p:cNvSpPr>
              <p:nvPr/>
            </p:nvSpPr>
            <p:spPr bwMode="auto">
              <a:xfrm>
                <a:off x="20016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3" name="Rectangle 1253"/>
              <p:cNvSpPr>
                <a:spLocks noChangeArrowheads="1"/>
              </p:cNvSpPr>
              <p:nvPr/>
            </p:nvSpPr>
            <p:spPr bwMode="auto">
              <a:xfrm>
                <a:off x="20016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4" name="Rectangle 1254"/>
              <p:cNvSpPr>
                <a:spLocks noChangeArrowheads="1"/>
              </p:cNvSpPr>
              <p:nvPr/>
            </p:nvSpPr>
            <p:spPr bwMode="auto">
              <a:xfrm>
                <a:off x="20016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5" name="Rectangle 1255"/>
              <p:cNvSpPr>
                <a:spLocks noChangeArrowheads="1"/>
              </p:cNvSpPr>
              <p:nvPr/>
            </p:nvSpPr>
            <p:spPr bwMode="auto">
              <a:xfrm>
                <a:off x="20016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6" name="Rectangle 1256"/>
              <p:cNvSpPr>
                <a:spLocks noChangeArrowheads="1"/>
              </p:cNvSpPr>
              <p:nvPr/>
            </p:nvSpPr>
            <p:spPr bwMode="auto">
              <a:xfrm>
                <a:off x="20016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7" name="Rectangle 1257"/>
              <p:cNvSpPr>
                <a:spLocks noChangeArrowheads="1"/>
              </p:cNvSpPr>
              <p:nvPr/>
            </p:nvSpPr>
            <p:spPr bwMode="auto">
              <a:xfrm>
                <a:off x="20016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8" name="Rectangle 1258"/>
              <p:cNvSpPr>
                <a:spLocks noChangeArrowheads="1"/>
              </p:cNvSpPr>
              <p:nvPr/>
            </p:nvSpPr>
            <p:spPr bwMode="auto">
              <a:xfrm>
                <a:off x="20016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9" name="Rectangle 1259"/>
              <p:cNvSpPr>
                <a:spLocks noChangeArrowheads="1"/>
              </p:cNvSpPr>
              <p:nvPr/>
            </p:nvSpPr>
            <p:spPr bwMode="auto">
              <a:xfrm>
                <a:off x="20016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0" name="Rectangle 1260"/>
              <p:cNvSpPr>
                <a:spLocks noChangeArrowheads="1"/>
              </p:cNvSpPr>
              <p:nvPr/>
            </p:nvSpPr>
            <p:spPr bwMode="auto">
              <a:xfrm>
                <a:off x="20016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1" name="Rectangle 1261"/>
              <p:cNvSpPr>
                <a:spLocks noChangeArrowheads="1"/>
              </p:cNvSpPr>
              <p:nvPr/>
            </p:nvSpPr>
            <p:spPr bwMode="auto">
              <a:xfrm>
                <a:off x="20016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2" name="Rectangle 1262"/>
              <p:cNvSpPr>
                <a:spLocks noChangeArrowheads="1"/>
              </p:cNvSpPr>
              <p:nvPr/>
            </p:nvSpPr>
            <p:spPr bwMode="auto">
              <a:xfrm>
                <a:off x="20016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3" name="Rectangle 1263"/>
              <p:cNvSpPr>
                <a:spLocks noChangeArrowheads="1"/>
              </p:cNvSpPr>
              <p:nvPr/>
            </p:nvSpPr>
            <p:spPr bwMode="auto">
              <a:xfrm>
                <a:off x="20016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4" name="Rectangle 1264"/>
              <p:cNvSpPr>
                <a:spLocks noChangeArrowheads="1"/>
              </p:cNvSpPr>
              <p:nvPr/>
            </p:nvSpPr>
            <p:spPr bwMode="auto">
              <a:xfrm>
                <a:off x="20016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5" name="Rectangle 1265"/>
              <p:cNvSpPr>
                <a:spLocks noChangeArrowheads="1"/>
              </p:cNvSpPr>
              <p:nvPr/>
            </p:nvSpPr>
            <p:spPr bwMode="auto">
              <a:xfrm>
                <a:off x="20016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6" name="Rectangle 1266"/>
              <p:cNvSpPr>
                <a:spLocks noChangeArrowheads="1"/>
              </p:cNvSpPr>
              <p:nvPr/>
            </p:nvSpPr>
            <p:spPr bwMode="auto">
              <a:xfrm>
                <a:off x="20016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7" name="Rectangle 1267"/>
              <p:cNvSpPr>
                <a:spLocks noChangeArrowheads="1"/>
              </p:cNvSpPr>
              <p:nvPr/>
            </p:nvSpPr>
            <p:spPr bwMode="auto">
              <a:xfrm>
                <a:off x="20016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8" name="Rectangle 1268"/>
              <p:cNvSpPr>
                <a:spLocks noChangeArrowheads="1"/>
              </p:cNvSpPr>
              <p:nvPr/>
            </p:nvSpPr>
            <p:spPr bwMode="auto">
              <a:xfrm>
                <a:off x="20016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9" name="Rectangle 1269"/>
              <p:cNvSpPr>
                <a:spLocks noChangeArrowheads="1"/>
              </p:cNvSpPr>
              <p:nvPr/>
            </p:nvSpPr>
            <p:spPr bwMode="auto">
              <a:xfrm>
                <a:off x="20016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0" name="Rectangle 1270"/>
              <p:cNvSpPr>
                <a:spLocks noChangeArrowheads="1"/>
              </p:cNvSpPr>
              <p:nvPr/>
            </p:nvSpPr>
            <p:spPr bwMode="auto">
              <a:xfrm>
                <a:off x="20016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1" name="Rectangle 1271"/>
              <p:cNvSpPr>
                <a:spLocks noChangeArrowheads="1"/>
              </p:cNvSpPr>
              <p:nvPr/>
            </p:nvSpPr>
            <p:spPr bwMode="auto">
              <a:xfrm>
                <a:off x="20016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2" name="Rectangle 1272"/>
              <p:cNvSpPr>
                <a:spLocks noChangeArrowheads="1"/>
              </p:cNvSpPr>
              <p:nvPr/>
            </p:nvSpPr>
            <p:spPr bwMode="auto">
              <a:xfrm>
                <a:off x="20016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3" name="Rectangle 1273"/>
              <p:cNvSpPr>
                <a:spLocks noChangeArrowheads="1"/>
              </p:cNvSpPr>
              <p:nvPr/>
            </p:nvSpPr>
            <p:spPr bwMode="auto">
              <a:xfrm>
                <a:off x="20016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4" name="Rectangle 1274"/>
              <p:cNvSpPr>
                <a:spLocks noChangeArrowheads="1"/>
              </p:cNvSpPr>
              <p:nvPr/>
            </p:nvSpPr>
            <p:spPr bwMode="auto">
              <a:xfrm>
                <a:off x="20207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5" name="Rectangle 1275"/>
              <p:cNvSpPr>
                <a:spLocks noChangeArrowheads="1"/>
              </p:cNvSpPr>
              <p:nvPr/>
            </p:nvSpPr>
            <p:spPr bwMode="auto">
              <a:xfrm>
                <a:off x="20207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6" name="Rectangle 1276"/>
              <p:cNvSpPr>
                <a:spLocks noChangeArrowheads="1"/>
              </p:cNvSpPr>
              <p:nvPr/>
            </p:nvSpPr>
            <p:spPr bwMode="auto">
              <a:xfrm>
                <a:off x="20207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7" name="Rectangle 1277"/>
              <p:cNvSpPr>
                <a:spLocks noChangeArrowheads="1"/>
              </p:cNvSpPr>
              <p:nvPr/>
            </p:nvSpPr>
            <p:spPr bwMode="auto">
              <a:xfrm>
                <a:off x="20207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8" name="Rectangle 1278"/>
              <p:cNvSpPr>
                <a:spLocks noChangeArrowheads="1"/>
              </p:cNvSpPr>
              <p:nvPr/>
            </p:nvSpPr>
            <p:spPr bwMode="auto">
              <a:xfrm>
                <a:off x="20207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9" name="Rectangle 1279"/>
              <p:cNvSpPr>
                <a:spLocks noChangeArrowheads="1"/>
              </p:cNvSpPr>
              <p:nvPr/>
            </p:nvSpPr>
            <p:spPr bwMode="auto">
              <a:xfrm>
                <a:off x="20207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" name="Rectangle 1280"/>
              <p:cNvSpPr>
                <a:spLocks noChangeArrowheads="1"/>
              </p:cNvSpPr>
              <p:nvPr/>
            </p:nvSpPr>
            <p:spPr bwMode="auto">
              <a:xfrm>
                <a:off x="20207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1" name="Rectangle 1281"/>
              <p:cNvSpPr>
                <a:spLocks noChangeArrowheads="1"/>
              </p:cNvSpPr>
              <p:nvPr/>
            </p:nvSpPr>
            <p:spPr bwMode="auto">
              <a:xfrm>
                <a:off x="20207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2" name="Rectangle 1282"/>
              <p:cNvSpPr>
                <a:spLocks noChangeArrowheads="1"/>
              </p:cNvSpPr>
              <p:nvPr/>
            </p:nvSpPr>
            <p:spPr bwMode="auto">
              <a:xfrm>
                <a:off x="20207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3" name="Rectangle 1283"/>
              <p:cNvSpPr>
                <a:spLocks noChangeArrowheads="1"/>
              </p:cNvSpPr>
              <p:nvPr/>
            </p:nvSpPr>
            <p:spPr bwMode="auto">
              <a:xfrm>
                <a:off x="20207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4" name="Rectangle 1284"/>
              <p:cNvSpPr>
                <a:spLocks noChangeArrowheads="1"/>
              </p:cNvSpPr>
              <p:nvPr/>
            </p:nvSpPr>
            <p:spPr bwMode="auto">
              <a:xfrm>
                <a:off x="20207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5" name="Rectangle 1285"/>
              <p:cNvSpPr>
                <a:spLocks noChangeArrowheads="1"/>
              </p:cNvSpPr>
              <p:nvPr/>
            </p:nvSpPr>
            <p:spPr bwMode="auto">
              <a:xfrm>
                <a:off x="20207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6" name="Rectangle 1286"/>
              <p:cNvSpPr>
                <a:spLocks noChangeArrowheads="1"/>
              </p:cNvSpPr>
              <p:nvPr/>
            </p:nvSpPr>
            <p:spPr bwMode="auto">
              <a:xfrm>
                <a:off x="20207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7" name="Rectangle 1287"/>
              <p:cNvSpPr>
                <a:spLocks noChangeArrowheads="1"/>
              </p:cNvSpPr>
              <p:nvPr/>
            </p:nvSpPr>
            <p:spPr bwMode="auto">
              <a:xfrm>
                <a:off x="20207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8" name="Rectangle 1288"/>
              <p:cNvSpPr>
                <a:spLocks noChangeArrowheads="1"/>
              </p:cNvSpPr>
              <p:nvPr/>
            </p:nvSpPr>
            <p:spPr bwMode="auto">
              <a:xfrm>
                <a:off x="20207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9" name="Rectangle 1289"/>
              <p:cNvSpPr>
                <a:spLocks noChangeArrowheads="1"/>
              </p:cNvSpPr>
              <p:nvPr/>
            </p:nvSpPr>
            <p:spPr bwMode="auto">
              <a:xfrm>
                <a:off x="20207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0" name="Rectangle 1290"/>
              <p:cNvSpPr>
                <a:spLocks noChangeArrowheads="1"/>
              </p:cNvSpPr>
              <p:nvPr/>
            </p:nvSpPr>
            <p:spPr bwMode="auto">
              <a:xfrm>
                <a:off x="20207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1" name="Rectangle 1291"/>
              <p:cNvSpPr>
                <a:spLocks noChangeArrowheads="1"/>
              </p:cNvSpPr>
              <p:nvPr/>
            </p:nvSpPr>
            <p:spPr bwMode="auto">
              <a:xfrm>
                <a:off x="20207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2" name="Rectangle 1292"/>
              <p:cNvSpPr>
                <a:spLocks noChangeArrowheads="1"/>
              </p:cNvSpPr>
              <p:nvPr/>
            </p:nvSpPr>
            <p:spPr bwMode="auto">
              <a:xfrm>
                <a:off x="20207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3" name="Rectangle 1293"/>
              <p:cNvSpPr>
                <a:spLocks noChangeArrowheads="1"/>
              </p:cNvSpPr>
              <p:nvPr/>
            </p:nvSpPr>
            <p:spPr bwMode="auto">
              <a:xfrm>
                <a:off x="20207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4" name="Rectangle 1294"/>
              <p:cNvSpPr>
                <a:spLocks noChangeArrowheads="1"/>
              </p:cNvSpPr>
              <p:nvPr/>
            </p:nvSpPr>
            <p:spPr bwMode="auto">
              <a:xfrm>
                <a:off x="20207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5" name="Rectangle 1295"/>
              <p:cNvSpPr>
                <a:spLocks noChangeArrowheads="1"/>
              </p:cNvSpPr>
              <p:nvPr/>
            </p:nvSpPr>
            <p:spPr bwMode="auto">
              <a:xfrm>
                <a:off x="20207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6" name="Rectangle 1296"/>
              <p:cNvSpPr>
                <a:spLocks noChangeArrowheads="1"/>
              </p:cNvSpPr>
              <p:nvPr/>
            </p:nvSpPr>
            <p:spPr bwMode="auto">
              <a:xfrm>
                <a:off x="20207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7" name="Rectangle 1297"/>
              <p:cNvSpPr>
                <a:spLocks noChangeArrowheads="1"/>
              </p:cNvSpPr>
              <p:nvPr/>
            </p:nvSpPr>
            <p:spPr bwMode="auto">
              <a:xfrm>
                <a:off x="20398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8" name="Rectangle 1298"/>
              <p:cNvSpPr>
                <a:spLocks noChangeArrowheads="1"/>
              </p:cNvSpPr>
              <p:nvPr/>
            </p:nvSpPr>
            <p:spPr bwMode="auto">
              <a:xfrm>
                <a:off x="20398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9" name="Rectangle 1299"/>
              <p:cNvSpPr>
                <a:spLocks noChangeArrowheads="1"/>
              </p:cNvSpPr>
              <p:nvPr/>
            </p:nvSpPr>
            <p:spPr bwMode="auto">
              <a:xfrm>
                <a:off x="20398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0" name="Rectangle 1300"/>
              <p:cNvSpPr>
                <a:spLocks noChangeArrowheads="1"/>
              </p:cNvSpPr>
              <p:nvPr/>
            </p:nvSpPr>
            <p:spPr bwMode="auto">
              <a:xfrm>
                <a:off x="20398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" name="Rectangle 1301"/>
              <p:cNvSpPr>
                <a:spLocks noChangeArrowheads="1"/>
              </p:cNvSpPr>
              <p:nvPr/>
            </p:nvSpPr>
            <p:spPr bwMode="auto">
              <a:xfrm>
                <a:off x="20398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2" name="Rectangle 1302"/>
              <p:cNvSpPr>
                <a:spLocks noChangeArrowheads="1"/>
              </p:cNvSpPr>
              <p:nvPr/>
            </p:nvSpPr>
            <p:spPr bwMode="auto">
              <a:xfrm>
                <a:off x="20398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3" name="Rectangle 1303"/>
              <p:cNvSpPr>
                <a:spLocks noChangeArrowheads="1"/>
              </p:cNvSpPr>
              <p:nvPr/>
            </p:nvSpPr>
            <p:spPr bwMode="auto">
              <a:xfrm>
                <a:off x="20398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4" name="Rectangle 1304"/>
              <p:cNvSpPr>
                <a:spLocks noChangeArrowheads="1"/>
              </p:cNvSpPr>
              <p:nvPr/>
            </p:nvSpPr>
            <p:spPr bwMode="auto">
              <a:xfrm>
                <a:off x="20398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5" name="Rectangle 1305"/>
              <p:cNvSpPr>
                <a:spLocks noChangeArrowheads="1"/>
              </p:cNvSpPr>
              <p:nvPr/>
            </p:nvSpPr>
            <p:spPr bwMode="auto">
              <a:xfrm>
                <a:off x="20398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6" name="Rectangle 1306"/>
              <p:cNvSpPr>
                <a:spLocks noChangeArrowheads="1"/>
              </p:cNvSpPr>
              <p:nvPr/>
            </p:nvSpPr>
            <p:spPr bwMode="auto">
              <a:xfrm>
                <a:off x="20398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7" name="Rectangle 1307"/>
              <p:cNvSpPr>
                <a:spLocks noChangeArrowheads="1"/>
              </p:cNvSpPr>
              <p:nvPr/>
            </p:nvSpPr>
            <p:spPr bwMode="auto">
              <a:xfrm>
                <a:off x="20398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8" name="Rectangle 1308"/>
              <p:cNvSpPr>
                <a:spLocks noChangeArrowheads="1"/>
              </p:cNvSpPr>
              <p:nvPr/>
            </p:nvSpPr>
            <p:spPr bwMode="auto">
              <a:xfrm>
                <a:off x="20398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9" name="Rectangle 1309"/>
              <p:cNvSpPr>
                <a:spLocks noChangeArrowheads="1"/>
              </p:cNvSpPr>
              <p:nvPr/>
            </p:nvSpPr>
            <p:spPr bwMode="auto">
              <a:xfrm>
                <a:off x="20398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0" name="Rectangle 1310"/>
              <p:cNvSpPr>
                <a:spLocks noChangeArrowheads="1"/>
              </p:cNvSpPr>
              <p:nvPr/>
            </p:nvSpPr>
            <p:spPr bwMode="auto">
              <a:xfrm>
                <a:off x="20398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1" name="Rectangle 1311"/>
              <p:cNvSpPr>
                <a:spLocks noChangeArrowheads="1"/>
              </p:cNvSpPr>
              <p:nvPr/>
            </p:nvSpPr>
            <p:spPr bwMode="auto">
              <a:xfrm>
                <a:off x="20398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2" name="Rectangle 1312"/>
              <p:cNvSpPr>
                <a:spLocks noChangeArrowheads="1"/>
              </p:cNvSpPr>
              <p:nvPr/>
            </p:nvSpPr>
            <p:spPr bwMode="auto">
              <a:xfrm>
                <a:off x="20398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3" name="Rectangle 1313"/>
              <p:cNvSpPr>
                <a:spLocks noChangeArrowheads="1"/>
              </p:cNvSpPr>
              <p:nvPr/>
            </p:nvSpPr>
            <p:spPr bwMode="auto">
              <a:xfrm>
                <a:off x="20398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4" name="Rectangle 1314"/>
              <p:cNvSpPr>
                <a:spLocks noChangeArrowheads="1"/>
              </p:cNvSpPr>
              <p:nvPr/>
            </p:nvSpPr>
            <p:spPr bwMode="auto">
              <a:xfrm>
                <a:off x="20398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5" name="Rectangle 1315"/>
              <p:cNvSpPr>
                <a:spLocks noChangeArrowheads="1"/>
              </p:cNvSpPr>
              <p:nvPr/>
            </p:nvSpPr>
            <p:spPr bwMode="auto">
              <a:xfrm>
                <a:off x="20398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6" name="Rectangle 1316"/>
              <p:cNvSpPr>
                <a:spLocks noChangeArrowheads="1"/>
              </p:cNvSpPr>
              <p:nvPr/>
            </p:nvSpPr>
            <p:spPr bwMode="auto">
              <a:xfrm>
                <a:off x="20398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7" name="Rectangle 1317"/>
              <p:cNvSpPr>
                <a:spLocks noChangeArrowheads="1"/>
              </p:cNvSpPr>
              <p:nvPr/>
            </p:nvSpPr>
            <p:spPr bwMode="auto">
              <a:xfrm>
                <a:off x="20398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8" name="Rectangle 1318"/>
              <p:cNvSpPr>
                <a:spLocks noChangeArrowheads="1"/>
              </p:cNvSpPr>
              <p:nvPr/>
            </p:nvSpPr>
            <p:spPr bwMode="auto">
              <a:xfrm>
                <a:off x="20398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9" name="Rectangle 1319"/>
              <p:cNvSpPr>
                <a:spLocks noChangeArrowheads="1"/>
              </p:cNvSpPr>
              <p:nvPr/>
            </p:nvSpPr>
            <p:spPr bwMode="auto">
              <a:xfrm>
                <a:off x="20398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0" name="Rectangle 1320"/>
              <p:cNvSpPr>
                <a:spLocks noChangeArrowheads="1"/>
              </p:cNvSpPr>
              <p:nvPr/>
            </p:nvSpPr>
            <p:spPr bwMode="auto">
              <a:xfrm>
                <a:off x="20398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" name="Rectangle 1321"/>
              <p:cNvSpPr>
                <a:spLocks noChangeArrowheads="1"/>
              </p:cNvSpPr>
              <p:nvPr/>
            </p:nvSpPr>
            <p:spPr bwMode="auto">
              <a:xfrm>
                <a:off x="20398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2" name="Rectangle 1322"/>
              <p:cNvSpPr>
                <a:spLocks noChangeArrowheads="1"/>
              </p:cNvSpPr>
              <p:nvPr/>
            </p:nvSpPr>
            <p:spPr bwMode="auto">
              <a:xfrm>
                <a:off x="20589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3" name="Rectangle 1323"/>
              <p:cNvSpPr>
                <a:spLocks noChangeArrowheads="1"/>
              </p:cNvSpPr>
              <p:nvPr/>
            </p:nvSpPr>
            <p:spPr bwMode="auto">
              <a:xfrm>
                <a:off x="20589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4" name="Rectangle 1324"/>
              <p:cNvSpPr>
                <a:spLocks noChangeArrowheads="1"/>
              </p:cNvSpPr>
              <p:nvPr/>
            </p:nvSpPr>
            <p:spPr bwMode="auto">
              <a:xfrm>
                <a:off x="20589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5" name="Rectangle 1325"/>
              <p:cNvSpPr>
                <a:spLocks noChangeArrowheads="1"/>
              </p:cNvSpPr>
              <p:nvPr/>
            </p:nvSpPr>
            <p:spPr bwMode="auto">
              <a:xfrm>
                <a:off x="20589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6" name="Rectangle 1326"/>
              <p:cNvSpPr>
                <a:spLocks noChangeArrowheads="1"/>
              </p:cNvSpPr>
              <p:nvPr/>
            </p:nvSpPr>
            <p:spPr bwMode="auto">
              <a:xfrm>
                <a:off x="20589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7" name="Rectangle 1327"/>
              <p:cNvSpPr>
                <a:spLocks noChangeArrowheads="1"/>
              </p:cNvSpPr>
              <p:nvPr/>
            </p:nvSpPr>
            <p:spPr bwMode="auto">
              <a:xfrm>
                <a:off x="20589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8" name="Rectangle 1328"/>
              <p:cNvSpPr>
                <a:spLocks noChangeArrowheads="1"/>
              </p:cNvSpPr>
              <p:nvPr/>
            </p:nvSpPr>
            <p:spPr bwMode="auto">
              <a:xfrm>
                <a:off x="20589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9" name="Rectangle 1329"/>
              <p:cNvSpPr>
                <a:spLocks noChangeArrowheads="1"/>
              </p:cNvSpPr>
              <p:nvPr/>
            </p:nvSpPr>
            <p:spPr bwMode="auto">
              <a:xfrm>
                <a:off x="20589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0" name="Rectangle 1330"/>
              <p:cNvSpPr>
                <a:spLocks noChangeArrowheads="1"/>
              </p:cNvSpPr>
              <p:nvPr/>
            </p:nvSpPr>
            <p:spPr bwMode="auto">
              <a:xfrm>
                <a:off x="20589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1" name="Rectangle 1331"/>
              <p:cNvSpPr>
                <a:spLocks noChangeArrowheads="1"/>
              </p:cNvSpPr>
              <p:nvPr/>
            </p:nvSpPr>
            <p:spPr bwMode="auto">
              <a:xfrm>
                <a:off x="20589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2" name="Rectangle 1332"/>
              <p:cNvSpPr>
                <a:spLocks noChangeArrowheads="1"/>
              </p:cNvSpPr>
              <p:nvPr/>
            </p:nvSpPr>
            <p:spPr bwMode="auto">
              <a:xfrm>
                <a:off x="20589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3" name="Rectangle 1333"/>
              <p:cNvSpPr>
                <a:spLocks noChangeArrowheads="1"/>
              </p:cNvSpPr>
              <p:nvPr/>
            </p:nvSpPr>
            <p:spPr bwMode="auto">
              <a:xfrm>
                <a:off x="20589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4" name="Rectangle 1334"/>
              <p:cNvSpPr>
                <a:spLocks noChangeArrowheads="1"/>
              </p:cNvSpPr>
              <p:nvPr/>
            </p:nvSpPr>
            <p:spPr bwMode="auto">
              <a:xfrm>
                <a:off x="20589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5" name="Rectangle 1335"/>
              <p:cNvSpPr>
                <a:spLocks noChangeArrowheads="1"/>
              </p:cNvSpPr>
              <p:nvPr/>
            </p:nvSpPr>
            <p:spPr bwMode="auto">
              <a:xfrm>
                <a:off x="20589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6" name="Rectangle 1336"/>
              <p:cNvSpPr>
                <a:spLocks noChangeArrowheads="1"/>
              </p:cNvSpPr>
              <p:nvPr/>
            </p:nvSpPr>
            <p:spPr bwMode="auto">
              <a:xfrm>
                <a:off x="20589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7" name="Rectangle 1337"/>
              <p:cNvSpPr>
                <a:spLocks noChangeArrowheads="1"/>
              </p:cNvSpPr>
              <p:nvPr/>
            </p:nvSpPr>
            <p:spPr bwMode="auto">
              <a:xfrm>
                <a:off x="20589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8" name="Rectangle 1338"/>
              <p:cNvSpPr>
                <a:spLocks noChangeArrowheads="1"/>
              </p:cNvSpPr>
              <p:nvPr/>
            </p:nvSpPr>
            <p:spPr bwMode="auto">
              <a:xfrm>
                <a:off x="20589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9" name="Rectangle 1339"/>
              <p:cNvSpPr>
                <a:spLocks noChangeArrowheads="1"/>
              </p:cNvSpPr>
              <p:nvPr/>
            </p:nvSpPr>
            <p:spPr bwMode="auto">
              <a:xfrm>
                <a:off x="20589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0" name="Rectangle 1340"/>
              <p:cNvSpPr>
                <a:spLocks noChangeArrowheads="1"/>
              </p:cNvSpPr>
              <p:nvPr/>
            </p:nvSpPr>
            <p:spPr bwMode="auto">
              <a:xfrm>
                <a:off x="20589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1" name="Rectangle 1341"/>
              <p:cNvSpPr>
                <a:spLocks noChangeArrowheads="1"/>
              </p:cNvSpPr>
              <p:nvPr/>
            </p:nvSpPr>
            <p:spPr bwMode="auto">
              <a:xfrm>
                <a:off x="20589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2" name="Rectangle 1342"/>
              <p:cNvSpPr>
                <a:spLocks noChangeArrowheads="1"/>
              </p:cNvSpPr>
              <p:nvPr/>
            </p:nvSpPr>
            <p:spPr bwMode="auto">
              <a:xfrm>
                <a:off x="20589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" name="Rectangle 1343"/>
              <p:cNvSpPr>
                <a:spLocks noChangeArrowheads="1"/>
              </p:cNvSpPr>
              <p:nvPr/>
            </p:nvSpPr>
            <p:spPr bwMode="auto">
              <a:xfrm>
                <a:off x="20589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" name="Rectangle 1344"/>
              <p:cNvSpPr>
                <a:spLocks noChangeArrowheads="1"/>
              </p:cNvSpPr>
              <p:nvPr/>
            </p:nvSpPr>
            <p:spPr bwMode="auto">
              <a:xfrm>
                <a:off x="20589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" name="Rectangle 1345"/>
              <p:cNvSpPr>
                <a:spLocks noChangeArrowheads="1"/>
              </p:cNvSpPr>
              <p:nvPr/>
            </p:nvSpPr>
            <p:spPr bwMode="auto">
              <a:xfrm>
                <a:off x="20589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" name="Rectangle 1346"/>
              <p:cNvSpPr>
                <a:spLocks noChangeArrowheads="1"/>
              </p:cNvSpPr>
              <p:nvPr/>
            </p:nvSpPr>
            <p:spPr bwMode="auto">
              <a:xfrm>
                <a:off x="20780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7" name="Rectangle 1347"/>
              <p:cNvSpPr>
                <a:spLocks noChangeArrowheads="1"/>
              </p:cNvSpPr>
              <p:nvPr/>
            </p:nvSpPr>
            <p:spPr bwMode="auto">
              <a:xfrm>
                <a:off x="20780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8" name="Rectangle 1348"/>
              <p:cNvSpPr>
                <a:spLocks noChangeArrowheads="1"/>
              </p:cNvSpPr>
              <p:nvPr/>
            </p:nvSpPr>
            <p:spPr bwMode="auto">
              <a:xfrm>
                <a:off x="20780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" name="Rectangle 1349"/>
              <p:cNvSpPr>
                <a:spLocks noChangeArrowheads="1"/>
              </p:cNvSpPr>
              <p:nvPr/>
            </p:nvSpPr>
            <p:spPr bwMode="auto">
              <a:xfrm>
                <a:off x="20780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" name="Rectangle 1350"/>
              <p:cNvSpPr>
                <a:spLocks noChangeArrowheads="1"/>
              </p:cNvSpPr>
              <p:nvPr/>
            </p:nvSpPr>
            <p:spPr bwMode="auto">
              <a:xfrm>
                <a:off x="20780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" name="Rectangle 1351"/>
              <p:cNvSpPr>
                <a:spLocks noChangeArrowheads="1"/>
              </p:cNvSpPr>
              <p:nvPr/>
            </p:nvSpPr>
            <p:spPr bwMode="auto">
              <a:xfrm>
                <a:off x="20780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" name="Rectangle 1352"/>
              <p:cNvSpPr>
                <a:spLocks noChangeArrowheads="1"/>
              </p:cNvSpPr>
              <p:nvPr/>
            </p:nvSpPr>
            <p:spPr bwMode="auto">
              <a:xfrm>
                <a:off x="20780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" name="Rectangle 1353"/>
              <p:cNvSpPr>
                <a:spLocks noChangeArrowheads="1"/>
              </p:cNvSpPr>
              <p:nvPr/>
            </p:nvSpPr>
            <p:spPr bwMode="auto">
              <a:xfrm>
                <a:off x="20780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" name="Rectangle 1354"/>
              <p:cNvSpPr>
                <a:spLocks noChangeArrowheads="1"/>
              </p:cNvSpPr>
              <p:nvPr/>
            </p:nvSpPr>
            <p:spPr bwMode="auto">
              <a:xfrm>
                <a:off x="20780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5" name="Rectangle 1355"/>
              <p:cNvSpPr>
                <a:spLocks noChangeArrowheads="1"/>
              </p:cNvSpPr>
              <p:nvPr/>
            </p:nvSpPr>
            <p:spPr bwMode="auto">
              <a:xfrm>
                <a:off x="20780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" name="Rectangle 1356"/>
              <p:cNvSpPr>
                <a:spLocks noChangeArrowheads="1"/>
              </p:cNvSpPr>
              <p:nvPr/>
            </p:nvSpPr>
            <p:spPr bwMode="auto">
              <a:xfrm>
                <a:off x="20780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" name="Rectangle 1357"/>
              <p:cNvSpPr>
                <a:spLocks noChangeArrowheads="1"/>
              </p:cNvSpPr>
              <p:nvPr/>
            </p:nvSpPr>
            <p:spPr bwMode="auto">
              <a:xfrm>
                <a:off x="20780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8" name="Rectangle 1358"/>
              <p:cNvSpPr>
                <a:spLocks noChangeArrowheads="1"/>
              </p:cNvSpPr>
              <p:nvPr/>
            </p:nvSpPr>
            <p:spPr bwMode="auto">
              <a:xfrm>
                <a:off x="20780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" name="Rectangle 1359"/>
              <p:cNvSpPr>
                <a:spLocks noChangeArrowheads="1"/>
              </p:cNvSpPr>
              <p:nvPr/>
            </p:nvSpPr>
            <p:spPr bwMode="auto">
              <a:xfrm>
                <a:off x="20780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" name="Rectangle 1360"/>
              <p:cNvSpPr>
                <a:spLocks noChangeArrowheads="1"/>
              </p:cNvSpPr>
              <p:nvPr/>
            </p:nvSpPr>
            <p:spPr bwMode="auto">
              <a:xfrm>
                <a:off x="20780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" name="Rectangle 1361"/>
              <p:cNvSpPr>
                <a:spLocks noChangeArrowheads="1"/>
              </p:cNvSpPr>
              <p:nvPr/>
            </p:nvSpPr>
            <p:spPr bwMode="auto">
              <a:xfrm>
                <a:off x="20780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" name="Rectangle 1362"/>
              <p:cNvSpPr>
                <a:spLocks noChangeArrowheads="1"/>
              </p:cNvSpPr>
              <p:nvPr/>
            </p:nvSpPr>
            <p:spPr bwMode="auto">
              <a:xfrm>
                <a:off x="20780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" name="Rectangle 1363"/>
              <p:cNvSpPr>
                <a:spLocks noChangeArrowheads="1"/>
              </p:cNvSpPr>
              <p:nvPr/>
            </p:nvSpPr>
            <p:spPr bwMode="auto">
              <a:xfrm>
                <a:off x="20780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" name="Rectangle 1364"/>
              <p:cNvSpPr>
                <a:spLocks noChangeArrowheads="1"/>
              </p:cNvSpPr>
              <p:nvPr/>
            </p:nvSpPr>
            <p:spPr bwMode="auto">
              <a:xfrm>
                <a:off x="20780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" name="Rectangle 1365"/>
              <p:cNvSpPr>
                <a:spLocks noChangeArrowheads="1"/>
              </p:cNvSpPr>
              <p:nvPr/>
            </p:nvSpPr>
            <p:spPr bwMode="auto">
              <a:xfrm>
                <a:off x="20780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" name="Rectangle 1366"/>
              <p:cNvSpPr>
                <a:spLocks noChangeArrowheads="1"/>
              </p:cNvSpPr>
              <p:nvPr/>
            </p:nvSpPr>
            <p:spPr bwMode="auto">
              <a:xfrm>
                <a:off x="20780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" name="Rectangle 1367"/>
              <p:cNvSpPr>
                <a:spLocks noChangeArrowheads="1"/>
              </p:cNvSpPr>
              <p:nvPr/>
            </p:nvSpPr>
            <p:spPr bwMode="auto">
              <a:xfrm>
                <a:off x="20780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" name="Rectangle 1368"/>
              <p:cNvSpPr>
                <a:spLocks noChangeArrowheads="1"/>
              </p:cNvSpPr>
              <p:nvPr/>
            </p:nvSpPr>
            <p:spPr bwMode="auto">
              <a:xfrm>
                <a:off x="20780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" name="Rectangle 1369"/>
              <p:cNvSpPr>
                <a:spLocks noChangeArrowheads="1"/>
              </p:cNvSpPr>
              <p:nvPr/>
            </p:nvSpPr>
            <p:spPr bwMode="auto">
              <a:xfrm>
                <a:off x="20780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0" name="Rectangle 1370"/>
              <p:cNvSpPr>
                <a:spLocks noChangeArrowheads="1"/>
              </p:cNvSpPr>
              <p:nvPr/>
            </p:nvSpPr>
            <p:spPr bwMode="auto">
              <a:xfrm>
                <a:off x="20780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" name="Rectangle 1371"/>
              <p:cNvSpPr>
                <a:spLocks noChangeArrowheads="1"/>
              </p:cNvSpPr>
              <p:nvPr/>
            </p:nvSpPr>
            <p:spPr bwMode="auto">
              <a:xfrm>
                <a:off x="20780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" name="Rectangle 1372"/>
              <p:cNvSpPr>
                <a:spLocks noChangeArrowheads="1"/>
              </p:cNvSpPr>
              <p:nvPr/>
            </p:nvSpPr>
            <p:spPr bwMode="auto">
              <a:xfrm>
                <a:off x="20780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" name="Rectangle 1373"/>
              <p:cNvSpPr>
                <a:spLocks noChangeArrowheads="1"/>
              </p:cNvSpPr>
              <p:nvPr/>
            </p:nvSpPr>
            <p:spPr bwMode="auto">
              <a:xfrm>
                <a:off x="20971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" name="Rectangle 1374"/>
              <p:cNvSpPr>
                <a:spLocks noChangeArrowheads="1"/>
              </p:cNvSpPr>
              <p:nvPr/>
            </p:nvSpPr>
            <p:spPr bwMode="auto">
              <a:xfrm>
                <a:off x="20971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" name="Rectangle 1375"/>
              <p:cNvSpPr>
                <a:spLocks noChangeArrowheads="1"/>
              </p:cNvSpPr>
              <p:nvPr/>
            </p:nvSpPr>
            <p:spPr bwMode="auto">
              <a:xfrm>
                <a:off x="20971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" name="Rectangle 1376"/>
              <p:cNvSpPr>
                <a:spLocks noChangeArrowheads="1"/>
              </p:cNvSpPr>
              <p:nvPr/>
            </p:nvSpPr>
            <p:spPr bwMode="auto">
              <a:xfrm>
                <a:off x="20971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" name="Rectangle 1377"/>
              <p:cNvSpPr>
                <a:spLocks noChangeArrowheads="1"/>
              </p:cNvSpPr>
              <p:nvPr/>
            </p:nvSpPr>
            <p:spPr bwMode="auto">
              <a:xfrm>
                <a:off x="20971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8" name="Rectangle 1378"/>
              <p:cNvSpPr>
                <a:spLocks noChangeArrowheads="1"/>
              </p:cNvSpPr>
              <p:nvPr/>
            </p:nvSpPr>
            <p:spPr bwMode="auto">
              <a:xfrm>
                <a:off x="20971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9" name="Rectangle 1379"/>
              <p:cNvSpPr>
                <a:spLocks noChangeArrowheads="1"/>
              </p:cNvSpPr>
              <p:nvPr/>
            </p:nvSpPr>
            <p:spPr bwMode="auto">
              <a:xfrm>
                <a:off x="20971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0" name="Rectangle 1380"/>
              <p:cNvSpPr>
                <a:spLocks noChangeArrowheads="1"/>
              </p:cNvSpPr>
              <p:nvPr/>
            </p:nvSpPr>
            <p:spPr bwMode="auto">
              <a:xfrm>
                <a:off x="20971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1" name="Rectangle 1381"/>
              <p:cNvSpPr>
                <a:spLocks noChangeArrowheads="1"/>
              </p:cNvSpPr>
              <p:nvPr/>
            </p:nvSpPr>
            <p:spPr bwMode="auto">
              <a:xfrm>
                <a:off x="20971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2" name="Rectangle 1382"/>
              <p:cNvSpPr>
                <a:spLocks noChangeArrowheads="1"/>
              </p:cNvSpPr>
              <p:nvPr/>
            </p:nvSpPr>
            <p:spPr bwMode="auto">
              <a:xfrm>
                <a:off x="20971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" name="Rectangle 1383"/>
              <p:cNvSpPr>
                <a:spLocks noChangeArrowheads="1"/>
              </p:cNvSpPr>
              <p:nvPr/>
            </p:nvSpPr>
            <p:spPr bwMode="auto">
              <a:xfrm>
                <a:off x="20971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4" name="Rectangle 1384"/>
              <p:cNvSpPr>
                <a:spLocks noChangeArrowheads="1"/>
              </p:cNvSpPr>
              <p:nvPr/>
            </p:nvSpPr>
            <p:spPr bwMode="auto">
              <a:xfrm>
                <a:off x="20971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5" name="Rectangle 1385"/>
              <p:cNvSpPr>
                <a:spLocks noChangeArrowheads="1"/>
              </p:cNvSpPr>
              <p:nvPr/>
            </p:nvSpPr>
            <p:spPr bwMode="auto">
              <a:xfrm>
                <a:off x="20971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6" name="Rectangle 1386"/>
              <p:cNvSpPr>
                <a:spLocks noChangeArrowheads="1"/>
              </p:cNvSpPr>
              <p:nvPr/>
            </p:nvSpPr>
            <p:spPr bwMode="auto">
              <a:xfrm>
                <a:off x="20971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7" name="Rectangle 1387"/>
              <p:cNvSpPr>
                <a:spLocks noChangeArrowheads="1"/>
              </p:cNvSpPr>
              <p:nvPr/>
            </p:nvSpPr>
            <p:spPr bwMode="auto">
              <a:xfrm>
                <a:off x="20971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8" name="Rectangle 1388"/>
              <p:cNvSpPr>
                <a:spLocks noChangeArrowheads="1"/>
              </p:cNvSpPr>
              <p:nvPr/>
            </p:nvSpPr>
            <p:spPr bwMode="auto">
              <a:xfrm>
                <a:off x="20971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9" name="Rectangle 1389"/>
              <p:cNvSpPr>
                <a:spLocks noChangeArrowheads="1"/>
              </p:cNvSpPr>
              <p:nvPr/>
            </p:nvSpPr>
            <p:spPr bwMode="auto">
              <a:xfrm>
                <a:off x="20971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0" name="Rectangle 1390"/>
              <p:cNvSpPr>
                <a:spLocks noChangeArrowheads="1"/>
              </p:cNvSpPr>
              <p:nvPr/>
            </p:nvSpPr>
            <p:spPr bwMode="auto">
              <a:xfrm>
                <a:off x="20971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1" name="Rectangle 1391"/>
              <p:cNvSpPr>
                <a:spLocks noChangeArrowheads="1"/>
              </p:cNvSpPr>
              <p:nvPr/>
            </p:nvSpPr>
            <p:spPr bwMode="auto">
              <a:xfrm>
                <a:off x="20971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2" name="Rectangle 1392"/>
              <p:cNvSpPr>
                <a:spLocks noChangeArrowheads="1"/>
              </p:cNvSpPr>
              <p:nvPr/>
            </p:nvSpPr>
            <p:spPr bwMode="auto">
              <a:xfrm>
                <a:off x="20971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3" name="Rectangle 1393"/>
              <p:cNvSpPr>
                <a:spLocks noChangeArrowheads="1"/>
              </p:cNvSpPr>
              <p:nvPr/>
            </p:nvSpPr>
            <p:spPr bwMode="auto">
              <a:xfrm>
                <a:off x="20971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4" name="Rectangle 1394"/>
              <p:cNvSpPr>
                <a:spLocks noChangeArrowheads="1"/>
              </p:cNvSpPr>
              <p:nvPr/>
            </p:nvSpPr>
            <p:spPr bwMode="auto">
              <a:xfrm>
                <a:off x="20971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5" name="Rectangle 1395"/>
              <p:cNvSpPr>
                <a:spLocks noChangeArrowheads="1"/>
              </p:cNvSpPr>
              <p:nvPr/>
            </p:nvSpPr>
            <p:spPr bwMode="auto">
              <a:xfrm>
                <a:off x="20971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6" name="Rectangle 1396"/>
              <p:cNvSpPr>
                <a:spLocks noChangeArrowheads="1"/>
              </p:cNvSpPr>
              <p:nvPr/>
            </p:nvSpPr>
            <p:spPr bwMode="auto">
              <a:xfrm>
                <a:off x="20971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7" name="Rectangle 1397"/>
              <p:cNvSpPr>
                <a:spLocks noChangeArrowheads="1"/>
              </p:cNvSpPr>
              <p:nvPr/>
            </p:nvSpPr>
            <p:spPr bwMode="auto">
              <a:xfrm>
                <a:off x="20971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8" name="Rectangle 1398"/>
              <p:cNvSpPr>
                <a:spLocks noChangeArrowheads="1"/>
              </p:cNvSpPr>
              <p:nvPr/>
            </p:nvSpPr>
            <p:spPr bwMode="auto">
              <a:xfrm>
                <a:off x="20971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9" name="Rectangle 1399"/>
              <p:cNvSpPr>
                <a:spLocks noChangeArrowheads="1"/>
              </p:cNvSpPr>
              <p:nvPr/>
            </p:nvSpPr>
            <p:spPr bwMode="auto">
              <a:xfrm>
                <a:off x="20971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0" name="Rectangle 1400"/>
              <p:cNvSpPr>
                <a:spLocks noChangeArrowheads="1"/>
              </p:cNvSpPr>
              <p:nvPr/>
            </p:nvSpPr>
            <p:spPr bwMode="auto">
              <a:xfrm>
                <a:off x="20971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1" name="Rectangle 1401"/>
              <p:cNvSpPr>
                <a:spLocks noChangeArrowheads="1"/>
              </p:cNvSpPr>
              <p:nvPr/>
            </p:nvSpPr>
            <p:spPr bwMode="auto">
              <a:xfrm>
                <a:off x="21163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2" name="Rectangle 1402"/>
              <p:cNvSpPr>
                <a:spLocks noChangeArrowheads="1"/>
              </p:cNvSpPr>
              <p:nvPr/>
            </p:nvSpPr>
            <p:spPr bwMode="auto">
              <a:xfrm>
                <a:off x="21163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3" name="Rectangle 1403"/>
              <p:cNvSpPr>
                <a:spLocks noChangeArrowheads="1"/>
              </p:cNvSpPr>
              <p:nvPr/>
            </p:nvSpPr>
            <p:spPr bwMode="auto">
              <a:xfrm>
                <a:off x="21163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" name="Rectangle 1404"/>
              <p:cNvSpPr>
                <a:spLocks noChangeArrowheads="1"/>
              </p:cNvSpPr>
              <p:nvPr/>
            </p:nvSpPr>
            <p:spPr bwMode="auto">
              <a:xfrm>
                <a:off x="21163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" name="Rectangle 1405"/>
              <p:cNvSpPr>
                <a:spLocks noChangeArrowheads="1"/>
              </p:cNvSpPr>
              <p:nvPr/>
            </p:nvSpPr>
            <p:spPr bwMode="auto">
              <a:xfrm>
                <a:off x="21163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6" name="Rectangle 1406"/>
              <p:cNvSpPr>
                <a:spLocks noChangeArrowheads="1"/>
              </p:cNvSpPr>
              <p:nvPr/>
            </p:nvSpPr>
            <p:spPr bwMode="auto">
              <a:xfrm>
                <a:off x="21163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7" name="Rectangle 1407"/>
              <p:cNvSpPr>
                <a:spLocks noChangeArrowheads="1"/>
              </p:cNvSpPr>
              <p:nvPr/>
            </p:nvSpPr>
            <p:spPr bwMode="auto">
              <a:xfrm>
                <a:off x="21163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8" name="Rectangle 1408"/>
              <p:cNvSpPr>
                <a:spLocks noChangeArrowheads="1"/>
              </p:cNvSpPr>
              <p:nvPr/>
            </p:nvSpPr>
            <p:spPr bwMode="auto">
              <a:xfrm>
                <a:off x="21163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9" name="Rectangle 1409"/>
              <p:cNvSpPr>
                <a:spLocks noChangeArrowheads="1"/>
              </p:cNvSpPr>
              <p:nvPr/>
            </p:nvSpPr>
            <p:spPr bwMode="auto">
              <a:xfrm>
                <a:off x="21163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0" name="Rectangle 1410"/>
              <p:cNvSpPr>
                <a:spLocks noChangeArrowheads="1"/>
              </p:cNvSpPr>
              <p:nvPr/>
            </p:nvSpPr>
            <p:spPr bwMode="auto">
              <a:xfrm>
                <a:off x="21163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1" name="Rectangle 1411"/>
              <p:cNvSpPr>
                <a:spLocks noChangeArrowheads="1"/>
              </p:cNvSpPr>
              <p:nvPr/>
            </p:nvSpPr>
            <p:spPr bwMode="auto">
              <a:xfrm>
                <a:off x="21163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Group 1613"/>
            <p:cNvGrpSpPr>
              <a:grpSpLocks/>
            </p:cNvGrpSpPr>
            <p:nvPr/>
          </p:nvGrpSpPr>
          <p:grpSpPr bwMode="auto">
            <a:xfrm>
              <a:off x="33596263" y="-1247775"/>
              <a:ext cx="2300288" cy="11412538"/>
              <a:chOff x="21163" y="-786"/>
              <a:chExt cx="1449" cy="7189"/>
            </a:xfrm>
            <a:grpFill/>
          </p:grpSpPr>
          <p:sp>
            <p:nvSpPr>
              <p:cNvPr id="1002" name="Rectangle 1413"/>
              <p:cNvSpPr>
                <a:spLocks noChangeArrowheads="1"/>
              </p:cNvSpPr>
              <p:nvPr/>
            </p:nvSpPr>
            <p:spPr bwMode="auto">
              <a:xfrm>
                <a:off x="21163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3" name="Rectangle 1414"/>
              <p:cNvSpPr>
                <a:spLocks noChangeArrowheads="1"/>
              </p:cNvSpPr>
              <p:nvPr/>
            </p:nvSpPr>
            <p:spPr bwMode="auto">
              <a:xfrm>
                <a:off x="21163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4" name="Rectangle 1415"/>
              <p:cNvSpPr>
                <a:spLocks noChangeArrowheads="1"/>
              </p:cNvSpPr>
              <p:nvPr/>
            </p:nvSpPr>
            <p:spPr bwMode="auto">
              <a:xfrm>
                <a:off x="21163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5" name="Rectangle 1416"/>
              <p:cNvSpPr>
                <a:spLocks noChangeArrowheads="1"/>
              </p:cNvSpPr>
              <p:nvPr/>
            </p:nvSpPr>
            <p:spPr bwMode="auto">
              <a:xfrm>
                <a:off x="21163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6" name="Rectangle 1417"/>
              <p:cNvSpPr>
                <a:spLocks noChangeArrowheads="1"/>
              </p:cNvSpPr>
              <p:nvPr/>
            </p:nvSpPr>
            <p:spPr bwMode="auto">
              <a:xfrm>
                <a:off x="21163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7" name="Rectangle 1418"/>
              <p:cNvSpPr>
                <a:spLocks noChangeArrowheads="1"/>
              </p:cNvSpPr>
              <p:nvPr/>
            </p:nvSpPr>
            <p:spPr bwMode="auto">
              <a:xfrm>
                <a:off x="21163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8" name="Rectangle 1419"/>
              <p:cNvSpPr>
                <a:spLocks noChangeArrowheads="1"/>
              </p:cNvSpPr>
              <p:nvPr/>
            </p:nvSpPr>
            <p:spPr bwMode="auto">
              <a:xfrm>
                <a:off x="21163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9" name="Rectangle 1420"/>
              <p:cNvSpPr>
                <a:spLocks noChangeArrowheads="1"/>
              </p:cNvSpPr>
              <p:nvPr/>
            </p:nvSpPr>
            <p:spPr bwMode="auto">
              <a:xfrm>
                <a:off x="21163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0" name="Rectangle 1421"/>
              <p:cNvSpPr>
                <a:spLocks noChangeArrowheads="1"/>
              </p:cNvSpPr>
              <p:nvPr/>
            </p:nvSpPr>
            <p:spPr bwMode="auto">
              <a:xfrm>
                <a:off x="21163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1" name="Rectangle 1422"/>
              <p:cNvSpPr>
                <a:spLocks noChangeArrowheads="1"/>
              </p:cNvSpPr>
              <p:nvPr/>
            </p:nvSpPr>
            <p:spPr bwMode="auto">
              <a:xfrm>
                <a:off x="21163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2" name="Rectangle 1423"/>
              <p:cNvSpPr>
                <a:spLocks noChangeArrowheads="1"/>
              </p:cNvSpPr>
              <p:nvPr/>
            </p:nvSpPr>
            <p:spPr bwMode="auto">
              <a:xfrm>
                <a:off x="21163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3" name="Rectangle 1424"/>
              <p:cNvSpPr>
                <a:spLocks noChangeArrowheads="1"/>
              </p:cNvSpPr>
              <p:nvPr/>
            </p:nvSpPr>
            <p:spPr bwMode="auto">
              <a:xfrm>
                <a:off x="21163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" name="Rectangle 1425"/>
              <p:cNvSpPr>
                <a:spLocks noChangeArrowheads="1"/>
              </p:cNvSpPr>
              <p:nvPr/>
            </p:nvSpPr>
            <p:spPr bwMode="auto">
              <a:xfrm>
                <a:off x="21163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5" name="Rectangle 1426"/>
              <p:cNvSpPr>
                <a:spLocks noChangeArrowheads="1"/>
              </p:cNvSpPr>
              <p:nvPr/>
            </p:nvSpPr>
            <p:spPr bwMode="auto">
              <a:xfrm>
                <a:off x="21163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6" name="Rectangle 1427"/>
              <p:cNvSpPr>
                <a:spLocks noChangeArrowheads="1"/>
              </p:cNvSpPr>
              <p:nvPr/>
            </p:nvSpPr>
            <p:spPr bwMode="auto">
              <a:xfrm>
                <a:off x="21163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Rectangle 1428"/>
              <p:cNvSpPr>
                <a:spLocks noChangeArrowheads="1"/>
              </p:cNvSpPr>
              <p:nvPr/>
            </p:nvSpPr>
            <p:spPr bwMode="auto">
              <a:xfrm>
                <a:off x="21163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8" name="Rectangle 1429"/>
              <p:cNvSpPr>
                <a:spLocks noChangeArrowheads="1"/>
              </p:cNvSpPr>
              <p:nvPr/>
            </p:nvSpPr>
            <p:spPr bwMode="auto">
              <a:xfrm>
                <a:off x="21163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9" name="Rectangle 1430"/>
              <p:cNvSpPr>
                <a:spLocks noChangeArrowheads="1"/>
              </p:cNvSpPr>
              <p:nvPr/>
            </p:nvSpPr>
            <p:spPr bwMode="auto">
              <a:xfrm>
                <a:off x="21354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0" name="Rectangle 1431"/>
              <p:cNvSpPr>
                <a:spLocks noChangeArrowheads="1"/>
              </p:cNvSpPr>
              <p:nvPr/>
            </p:nvSpPr>
            <p:spPr bwMode="auto">
              <a:xfrm>
                <a:off x="21354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Rectangle 1432"/>
              <p:cNvSpPr>
                <a:spLocks noChangeArrowheads="1"/>
              </p:cNvSpPr>
              <p:nvPr/>
            </p:nvSpPr>
            <p:spPr bwMode="auto">
              <a:xfrm>
                <a:off x="21354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2" name="Rectangle 1433"/>
              <p:cNvSpPr>
                <a:spLocks noChangeArrowheads="1"/>
              </p:cNvSpPr>
              <p:nvPr/>
            </p:nvSpPr>
            <p:spPr bwMode="auto">
              <a:xfrm>
                <a:off x="21354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3" name="Rectangle 1434"/>
              <p:cNvSpPr>
                <a:spLocks noChangeArrowheads="1"/>
              </p:cNvSpPr>
              <p:nvPr/>
            </p:nvSpPr>
            <p:spPr bwMode="auto">
              <a:xfrm>
                <a:off x="21354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" name="Rectangle 1435"/>
              <p:cNvSpPr>
                <a:spLocks noChangeArrowheads="1"/>
              </p:cNvSpPr>
              <p:nvPr/>
            </p:nvSpPr>
            <p:spPr bwMode="auto">
              <a:xfrm>
                <a:off x="21354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" name="Rectangle 1436"/>
              <p:cNvSpPr>
                <a:spLocks noChangeArrowheads="1"/>
              </p:cNvSpPr>
              <p:nvPr/>
            </p:nvSpPr>
            <p:spPr bwMode="auto">
              <a:xfrm>
                <a:off x="21354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" name="Rectangle 1437"/>
              <p:cNvSpPr>
                <a:spLocks noChangeArrowheads="1"/>
              </p:cNvSpPr>
              <p:nvPr/>
            </p:nvSpPr>
            <p:spPr bwMode="auto">
              <a:xfrm>
                <a:off x="21354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" name="Rectangle 1438"/>
              <p:cNvSpPr>
                <a:spLocks noChangeArrowheads="1"/>
              </p:cNvSpPr>
              <p:nvPr/>
            </p:nvSpPr>
            <p:spPr bwMode="auto">
              <a:xfrm>
                <a:off x="21354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" name="Rectangle 1439"/>
              <p:cNvSpPr>
                <a:spLocks noChangeArrowheads="1"/>
              </p:cNvSpPr>
              <p:nvPr/>
            </p:nvSpPr>
            <p:spPr bwMode="auto">
              <a:xfrm>
                <a:off x="21354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" name="Rectangle 1440"/>
              <p:cNvSpPr>
                <a:spLocks noChangeArrowheads="1"/>
              </p:cNvSpPr>
              <p:nvPr/>
            </p:nvSpPr>
            <p:spPr bwMode="auto">
              <a:xfrm>
                <a:off x="21354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" name="Rectangle 1441"/>
              <p:cNvSpPr>
                <a:spLocks noChangeArrowheads="1"/>
              </p:cNvSpPr>
              <p:nvPr/>
            </p:nvSpPr>
            <p:spPr bwMode="auto">
              <a:xfrm>
                <a:off x="21354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" name="Rectangle 1442"/>
              <p:cNvSpPr>
                <a:spLocks noChangeArrowheads="1"/>
              </p:cNvSpPr>
              <p:nvPr/>
            </p:nvSpPr>
            <p:spPr bwMode="auto">
              <a:xfrm>
                <a:off x="21354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2" name="Rectangle 1443"/>
              <p:cNvSpPr>
                <a:spLocks noChangeArrowheads="1"/>
              </p:cNvSpPr>
              <p:nvPr/>
            </p:nvSpPr>
            <p:spPr bwMode="auto">
              <a:xfrm>
                <a:off x="21354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1444"/>
              <p:cNvSpPr>
                <a:spLocks noChangeArrowheads="1"/>
              </p:cNvSpPr>
              <p:nvPr/>
            </p:nvSpPr>
            <p:spPr bwMode="auto">
              <a:xfrm>
                <a:off x="21354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1445"/>
              <p:cNvSpPr>
                <a:spLocks noChangeArrowheads="1"/>
              </p:cNvSpPr>
              <p:nvPr/>
            </p:nvSpPr>
            <p:spPr bwMode="auto">
              <a:xfrm>
                <a:off x="21354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1446"/>
              <p:cNvSpPr>
                <a:spLocks noChangeArrowheads="1"/>
              </p:cNvSpPr>
              <p:nvPr/>
            </p:nvSpPr>
            <p:spPr bwMode="auto">
              <a:xfrm>
                <a:off x="21354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6" name="Rectangle 1447"/>
              <p:cNvSpPr>
                <a:spLocks noChangeArrowheads="1"/>
              </p:cNvSpPr>
              <p:nvPr/>
            </p:nvSpPr>
            <p:spPr bwMode="auto">
              <a:xfrm>
                <a:off x="21354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Rectangle 1448"/>
              <p:cNvSpPr>
                <a:spLocks noChangeArrowheads="1"/>
              </p:cNvSpPr>
              <p:nvPr/>
            </p:nvSpPr>
            <p:spPr bwMode="auto">
              <a:xfrm>
                <a:off x="21354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Rectangle 1449"/>
              <p:cNvSpPr>
                <a:spLocks noChangeArrowheads="1"/>
              </p:cNvSpPr>
              <p:nvPr/>
            </p:nvSpPr>
            <p:spPr bwMode="auto">
              <a:xfrm>
                <a:off x="21354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Rectangle 1450"/>
              <p:cNvSpPr>
                <a:spLocks noChangeArrowheads="1"/>
              </p:cNvSpPr>
              <p:nvPr/>
            </p:nvSpPr>
            <p:spPr bwMode="auto">
              <a:xfrm>
                <a:off x="21354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Rectangle 1451"/>
              <p:cNvSpPr>
                <a:spLocks noChangeArrowheads="1"/>
              </p:cNvSpPr>
              <p:nvPr/>
            </p:nvSpPr>
            <p:spPr bwMode="auto">
              <a:xfrm>
                <a:off x="21354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Rectangle 1452"/>
              <p:cNvSpPr>
                <a:spLocks noChangeArrowheads="1"/>
              </p:cNvSpPr>
              <p:nvPr/>
            </p:nvSpPr>
            <p:spPr bwMode="auto">
              <a:xfrm>
                <a:off x="21354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Rectangle 1453"/>
              <p:cNvSpPr>
                <a:spLocks noChangeArrowheads="1"/>
              </p:cNvSpPr>
              <p:nvPr/>
            </p:nvSpPr>
            <p:spPr bwMode="auto">
              <a:xfrm>
                <a:off x="21354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Rectangle 1454"/>
              <p:cNvSpPr>
                <a:spLocks noChangeArrowheads="1"/>
              </p:cNvSpPr>
              <p:nvPr/>
            </p:nvSpPr>
            <p:spPr bwMode="auto">
              <a:xfrm>
                <a:off x="21354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" name="Rectangle 1455"/>
              <p:cNvSpPr>
                <a:spLocks noChangeArrowheads="1"/>
              </p:cNvSpPr>
              <p:nvPr/>
            </p:nvSpPr>
            <p:spPr bwMode="auto">
              <a:xfrm>
                <a:off x="21545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Rectangle 1456"/>
              <p:cNvSpPr>
                <a:spLocks noChangeArrowheads="1"/>
              </p:cNvSpPr>
              <p:nvPr/>
            </p:nvSpPr>
            <p:spPr bwMode="auto">
              <a:xfrm>
                <a:off x="21545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Rectangle 1457"/>
              <p:cNvSpPr>
                <a:spLocks noChangeArrowheads="1"/>
              </p:cNvSpPr>
              <p:nvPr/>
            </p:nvSpPr>
            <p:spPr bwMode="auto">
              <a:xfrm>
                <a:off x="21545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Rectangle 1458"/>
              <p:cNvSpPr>
                <a:spLocks noChangeArrowheads="1"/>
              </p:cNvSpPr>
              <p:nvPr/>
            </p:nvSpPr>
            <p:spPr bwMode="auto">
              <a:xfrm>
                <a:off x="21545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Rectangle 1459"/>
              <p:cNvSpPr>
                <a:spLocks noChangeArrowheads="1"/>
              </p:cNvSpPr>
              <p:nvPr/>
            </p:nvSpPr>
            <p:spPr bwMode="auto">
              <a:xfrm>
                <a:off x="21545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Rectangle 1460"/>
              <p:cNvSpPr>
                <a:spLocks noChangeArrowheads="1"/>
              </p:cNvSpPr>
              <p:nvPr/>
            </p:nvSpPr>
            <p:spPr bwMode="auto">
              <a:xfrm>
                <a:off x="21545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Rectangle 1461"/>
              <p:cNvSpPr>
                <a:spLocks noChangeArrowheads="1"/>
              </p:cNvSpPr>
              <p:nvPr/>
            </p:nvSpPr>
            <p:spPr bwMode="auto">
              <a:xfrm>
                <a:off x="21545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Rectangle 1462"/>
              <p:cNvSpPr>
                <a:spLocks noChangeArrowheads="1"/>
              </p:cNvSpPr>
              <p:nvPr/>
            </p:nvSpPr>
            <p:spPr bwMode="auto">
              <a:xfrm>
                <a:off x="21545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2" name="Rectangle 1463"/>
              <p:cNvSpPr>
                <a:spLocks noChangeArrowheads="1"/>
              </p:cNvSpPr>
              <p:nvPr/>
            </p:nvSpPr>
            <p:spPr bwMode="auto">
              <a:xfrm>
                <a:off x="21545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3" name="Rectangle 1464"/>
              <p:cNvSpPr>
                <a:spLocks noChangeArrowheads="1"/>
              </p:cNvSpPr>
              <p:nvPr/>
            </p:nvSpPr>
            <p:spPr bwMode="auto">
              <a:xfrm>
                <a:off x="21545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4" name="Rectangle 1465"/>
              <p:cNvSpPr>
                <a:spLocks noChangeArrowheads="1"/>
              </p:cNvSpPr>
              <p:nvPr/>
            </p:nvSpPr>
            <p:spPr bwMode="auto">
              <a:xfrm>
                <a:off x="21545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Rectangle 1466"/>
              <p:cNvSpPr>
                <a:spLocks noChangeArrowheads="1"/>
              </p:cNvSpPr>
              <p:nvPr/>
            </p:nvSpPr>
            <p:spPr bwMode="auto">
              <a:xfrm>
                <a:off x="21545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1467"/>
              <p:cNvSpPr>
                <a:spLocks noChangeArrowheads="1"/>
              </p:cNvSpPr>
              <p:nvPr/>
            </p:nvSpPr>
            <p:spPr bwMode="auto">
              <a:xfrm>
                <a:off x="21545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1468"/>
              <p:cNvSpPr>
                <a:spLocks noChangeArrowheads="1"/>
              </p:cNvSpPr>
              <p:nvPr/>
            </p:nvSpPr>
            <p:spPr bwMode="auto">
              <a:xfrm>
                <a:off x="21545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1469"/>
              <p:cNvSpPr>
                <a:spLocks noChangeArrowheads="1"/>
              </p:cNvSpPr>
              <p:nvPr/>
            </p:nvSpPr>
            <p:spPr bwMode="auto">
              <a:xfrm>
                <a:off x="21545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Rectangle 1470"/>
              <p:cNvSpPr>
                <a:spLocks noChangeArrowheads="1"/>
              </p:cNvSpPr>
              <p:nvPr/>
            </p:nvSpPr>
            <p:spPr bwMode="auto">
              <a:xfrm>
                <a:off x="21545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Rectangle 1471"/>
              <p:cNvSpPr>
                <a:spLocks noChangeArrowheads="1"/>
              </p:cNvSpPr>
              <p:nvPr/>
            </p:nvSpPr>
            <p:spPr bwMode="auto">
              <a:xfrm>
                <a:off x="21545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Rectangle 1472"/>
              <p:cNvSpPr>
                <a:spLocks noChangeArrowheads="1"/>
              </p:cNvSpPr>
              <p:nvPr/>
            </p:nvSpPr>
            <p:spPr bwMode="auto">
              <a:xfrm>
                <a:off x="21545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Rectangle 1473"/>
              <p:cNvSpPr>
                <a:spLocks noChangeArrowheads="1"/>
              </p:cNvSpPr>
              <p:nvPr/>
            </p:nvSpPr>
            <p:spPr bwMode="auto">
              <a:xfrm>
                <a:off x="21545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Rectangle 1474"/>
              <p:cNvSpPr>
                <a:spLocks noChangeArrowheads="1"/>
              </p:cNvSpPr>
              <p:nvPr/>
            </p:nvSpPr>
            <p:spPr bwMode="auto">
              <a:xfrm>
                <a:off x="21545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1475"/>
              <p:cNvSpPr>
                <a:spLocks noChangeArrowheads="1"/>
              </p:cNvSpPr>
              <p:nvPr/>
            </p:nvSpPr>
            <p:spPr bwMode="auto">
              <a:xfrm>
                <a:off x="21545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1476"/>
              <p:cNvSpPr>
                <a:spLocks noChangeArrowheads="1"/>
              </p:cNvSpPr>
              <p:nvPr/>
            </p:nvSpPr>
            <p:spPr bwMode="auto">
              <a:xfrm>
                <a:off x="21545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Rectangle 1477"/>
              <p:cNvSpPr>
                <a:spLocks noChangeArrowheads="1"/>
              </p:cNvSpPr>
              <p:nvPr/>
            </p:nvSpPr>
            <p:spPr bwMode="auto">
              <a:xfrm>
                <a:off x="21545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Rectangle 1478"/>
              <p:cNvSpPr>
                <a:spLocks noChangeArrowheads="1"/>
              </p:cNvSpPr>
              <p:nvPr/>
            </p:nvSpPr>
            <p:spPr bwMode="auto">
              <a:xfrm>
                <a:off x="21545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Rectangle 1479"/>
              <p:cNvSpPr>
                <a:spLocks noChangeArrowheads="1"/>
              </p:cNvSpPr>
              <p:nvPr/>
            </p:nvSpPr>
            <p:spPr bwMode="auto">
              <a:xfrm>
                <a:off x="21545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Rectangle 1480"/>
              <p:cNvSpPr>
                <a:spLocks noChangeArrowheads="1"/>
              </p:cNvSpPr>
              <p:nvPr/>
            </p:nvSpPr>
            <p:spPr bwMode="auto">
              <a:xfrm>
                <a:off x="21736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1481"/>
              <p:cNvSpPr>
                <a:spLocks noChangeArrowheads="1"/>
              </p:cNvSpPr>
              <p:nvPr/>
            </p:nvSpPr>
            <p:spPr bwMode="auto">
              <a:xfrm>
                <a:off x="21736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1482"/>
              <p:cNvSpPr>
                <a:spLocks noChangeArrowheads="1"/>
              </p:cNvSpPr>
              <p:nvPr/>
            </p:nvSpPr>
            <p:spPr bwMode="auto">
              <a:xfrm>
                <a:off x="21736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1483"/>
              <p:cNvSpPr>
                <a:spLocks noChangeArrowheads="1"/>
              </p:cNvSpPr>
              <p:nvPr/>
            </p:nvSpPr>
            <p:spPr bwMode="auto">
              <a:xfrm>
                <a:off x="21736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Rectangle 1484"/>
              <p:cNvSpPr>
                <a:spLocks noChangeArrowheads="1"/>
              </p:cNvSpPr>
              <p:nvPr/>
            </p:nvSpPr>
            <p:spPr bwMode="auto">
              <a:xfrm>
                <a:off x="21736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Rectangle 1485"/>
              <p:cNvSpPr>
                <a:spLocks noChangeArrowheads="1"/>
              </p:cNvSpPr>
              <p:nvPr/>
            </p:nvSpPr>
            <p:spPr bwMode="auto">
              <a:xfrm>
                <a:off x="21736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Rectangle 1486"/>
              <p:cNvSpPr>
                <a:spLocks noChangeArrowheads="1"/>
              </p:cNvSpPr>
              <p:nvPr/>
            </p:nvSpPr>
            <p:spPr bwMode="auto">
              <a:xfrm>
                <a:off x="21736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6" name="Rectangle 1487"/>
              <p:cNvSpPr>
                <a:spLocks noChangeArrowheads="1"/>
              </p:cNvSpPr>
              <p:nvPr/>
            </p:nvSpPr>
            <p:spPr bwMode="auto">
              <a:xfrm>
                <a:off x="21736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Rectangle 1488"/>
              <p:cNvSpPr>
                <a:spLocks noChangeArrowheads="1"/>
              </p:cNvSpPr>
              <p:nvPr/>
            </p:nvSpPr>
            <p:spPr bwMode="auto">
              <a:xfrm>
                <a:off x="21736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Rectangle 1489"/>
              <p:cNvSpPr>
                <a:spLocks noChangeArrowheads="1"/>
              </p:cNvSpPr>
              <p:nvPr/>
            </p:nvSpPr>
            <p:spPr bwMode="auto">
              <a:xfrm>
                <a:off x="21736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Rectangle 1490"/>
              <p:cNvSpPr>
                <a:spLocks noChangeArrowheads="1"/>
              </p:cNvSpPr>
              <p:nvPr/>
            </p:nvSpPr>
            <p:spPr bwMode="auto">
              <a:xfrm>
                <a:off x="21736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Rectangle 1491"/>
              <p:cNvSpPr>
                <a:spLocks noChangeArrowheads="1"/>
              </p:cNvSpPr>
              <p:nvPr/>
            </p:nvSpPr>
            <p:spPr bwMode="auto">
              <a:xfrm>
                <a:off x="21736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Rectangle 1492"/>
              <p:cNvSpPr>
                <a:spLocks noChangeArrowheads="1"/>
              </p:cNvSpPr>
              <p:nvPr/>
            </p:nvSpPr>
            <p:spPr bwMode="auto">
              <a:xfrm>
                <a:off x="21736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Rectangle 1493"/>
              <p:cNvSpPr>
                <a:spLocks noChangeArrowheads="1"/>
              </p:cNvSpPr>
              <p:nvPr/>
            </p:nvSpPr>
            <p:spPr bwMode="auto">
              <a:xfrm>
                <a:off x="21736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Rectangle 1494"/>
              <p:cNvSpPr>
                <a:spLocks noChangeArrowheads="1"/>
              </p:cNvSpPr>
              <p:nvPr/>
            </p:nvSpPr>
            <p:spPr bwMode="auto">
              <a:xfrm>
                <a:off x="21736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Rectangle 1495"/>
              <p:cNvSpPr>
                <a:spLocks noChangeArrowheads="1"/>
              </p:cNvSpPr>
              <p:nvPr/>
            </p:nvSpPr>
            <p:spPr bwMode="auto">
              <a:xfrm>
                <a:off x="21736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Rectangle 1496"/>
              <p:cNvSpPr>
                <a:spLocks noChangeArrowheads="1"/>
              </p:cNvSpPr>
              <p:nvPr/>
            </p:nvSpPr>
            <p:spPr bwMode="auto">
              <a:xfrm>
                <a:off x="21736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Rectangle 1497"/>
              <p:cNvSpPr>
                <a:spLocks noChangeArrowheads="1"/>
              </p:cNvSpPr>
              <p:nvPr/>
            </p:nvSpPr>
            <p:spPr bwMode="auto">
              <a:xfrm>
                <a:off x="21736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Rectangle 1498"/>
              <p:cNvSpPr>
                <a:spLocks noChangeArrowheads="1"/>
              </p:cNvSpPr>
              <p:nvPr/>
            </p:nvSpPr>
            <p:spPr bwMode="auto">
              <a:xfrm>
                <a:off x="21736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Rectangle 1499"/>
              <p:cNvSpPr>
                <a:spLocks noChangeArrowheads="1"/>
              </p:cNvSpPr>
              <p:nvPr/>
            </p:nvSpPr>
            <p:spPr bwMode="auto">
              <a:xfrm>
                <a:off x="21736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Rectangle 1500"/>
              <p:cNvSpPr>
                <a:spLocks noChangeArrowheads="1"/>
              </p:cNvSpPr>
              <p:nvPr/>
            </p:nvSpPr>
            <p:spPr bwMode="auto">
              <a:xfrm>
                <a:off x="21736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Rectangle 1501"/>
              <p:cNvSpPr>
                <a:spLocks noChangeArrowheads="1"/>
              </p:cNvSpPr>
              <p:nvPr/>
            </p:nvSpPr>
            <p:spPr bwMode="auto">
              <a:xfrm>
                <a:off x="21736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1" name="Rectangle 1502"/>
              <p:cNvSpPr>
                <a:spLocks noChangeArrowheads="1"/>
              </p:cNvSpPr>
              <p:nvPr/>
            </p:nvSpPr>
            <p:spPr bwMode="auto">
              <a:xfrm>
                <a:off x="21736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1503"/>
              <p:cNvSpPr>
                <a:spLocks noChangeArrowheads="1"/>
              </p:cNvSpPr>
              <p:nvPr/>
            </p:nvSpPr>
            <p:spPr bwMode="auto">
              <a:xfrm>
                <a:off x="21736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1504"/>
              <p:cNvSpPr>
                <a:spLocks noChangeArrowheads="1"/>
              </p:cNvSpPr>
              <p:nvPr/>
            </p:nvSpPr>
            <p:spPr bwMode="auto">
              <a:xfrm>
                <a:off x="21736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1505"/>
              <p:cNvSpPr>
                <a:spLocks noChangeArrowheads="1"/>
              </p:cNvSpPr>
              <p:nvPr/>
            </p:nvSpPr>
            <p:spPr bwMode="auto">
              <a:xfrm>
                <a:off x="21927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Rectangle 1506"/>
              <p:cNvSpPr>
                <a:spLocks noChangeArrowheads="1"/>
              </p:cNvSpPr>
              <p:nvPr/>
            </p:nvSpPr>
            <p:spPr bwMode="auto">
              <a:xfrm>
                <a:off x="21927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Rectangle 1507"/>
              <p:cNvSpPr>
                <a:spLocks noChangeArrowheads="1"/>
              </p:cNvSpPr>
              <p:nvPr/>
            </p:nvSpPr>
            <p:spPr bwMode="auto">
              <a:xfrm>
                <a:off x="21927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Rectangle 1508"/>
              <p:cNvSpPr>
                <a:spLocks noChangeArrowheads="1"/>
              </p:cNvSpPr>
              <p:nvPr/>
            </p:nvSpPr>
            <p:spPr bwMode="auto">
              <a:xfrm>
                <a:off x="21927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8" name="Rectangle 1509"/>
              <p:cNvSpPr>
                <a:spLocks noChangeArrowheads="1"/>
              </p:cNvSpPr>
              <p:nvPr/>
            </p:nvSpPr>
            <p:spPr bwMode="auto">
              <a:xfrm>
                <a:off x="21927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9" name="Rectangle 1510"/>
              <p:cNvSpPr>
                <a:spLocks noChangeArrowheads="1"/>
              </p:cNvSpPr>
              <p:nvPr/>
            </p:nvSpPr>
            <p:spPr bwMode="auto">
              <a:xfrm>
                <a:off x="21927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1511"/>
              <p:cNvSpPr>
                <a:spLocks noChangeArrowheads="1"/>
              </p:cNvSpPr>
              <p:nvPr/>
            </p:nvSpPr>
            <p:spPr bwMode="auto">
              <a:xfrm>
                <a:off x="21927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1512"/>
              <p:cNvSpPr>
                <a:spLocks noChangeArrowheads="1"/>
              </p:cNvSpPr>
              <p:nvPr/>
            </p:nvSpPr>
            <p:spPr bwMode="auto">
              <a:xfrm>
                <a:off x="21927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Rectangle 1513"/>
              <p:cNvSpPr>
                <a:spLocks noChangeArrowheads="1"/>
              </p:cNvSpPr>
              <p:nvPr/>
            </p:nvSpPr>
            <p:spPr bwMode="auto">
              <a:xfrm>
                <a:off x="21927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3" name="Rectangle 1514"/>
              <p:cNvSpPr>
                <a:spLocks noChangeArrowheads="1"/>
              </p:cNvSpPr>
              <p:nvPr/>
            </p:nvSpPr>
            <p:spPr bwMode="auto">
              <a:xfrm>
                <a:off x="21927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4" name="Rectangle 1515"/>
              <p:cNvSpPr>
                <a:spLocks noChangeArrowheads="1"/>
              </p:cNvSpPr>
              <p:nvPr/>
            </p:nvSpPr>
            <p:spPr bwMode="auto">
              <a:xfrm>
                <a:off x="21927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Rectangle 1516"/>
              <p:cNvSpPr>
                <a:spLocks noChangeArrowheads="1"/>
              </p:cNvSpPr>
              <p:nvPr/>
            </p:nvSpPr>
            <p:spPr bwMode="auto">
              <a:xfrm>
                <a:off x="21927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1517"/>
              <p:cNvSpPr>
                <a:spLocks noChangeArrowheads="1"/>
              </p:cNvSpPr>
              <p:nvPr/>
            </p:nvSpPr>
            <p:spPr bwMode="auto">
              <a:xfrm>
                <a:off x="21927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1518"/>
              <p:cNvSpPr>
                <a:spLocks noChangeArrowheads="1"/>
              </p:cNvSpPr>
              <p:nvPr/>
            </p:nvSpPr>
            <p:spPr bwMode="auto">
              <a:xfrm>
                <a:off x="21927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1519"/>
              <p:cNvSpPr>
                <a:spLocks noChangeArrowheads="1"/>
              </p:cNvSpPr>
              <p:nvPr/>
            </p:nvSpPr>
            <p:spPr bwMode="auto">
              <a:xfrm>
                <a:off x="21927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9" name="Rectangle 1520"/>
              <p:cNvSpPr>
                <a:spLocks noChangeArrowheads="1"/>
              </p:cNvSpPr>
              <p:nvPr/>
            </p:nvSpPr>
            <p:spPr bwMode="auto">
              <a:xfrm>
                <a:off x="21927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1521"/>
              <p:cNvSpPr>
                <a:spLocks noChangeArrowheads="1"/>
              </p:cNvSpPr>
              <p:nvPr/>
            </p:nvSpPr>
            <p:spPr bwMode="auto">
              <a:xfrm>
                <a:off x="21927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1522"/>
              <p:cNvSpPr>
                <a:spLocks noChangeArrowheads="1"/>
              </p:cNvSpPr>
              <p:nvPr/>
            </p:nvSpPr>
            <p:spPr bwMode="auto">
              <a:xfrm>
                <a:off x="21927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1523"/>
              <p:cNvSpPr>
                <a:spLocks noChangeArrowheads="1"/>
              </p:cNvSpPr>
              <p:nvPr/>
            </p:nvSpPr>
            <p:spPr bwMode="auto">
              <a:xfrm>
                <a:off x="21927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3" name="Rectangle 1524"/>
              <p:cNvSpPr>
                <a:spLocks noChangeArrowheads="1"/>
              </p:cNvSpPr>
              <p:nvPr/>
            </p:nvSpPr>
            <p:spPr bwMode="auto">
              <a:xfrm>
                <a:off x="21927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4" name="Rectangle 1525"/>
              <p:cNvSpPr>
                <a:spLocks noChangeArrowheads="1"/>
              </p:cNvSpPr>
              <p:nvPr/>
            </p:nvSpPr>
            <p:spPr bwMode="auto">
              <a:xfrm>
                <a:off x="21927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5" name="Rectangle 1526"/>
              <p:cNvSpPr>
                <a:spLocks noChangeArrowheads="1"/>
              </p:cNvSpPr>
              <p:nvPr/>
            </p:nvSpPr>
            <p:spPr bwMode="auto">
              <a:xfrm>
                <a:off x="21927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" name="Rectangle 1527"/>
              <p:cNvSpPr>
                <a:spLocks noChangeArrowheads="1"/>
              </p:cNvSpPr>
              <p:nvPr/>
            </p:nvSpPr>
            <p:spPr bwMode="auto">
              <a:xfrm>
                <a:off x="21927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7" name="Rectangle 1528"/>
              <p:cNvSpPr>
                <a:spLocks noChangeArrowheads="1"/>
              </p:cNvSpPr>
              <p:nvPr/>
            </p:nvSpPr>
            <p:spPr bwMode="auto">
              <a:xfrm>
                <a:off x="21927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8" name="Rectangle 1529"/>
              <p:cNvSpPr>
                <a:spLocks noChangeArrowheads="1"/>
              </p:cNvSpPr>
              <p:nvPr/>
            </p:nvSpPr>
            <p:spPr bwMode="auto">
              <a:xfrm>
                <a:off x="21927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9" name="Rectangle 1530"/>
              <p:cNvSpPr>
                <a:spLocks noChangeArrowheads="1"/>
              </p:cNvSpPr>
              <p:nvPr/>
            </p:nvSpPr>
            <p:spPr bwMode="auto">
              <a:xfrm>
                <a:off x="21927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0" name="Rectangle 1531"/>
              <p:cNvSpPr>
                <a:spLocks noChangeArrowheads="1"/>
              </p:cNvSpPr>
              <p:nvPr/>
            </p:nvSpPr>
            <p:spPr bwMode="auto">
              <a:xfrm>
                <a:off x="21927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1" name="Rectangle 1532"/>
              <p:cNvSpPr>
                <a:spLocks noChangeArrowheads="1"/>
              </p:cNvSpPr>
              <p:nvPr/>
            </p:nvSpPr>
            <p:spPr bwMode="auto">
              <a:xfrm>
                <a:off x="22118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2" name="Rectangle 1533"/>
              <p:cNvSpPr>
                <a:spLocks noChangeArrowheads="1"/>
              </p:cNvSpPr>
              <p:nvPr/>
            </p:nvSpPr>
            <p:spPr bwMode="auto">
              <a:xfrm>
                <a:off x="22118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3" name="Rectangle 1534"/>
              <p:cNvSpPr>
                <a:spLocks noChangeArrowheads="1"/>
              </p:cNvSpPr>
              <p:nvPr/>
            </p:nvSpPr>
            <p:spPr bwMode="auto">
              <a:xfrm>
                <a:off x="22118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4" name="Rectangle 1535"/>
              <p:cNvSpPr>
                <a:spLocks noChangeArrowheads="1"/>
              </p:cNvSpPr>
              <p:nvPr/>
            </p:nvSpPr>
            <p:spPr bwMode="auto">
              <a:xfrm>
                <a:off x="22118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5" name="Rectangle 1536"/>
              <p:cNvSpPr>
                <a:spLocks noChangeArrowheads="1"/>
              </p:cNvSpPr>
              <p:nvPr/>
            </p:nvSpPr>
            <p:spPr bwMode="auto">
              <a:xfrm>
                <a:off x="22118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" name="Rectangle 1537"/>
              <p:cNvSpPr>
                <a:spLocks noChangeArrowheads="1"/>
              </p:cNvSpPr>
              <p:nvPr/>
            </p:nvSpPr>
            <p:spPr bwMode="auto">
              <a:xfrm>
                <a:off x="22118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" name="Rectangle 1538"/>
              <p:cNvSpPr>
                <a:spLocks noChangeArrowheads="1"/>
              </p:cNvSpPr>
              <p:nvPr/>
            </p:nvSpPr>
            <p:spPr bwMode="auto">
              <a:xfrm>
                <a:off x="22118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8" name="Rectangle 1539"/>
              <p:cNvSpPr>
                <a:spLocks noChangeArrowheads="1"/>
              </p:cNvSpPr>
              <p:nvPr/>
            </p:nvSpPr>
            <p:spPr bwMode="auto">
              <a:xfrm>
                <a:off x="22118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" name="Rectangle 1540"/>
              <p:cNvSpPr>
                <a:spLocks noChangeArrowheads="1"/>
              </p:cNvSpPr>
              <p:nvPr/>
            </p:nvSpPr>
            <p:spPr bwMode="auto">
              <a:xfrm>
                <a:off x="22118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0" name="Rectangle 1541"/>
              <p:cNvSpPr>
                <a:spLocks noChangeArrowheads="1"/>
              </p:cNvSpPr>
              <p:nvPr/>
            </p:nvSpPr>
            <p:spPr bwMode="auto">
              <a:xfrm>
                <a:off x="22118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1" name="Rectangle 1542"/>
              <p:cNvSpPr>
                <a:spLocks noChangeArrowheads="1"/>
              </p:cNvSpPr>
              <p:nvPr/>
            </p:nvSpPr>
            <p:spPr bwMode="auto">
              <a:xfrm>
                <a:off x="22118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2" name="Rectangle 1543"/>
              <p:cNvSpPr>
                <a:spLocks noChangeArrowheads="1"/>
              </p:cNvSpPr>
              <p:nvPr/>
            </p:nvSpPr>
            <p:spPr bwMode="auto">
              <a:xfrm>
                <a:off x="22118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" name="Rectangle 1544"/>
              <p:cNvSpPr>
                <a:spLocks noChangeArrowheads="1"/>
              </p:cNvSpPr>
              <p:nvPr/>
            </p:nvSpPr>
            <p:spPr bwMode="auto">
              <a:xfrm>
                <a:off x="22118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4" name="Rectangle 1545"/>
              <p:cNvSpPr>
                <a:spLocks noChangeArrowheads="1"/>
              </p:cNvSpPr>
              <p:nvPr/>
            </p:nvSpPr>
            <p:spPr bwMode="auto">
              <a:xfrm>
                <a:off x="22118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5" name="Rectangle 1546"/>
              <p:cNvSpPr>
                <a:spLocks noChangeArrowheads="1"/>
              </p:cNvSpPr>
              <p:nvPr/>
            </p:nvSpPr>
            <p:spPr bwMode="auto">
              <a:xfrm>
                <a:off x="22118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6" name="Rectangle 1547"/>
              <p:cNvSpPr>
                <a:spLocks noChangeArrowheads="1"/>
              </p:cNvSpPr>
              <p:nvPr/>
            </p:nvSpPr>
            <p:spPr bwMode="auto">
              <a:xfrm>
                <a:off x="22118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" name="Rectangle 1548"/>
              <p:cNvSpPr>
                <a:spLocks noChangeArrowheads="1"/>
              </p:cNvSpPr>
              <p:nvPr/>
            </p:nvSpPr>
            <p:spPr bwMode="auto">
              <a:xfrm>
                <a:off x="22118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8" name="Rectangle 1549"/>
              <p:cNvSpPr>
                <a:spLocks noChangeArrowheads="1"/>
              </p:cNvSpPr>
              <p:nvPr/>
            </p:nvSpPr>
            <p:spPr bwMode="auto">
              <a:xfrm>
                <a:off x="22118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9" name="Rectangle 1550"/>
              <p:cNvSpPr>
                <a:spLocks noChangeArrowheads="1"/>
              </p:cNvSpPr>
              <p:nvPr/>
            </p:nvSpPr>
            <p:spPr bwMode="auto">
              <a:xfrm>
                <a:off x="22118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0" name="Rectangle 1551"/>
              <p:cNvSpPr>
                <a:spLocks noChangeArrowheads="1"/>
              </p:cNvSpPr>
              <p:nvPr/>
            </p:nvSpPr>
            <p:spPr bwMode="auto">
              <a:xfrm>
                <a:off x="22118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1" name="Rectangle 1552"/>
              <p:cNvSpPr>
                <a:spLocks noChangeArrowheads="1"/>
              </p:cNvSpPr>
              <p:nvPr/>
            </p:nvSpPr>
            <p:spPr bwMode="auto">
              <a:xfrm>
                <a:off x="22118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2" name="Rectangle 1553"/>
              <p:cNvSpPr>
                <a:spLocks noChangeArrowheads="1"/>
              </p:cNvSpPr>
              <p:nvPr/>
            </p:nvSpPr>
            <p:spPr bwMode="auto">
              <a:xfrm>
                <a:off x="22118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3" name="Rectangle 1554"/>
              <p:cNvSpPr>
                <a:spLocks noChangeArrowheads="1"/>
              </p:cNvSpPr>
              <p:nvPr/>
            </p:nvSpPr>
            <p:spPr bwMode="auto">
              <a:xfrm>
                <a:off x="22118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4" name="Rectangle 1555"/>
              <p:cNvSpPr>
                <a:spLocks noChangeArrowheads="1"/>
              </p:cNvSpPr>
              <p:nvPr/>
            </p:nvSpPr>
            <p:spPr bwMode="auto">
              <a:xfrm>
                <a:off x="22118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5" name="Rectangle 1556"/>
              <p:cNvSpPr>
                <a:spLocks noChangeArrowheads="1"/>
              </p:cNvSpPr>
              <p:nvPr/>
            </p:nvSpPr>
            <p:spPr bwMode="auto">
              <a:xfrm>
                <a:off x="22118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6" name="Rectangle 1557"/>
              <p:cNvSpPr>
                <a:spLocks noChangeArrowheads="1"/>
              </p:cNvSpPr>
              <p:nvPr/>
            </p:nvSpPr>
            <p:spPr bwMode="auto">
              <a:xfrm>
                <a:off x="22118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7" name="Rectangle 1558"/>
              <p:cNvSpPr>
                <a:spLocks noChangeArrowheads="1"/>
              </p:cNvSpPr>
              <p:nvPr/>
            </p:nvSpPr>
            <p:spPr bwMode="auto">
              <a:xfrm>
                <a:off x="22118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8" name="Rectangle 1559"/>
              <p:cNvSpPr>
                <a:spLocks noChangeArrowheads="1"/>
              </p:cNvSpPr>
              <p:nvPr/>
            </p:nvSpPr>
            <p:spPr bwMode="auto">
              <a:xfrm>
                <a:off x="22118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9" name="Rectangle 1560"/>
              <p:cNvSpPr>
                <a:spLocks noChangeArrowheads="1"/>
              </p:cNvSpPr>
              <p:nvPr/>
            </p:nvSpPr>
            <p:spPr bwMode="auto">
              <a:xfrm>
                <a:off x="22118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0" name="Rectangle 1561"/>
              <p:cNvSpPr>
                <a:spLocks noChangeArrowheads="1"/>
              </p:cNvSpPr>
              <p:nvPr/>
            </p:nvSpPr>
            <p:spPr bwMode="auto">
              <a:xfrm>
                <a:off x="22118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1" name="Rectangle 1562"/>
              <p:cNvSpPr>
                <a:spLocks noChangeArrowheads="1"/>
              </p:cNvSpPr>
              <p:nvPr/>
            </p:nvSpPr>
            <p:spPr bwMode="auto">
              <a:xfrm>
                <a:off x="22118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2" name="Rectangle 1563"/>
              <p:cNvSpPr>
                <a:spLocks noChangeArrowheads="1"/>
              </p:cNvSpPr>
              <p:nvPr/>
            </p:nvSpPr>
            <p:spPr bwMode="auto">
              <a:xfrm>
                <a:off x="22309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3" name="Rectangle 1564"/>
              <p:cNvSpPr>
                <a:spLocks noChangeArrowheads="1"/>
              </p:cNvSpPr>
              <p:nvPr/>
            </p:nvSpPr>
            <p:spPr bwMode="auto">
              <a:xfrm>
                <a:off x="22309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4" name="Rectangle 1565"/>
              <p:cNvSpPr>
                <a:spLocks noChangeArrowheads="1"/>
              </p:cNvSpPr>
              <p:nvPr/>
            </p:nvSpPr>
            <p:spPr bwMode="auto">
              <a:xfrm>
                <a:off x="22309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5" name="Rectangle 1566"/>
              <p:cNvSpPr>
                <a:spLocks noChangeArrowheads="1"/>
              </p:cNvSpPr>
              <p:nvPr/>
            </p:nvSpPr>
            <p:spPr bwMode="auto">
              <a:xfrm>
                <a:off x="22309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6" name="Rectangle 1567"/>
              <p:cNvSpPr>
                <a:spLocks noChangeArrowheads="1"/>
              </p:cNvSpPr>
              <p:nvPr/>
            </p:nvSpPr>
            <p:spPr bwMode="auto">
              <a:xfrm>
                <a:off x="22309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7" name="Rectangle 1568"/>
              <p:cNvSpPr>
                <a:spLocks noChangeArrowheads="1"/>
              </p:cNvSpPr>
              <p:nvPr/>
            </p:nvSpPr>
            <p:spPr bwMode="auto">
              <a:xfrm>
                <a:off x="22309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8" name="Rectangle 1569"/>
              <p:cNvSpPr>
                <a:spLocks noChangeArrowheads="1"/>
              </p:cNvSpPr>
              <p:nvPr/>
            </p:nvSpPr>
            <p:spPr bwMode="auto">
              <a:xfrm>
                <a:off x="22309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9" name="Rectangle 1570"/>
              <p:cNvSpPr>
                <a:spLocks noChangeArrowheads="1"/>
              </p:cNvSpPr>
              <p:nvPr/>
            </p:nvSpPr>
            <p:spPr bwMode="auto">
              <a:xfrm>
                <a:off x="22309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0" name="Rectangle 1571"/>
              <p:cNvSpPr>
                <a:spLocks noChangeArrowheads="1"/>
              </p:cNvSpPr>
              <p:nvPr/>
            </p:nvSpPr>
            <p:spPr bwMode="auto">
              <a:xfrm>
                <a:off x="22309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1" name="Rectangle 1572"/>
              <p:cNvSpPr>
                <a:spLocks noChangeArrowheads="1"/>
              </p:cNvSpPr>
              <p:nvPr/>
            </p:nvSpPr>
            <p:spPr bwMode="auto">
              <a:xfrm>
                <a:off x="22309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2" name="Rectangle 1573"/>
              <p:cNvSpPr>
                <a:spLocks noChangeArrowheads="1"/>
              </p:cNvSpPr>
              <p:nvPr/>
            </p:nvSpPr>
            <p:spPr bwMode="auto">
              <a:xfrm>
                <a:off x="22309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3" name="Rectangle 1574"/>
              <p:cNvSpPr>
                <a:spLocks noChangeArrowheads="1"/>
              </p:cNvSpPr>
              <p:nvPr/>
            </p:nvSpPr>
            <p:spPr bwMode="auto">
              <a:xfrm>
                <a:off x="22309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4" name="Rectangle 1575"/>
              <p:cNvSpPr>
                <a:spLocks noChangeArrowheads="1"/>
              </p:cNvSpPr>
              <p:nvPr/>
            </p:nvSpPr>
            <p:spPr bwMode="auto">
              <a:xfrm>
                <a:off x="22309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5" name="Rectangle 1576"/>
              <p:cNvSpPr>
                <a:spLocks noChangeArrowheads="1"/>
              </p:cNvSpPr>
              <p:nvPr/>
            </p:nvSpPr>
            <p:spPr bwMode="auto">
              <a:xfrm>
                <a:off x="22309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6" name="Rectangle 1577"/>
              <p:cNvSpPr>
                <a:spLocks noChangeArrowheads="1"/>
              </p:cNvSpPr>
              <p:nvPr/>
            </p:nvSpPr>
            <p:spPr bwMode="auto">
              <a:xfrm>
                <a:off x="22309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1578"/>
              <p:cNvSpPr>
                <a:spLocks noChangeArrowheads="1"/>
              </p:cNvSpPr>
              <p:nvPr/>
            </p:nvSpPr>
            <p:spPr bwMode="auto">
              <a:xfrm>
                <a:off x="22309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1579"/>
              <p:cNvSpPr>
                <a:spLocks noChangeArrowheads="1"/>
              </p:cNvSpPr>
              <p:nvPr/>
            </p:nvSpPr>
            <p:spPr bwMode="auto">
              <a:xfrm>
                <a:off x="22309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1580"/>
              <p:cNvSpPr>
                <a:spLocks noChangeArrowheads="1"/>
              </p:cNvSpPr>
              <p:nvPr/>
            </p:nvSpPr>
            <p:spPr bwMode="auto">
              <a:xfrm>
                <a:off x="22309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Rectangle 1581"/>
              <p:cNvSpPr>
                <a:spLocks noChangeArrowheads="1"/>
              </p:cNvSpPr>
              <p:nvPr/>
            </p:nvSpPr>
            <p:spPr bwMode="auto">
              <a:xfrm>
                <a:off x="22309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1" name="Rectangle 1582"/>
              <p:cNvSpPr>
                <a:spLocks noChangeArrowheads="1"/>
              </p:cNvSpPr>
              <p:nvPr/>
            </p:nvSpPr>
            <p:spPr bwMode="auto">
              <a:xfrm>
                <a:off x="22309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2" name="Rectangle 1583"/>
              <p:cNvSpPr>
                <a:spLocks noChangeArrowheads="1"/>
              </p:cNvSpPr>
              <p:nvPr/>
            </p:nvSpPr>
            <p:spPr bwMode="auto">
              <a:xfrm>
                <a:off x="22309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3" name="Rectangle 1584"/>
              <p:cNvSpPr>
                <a:spLocks noChangeArrowheads="1"/>
              </p:cNvSpPr>
              <p:nvPr/>
            </p:nvSpPr>
            <p:spPr bwMode="auto">
              <a:xfrm>
                <a:off x="22309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4" name="Rectangle 1585"/>
              <p:cNvSpPr>
                <a:spLocks noChangeArrowheads="1"/>
              </p:cNvSpPr>
              <p:nvPr/>
            </p:nvSpPr>
            <p:spPr bwMode="auto">
              <a:xfrm>
                <a:off x="22309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1586"/>
              <p:cNvSpPr>
                <a:spLocks noChangeArrowheads="1"/>
              </p:cNvSpPr>
              <p:nvPr/>
            </p:nvSpPr>
            <p:spPr bwMode="auto">
              <a:xfrm>
                <a:off x="22309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1587"/>
              <p:cNvSpPr>
                <a:spLocks noChangeArrowheads="1"/>
              </p:cNvSpPr>
              <p:nvPr/>
            </p:nvSpPr>
            <p:spPr bwMode="auto">
              <a:xfrm>
                <a:off x="22309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Rectangle 1588"/>
              <p:cNvSpPr>
                <a:spLocks noChangeArrowheads="1"/>
              </p:cNvSpPr>
              <p:nvPr/>
            </p:nvSpPr>
            <p:spPr bwMode="auto">
              <a:xfrm>
                <a:off x="22309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8" name="Rectangle 1589"/>
              <p:cNvSpPr>
                <a:spLocks noChangeArrowheads="1"/>
              </p:cNvSpPr>
              <p:nvPr/>
            </p:nvSpPr>
            <p:spPr bwMode="auto">
              <a:xfrm>
                <a:off x="22309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9" name="Rectangle 1590"/>
              <p:cNvSpPr>
                <a:spLocks noChangeArrowheads="1"/>
              </p:cNvSpPr>
              <p:nvPr/>
            </p:nvSpPr>
            <p:spPr bwMode="auto">
              <a:xfrm>
                <a:off x="22309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0" name="Rectangle 1591"/>
              <p:cNvSpPr>
                <a:spLocks noChangeArrowheads="1"/>
              </p:cNvSpPr>
              <p:nvPr/>
            </p:nvSpPr>
            <p:spPr bwMode="auto">
              <a:xfrm>
                <a:off x="22309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1592"/>
              <p:cNvSpPr>
                <a:spLocks noChangeArrowheads="1"/>
              </p:cNvSpPr>
              <p:nvPr/>
            </p:nvSpPr>
            <p:spPr bwMode="auto">
              <a:xfrm>
                <a:off x="22309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1593"/>
              <p:cNvSpPr>
                <a:spLocks noChangeArrowheads="1"/>
              </p:cNvSpPr>
              <p:nvPr/>
            </p:nvSpPr>
            <p:spPr bwMode="auto">
              <a:xfrm>
                <a:off x="22309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1594"/>
              <p:cNvSpPr>
                <a:spLocks noChangeArrowheads="1"/>
              </p:cNvSpPr>
              <p:nvPr/>
            </p:nvSpPr>
            <p:spPr bwMode="auto">
              <a:xfrm>
                <a:off x="22309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4" name="Rectangle 1595"/>
              <p:cNvSpPr>
                <a:spLocks noChangeArrowheads="1"/>
              </p:cNvSpPr>
              <p:nvPr/>
            </p:nvSpPr>
            <p:spPr bwMode="auto">
              <a:xfrm>
                <a:off x="22309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" name="Rectangle 1596"/>
              <p:cNvSpPr>
                <a:spLocks noChangeArrowheads="1"/>
              </p:cNvSpPr>
              <p:nvPr/>
            </p:nvSpPr>
            <p:spPr bwMode="auto">
              <a:xfrm>
                <a:off x="22309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6" name="Rectangle 1597"/>
              <p:cNvSpPr>
                <a:spLocks noChangeArrowheads="1"/>
              </p:cNvSpPr>
              <p:nvPr/>
            </p:nvSpPr>
            <p:spPr bwMode="auto">
              <a:xfrm>
                <a:off x="22309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7" name="Rectangle 1598"/>
              <p:cNvSpPr>
                <a:spLocks noChangeArrowheads="1"/>
              </p:cNvSpPr>
              <p:nvPr/>
            </p:nvSpPr>
            <p:spPr bwMode="auto">
              <a:xfrm>
                <a:off x="22501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8" name="Rectangle 1599"/>
              <p:cNvSpPr>
                <a:spLocks noChangeArrowheads="1"/>
              </p:cNvSpPr>
              <p:nvPr/>
            </p:nvSpPr>
            <p:spPr bwMode="auto">
              <a:xfrm>
                <a:off x="22501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9" name="Rectangle 1600"/>
              <p:cNvSpPr>
                <a:spLocks noChangeArrowheads="1"/>
              </p:cNvSpPr>
              <p:nvPr/>
            </p:nvSpPr>
            <p:spPr bwMode="auto">
              <a:xfrm>
                <a:off x="22501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0" name="Rectangle 1601"/>
              <p:cNvSpPr>
                <a:spLocks noChangeArrowheads="1"/>
              </p:cNvSpPr>
              <p:nvPr/>
            </p:nvSpPr>
            <p:spPr bwMode="auto">
              <a:xfrm>
                <a:off x="22501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1" name="Rectangle 1602"/>
              <p:cNvSpPr>
                <a:spLocks noChangeArrowheads="1"/>
              </p:cNvSpPr>
              <p:nvPr/>
            </p:nvSpPr>
            <p:spPr bwMode="auto">
              <a:xfrm>
                <a:off x="22501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2" name="Rectangle 1603"/>
              <p:cNvSpPr>
                <a:spLocks noChangeArrowheads="1"/>
              </p:cNvSpPr>
              <p:nvPr/>
            </p:nvSpPr>
            <p:spPr bwMode="auto">
              <a:xfrm>
                <a:off x="22501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3" name="Rectangle 1604"/>
              <p:cNvSpPr>
                <a:spLocks noChangeArrowheads="1"/>
              </p:cNvSpPr>
              <p:nvPr/>
            </p:nvSpPr>
            <p:spPr bwMode="auto">
              <a:xfrm>
                <a:off x="22501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4" name="Rectangle 1605"/>
              <p:cNvSpPr>
                <a:spLocks noChangeArrowheads="1"/>
              </p:cNvSpPr>
              <p:nvPr/>
            </p:nvSpPr>
            <p:spPr bwMode="auto">
              <a:xfrm>
                <a:off x="22501" y="5718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5" name="Rectangle 1606"/>
              <p:cNvSpPr>
                <a:spLocks noChangeArrowheads="1"/>
              </p:cNvSpPr>
              <p:nvPr/>
            </p:nvSpPr>
            <p:spPr bwMode="auto">
              <a:xfrm>
                <a:off x="22501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6" name="Rectangle 1607"/>
              <p:cNvSpPr>
                <a:spLocks noChangeArrowheads="1"/>
              </p:cNvSpPr>
              <p:nvPr/>
            </p:nvSpPr>
            <p:spPr bwMode="auto">
              <a:xfrm>
                <a:off x="22501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7" name="Rectangle 1608"/>
              <p:cNvSpPr>
                <a:spLocks noChangeArrowheads="1"/>
              </p:cNvSpPr>
              <p:nvPr/>
            </p:nvSpPr>
            <p:spPr bwMode="auto">
              <a:xfrm>
                <a:off x="22501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8" name="Rectangle 1609"/>
              <p:cNvSpPr>
                <a:spLocks noChangeArrowheads="1"/>
              </p:cNvSpPr>
              <p:nvPr/>
            </p:nvSpPr>
            <p:spPr bwMode="auto">
              <a:xfrm>
                <a:off x="22501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9" name="Rectangle 1610"/>
              <p:cNvSpPr>
                <a:spLocks noChangeArrowheads="1"/>
              </p:cNvSpPr>
              <p:nvPr/>
            </p:nvSpPr>
            <p:spPr bwMode="auto">
              <a:xfrm>
                <a:off x="22501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0" name="Rectangle 1611"/>
              <p:cNvSpPr>
                <a:spLocks noChangeArrowheads="1"/>
              </p:cNvSpPr>
              <p:nvPr/>
            </p:nvSpPr>
            <p:spPr bwMode="auto">
              <a:xfrm>
                <a:off x="22501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1" name="Rectangle 1612"/>
              <p:cNvSpPr>
                <a:spLocks noChangeArrowheads="1"/>
              </p:cNvSpPr>
              <p:nvPr/>
            </p:nvSpPr>
            <p:spPr bwMode="auto">
              <a:xfrm>
                <a:off x="22501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Group 1814"/>
            <p:cNvGrpSpPr>
              <a:grpSpLocks/>
            </p:cNvGrpSpPr>
            <p:nvPr/>
          </p:nvGrpSpPr>
          <p:grpSpPr bwMode="auto">
            <a:xfrm>
              <a:off x="35720338" y="-639762"/>
              <a:ext cx="1995488" cy="14141450"/>
              <a:chOff x="22501" y="-403"/>
              <a:chExt cx="1257" cy="8908"/>
            </a:xfrm>
            <a:grpFill/>
          </p:grpSpPr>
          <p:sp>
            <p:nvSpPr>
              <p:cNvPr id="802" name="Rectangle 1614"/>
              <p:cNvSpPr>
                <a:spLocks noChangeArrowheads="1"/>
              </p:cNvSpPr>
              <p:nvPr/>
            </p:nvSpPr>
            <p:spPr bwMode="auto">
              <a:xfrm>
                <a:off x="22501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3" name="Rectangle 1615"/>
              <p:cNvSpPr>
                <a:spLocks noChangeArrowheads="1"/>
              </p:cNvSpPr>
              <p:nvPr/>
            </p:nvSpPr>
            <p:spPr bwMode="auto">
              <a:xfrm>
                <a:off x="22501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4" name="Rectangle 1616"/>
              <p:cNvSpPr>
                <a:spLocks noChangeArrowheads="1"/>
              </p:cNvSpPr>
              <p:nvPr/>
            </p:nvSpPr>
            <p:spPr bwMode="auto">
              <a:xfrm>
                <a:off x="22501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5" name="Rectangle 1617"/>
              <p:cNvSpPr>
                <a:spLocks noChangeArrowheads="1"/>
              </p:cNvSpPr>
              <p:nvPr/>
            </p:nvSpPr>
            <p:spPr bwMode="auto">
              <a:xfrm>
                <a:off x="22501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6" name="Rectangle 1618"/>
              <p:cNvSpPr>
                <a:spLocks noChangeArrowheads="1"/>
              </p:cNvSpPr>
              <p:nvPr/>
            </p:nvSpPr>
            <p:spPr bwMode="auto">
              <a:xfrm>
                <a:off x="22501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7" name="Rectangle 1619"/>
              <p:cNvSpPr>
                <a:spLocks noChangeArrowheads="1"/>
              </p:cNvSpPr>
              <p:nvPr/>
            </p:nvSpPr>
            <p:spPr bwMode="auto">
              <a:xfrm>
                <a:off x="22501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8" name="Rectangle 1620"/>
              <p:cNvSpPr>
                <a:spLocks noChangeArrowheads="1"/>
              </p:cNvSpPr>
              <p:nvPr/>
            </p:nvSpPr>
            <p:spPr bwMode="auto">
              <a:xfrm>
                <a:off x="22501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9" name="Rectangle 1621"/>
              <p:cNvSpPr>
                <a:spLocks noChangeArrowheads="1"/>
              </p:cNvSpPr>
              <p:nvPr/>
            </p:nvSpPr>
            <p:spPr bwMode="auto">
              <a:xfrm>
                <a:off x="22501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0" name="Rectangle 1622"/>
              <p:cNvSpPr>
                <a:spLocks noChangeArrowheads="1"/>
              </p:cNvSpPr>
              <p:nvPr/>
            </p:nvSpPr>
            <p:spPr bwMode="auto">
              <a:xfrm>
                <a:off x="22501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1" name="Rectangle 1623"/>
              <p:cNvSpPr>
                <a:spLocks noChangeArrowheads="1"/>
              </p:cNvSpPr>
              <p:nvPr/>
            </p:nvSpPr>
            <p:spPr bwMode="auto">
              <a:xfrm>
                <a:off x="22501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2" name="Rectangle 1624"/>
              <p:cNvSpPr>
                <a:spLocks noChangeArrowheads="1"/>
              </p:cNvSpPr>
              <p:nvPr/>
            </p:nvSpPr>
            <p:spPr bwMode="auto">
              <a:xfrm>
                <a:off x="22501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3" name="Rectangle 1625"/>
              <p:cNvSpPr>
                <a:spLocks noChangeArrowheads="1"/>
              </p:cNvSpPr>
              <p:nvPr/>
            </p:nvSpPr>
            <p:spPr bwMode="auto">
              <a:xfrm>
                <a:off x="22501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4" name="Rectangle 1626"/>
              <p:cNvSpPr>
                <a:spLocks noChangeArrowheads="1"/>
              </p:cNvSpPr>
              <p:nvPr/>
            </p:nvSpPr>
            <p:spPr bwMode="auto">
              <a:xfrm>
                <a:off x="22501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5" name="Rectangle 1627"/>
              <p:cNvSpPr>
                <a:spLocks noChangeArrowheads="1"/>
              </p:cNvSpPr>
              <p:nvPr/>
            </p:nvSpPr>
            <p:spPr bwMode="auto">
              <a:xfrm>
                <a:off x="22501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6" name="Rectangle 1628"/>
              <p:cNvSpPr>
                <a:spLocks noChangeArrowheads="1"/>
              </p:cNvSpPr>
              <p:nvPr/>
            </p:nvSpPr>
            <p:spPr bwMode="auto">
              <a:xfrm>
                <a:off x="22501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7" name="Rectangle 1629"/>
              <p:cNvSpPr>
                <a:spLocks noChangeArrowheads="1"/>
              </p:cNvSpPr>
              <p:nvPr/>
            </p:nvSpPr>
            <p:spPr bwMode="auto">
              <a:xfrm>
                <a:off x="22501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8" name="Rectangle 1630"/>
              <p:cNvSpPr>
                <a:spLocks noChangeArrowheads="1"/>
              </p:cNvSpPr>
              <p:nvPr/>
            </p:nvSpPr>
            <p:spPr bwMode="auto">
              <a:xfrm>
                <a:off x="22501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" name="Rectangle 1631"/>
              <p:cNvSpPr>
                <a:spLocks noChangeArrowheads="1"/>
              </p:cNvSpPr>
              <p:nvPr/>
            </p:nvSpPr>
            <p:spPr bwMode="auto">
              <a:xfrm>
                <a:off x="22501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" name="Rectangle 1632"/>
              <p:cNvSpPr>
                <a:spLocks noChangeArrowheads="1"/>
              </p:cNvSpPr>
              <p:nvPr/>
            </p:nvSpPr>
            <p:spPr bwMode="auto">
              <a:xfrm>
                <a:off x="22501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1" name="Rectangle 1633"/>
              <p:cNvSpPr>
                <a:spLocks noChangeArrowheads="1"/>
              </p:cNvSpPr>
              <p:nvPr/>
            </p:nvSpPr>
            <p:spPr bwMode="auto">
              <a:xfrm>
                <a:off x="22501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2" name="Rectangle 1634"/>
              <p:cNvSpPr>
                <a:spLocks noChangeArrowheads="1"/>
              </p:cNvSpPr>
              <p:nvPr/>
            </p:nvSpPr>
            <p:spPr bwMode="auto">
              <a:xfrm>
                <a:off x="22692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Rectangle 1635"/>
              <p:cNvSpPr>
                <a:spLocks noChangeArrowheads="1"/>
              </p:cNvSpPr>
              <p:nvPr/>
            </p:nvSpPr>
            <p:spPr bwMode="auto">
              <a:xfrm>
                <a:off x="22692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4" name="Rectangle 1636"/>
              <p:cNvSpPr>
                <a:spLocks noChangeArrowheads="1"/>
              </p:cNvSpPr>
              <p:nvPr/>
            </p:nvSpPr>
            <p:spPr bwMode="auto">
              <a:xfrm>
                <a:off x="22692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5" name="Rectangle 1637"/>
              <p:cNvSpPr>
                <a:spLocks noChangeArrowheads="1"/>
              </p:cNvSpPr>
              <p:nvPr/>
            </p:nvSpPr>
            <p:spPr bwMode="auto">
              <a:xfrm>
                <a:off x="22692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6" name="Rectangle 1638"/>
              <p:cNvSpPr>
                <a:spLocks noChangeArrowheads="1"/>
              </p:cNvSpPr>
              <p:nvPr/>
            </p:nvSpPr>
            <p:spPr bwMode="auto">
              <a:xfrm>
                <a:off x="22692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7" name="Rectangle 1639"/>
              <p:cNvSpPr>
                <a:spLocks noChangeArrowheads="1"/>
              </p:cNvSpPr>
              <p:nvPr/>
            </p:nvSpPr>
            <p:spPr bwMode="auto">
              <a:xfrm>
                <a:off x="22692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8" name="Rectangle 1640"/>
              <p:cNvSpPr>
                <a:spLocks noChangeArrowheads="1"/>
              </p:cNvSpPr>
              <p:nvPr/>
            </p:nvSpPr>
            <p:spPr bwMode="auto">
              <a:xfrm>
                <a:off x="22692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9" name="Rectangle 1641"/>
              <p:cNvSpPr>
                <a:spLocks noChangeArrowheads="1"/>
              </p:cNvSpPr>
              <p:nvPr/>
            </p:nvSpPr>
            <p:spPr bwMode="auto">
              <a:xfrm>
                <a:off x="22692" y="5527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0" name="Rectangle 1642"/>
              <p:cNvSpPr>
                <a:spLocks noChangeArrowheads="1"/>
              </p:cNvSpPr>
              <p:nvPr/>
            </p:nvSpPr>
            <p:spPr bwMode="auto">
              <a:xfrm>
                <a:off x="22692" y="5910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1" name="Rectangle 1643"/>
              <p:cNvSpPr>
                <a:spLocks noChangeArrowheads="1"/>
              </p:cNvSpPr>
              <p:nvPr/>
            </p:nvSpPr>
            <p:spPr bwMode="auto">
              <a:xfrm>
                <a:off x="22692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2" name="Rectangle 1644"/>
              <p:cNvSpPr>
                <a:spLocks noChangeArrowheads="1"/>
              </p:cNvSpPr>
              <p:nvPr/>
            </p:nvSpPr>
            <p:spPr bwMode="auto">
              <a:xfrm>
                <a:off x="22692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3" name="Rectangle 1645"/>
              <p:cNvSpPr>
                <a:spLocks noChangeArrowheads="1"/>
              </p:cNvSpPr>
              <p:nvPr/>
            </p:nvSpPr>
            <p:spPr bwMode="auto">
              <a:xfrm>
                <a:off x="22692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4" name="Rectangle 1646"/>
              <p:cNvSpPr>
                <a:spLocks noChangeArrowheads="1"/>
              </p:cNvSpPr>
              <p:nvPr/>
            </p:nvSpPr>
            <p:spPr bwMode="auto">
              <a:xfrm>
                <a:off x="22692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5" name="Rectangle 1647"/>
              <p:cNvSpPr>
                <a:spLocks noChangeArrowheads="1"/>
              </p:cNvSpPr>
              <p:nvPr/>
            </p:nvSpPr>
            <p:spPr bwMode="auto">
              <a:xfrm>
                <a:off x="22692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6" name="Rectangle 1648"/>
              <p:cNvSpPr>
                <a:spLocks noChangeArrowheads="1"/>
              </p:cNvSpPr>
              <p:nvPr/>
            </p:nvSpPr>
            <p:spPr bwMode="auto">
              <a:xfrm>
                <a:off x="22692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7" name="Rectangle 1649"/>
              <p:cNvSpPr>
                <a:spLocks noChangeArrowheads="1"/>
              </p:cNvSpPr>
              <p:nvPr/>
            </p:nvSpPr>
            <p:spPr bwMode="auto">
              <a:xfrm>
                <a:off x="22692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8" name="Rectangle 1650"/>
              <p:cNvSpPr>
                <a:spLocks noChangeArrowheads="1"/>
              </p:cNvSpPr>
              <p:nvPr/>
            </p:nvSpPr>
            <p:spPr bwMode="auto">
              <a:xfrm>
                <a:off x="22692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9" name="Rectangle 1651"/>
              <p:cNvSpPr>
                <a:spLocks noChangeArrowheads="1"/>
              </p:cNvSpPr>
              <p:nvPr/>
            </p:nvSpPr>
            <p:spPr bwMode="auto">
              <a:xfrm>
                <a:off x="22692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0" name="Rectangle 1652"/>
              <p:cNvSpPr>
                <a:spLocks noChangeArrowheads="1"/>
              </p:cNvSpPr>
              <p:nvPr/>
            </p:nvSpPr>
            <p:spPr bwMode="auto">
              <a:xfrm>
                <a:off x="22692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1" name="Rectangle 1653"/>
              <p:cNvSpPr>
                <a:spLocks noChangeArrowheads="1"/>
              </p:cNvSpPr>
              <p:nvPr/>
            </p:nvSpPr>
            <p:spPr bwMode="auto">
              <a:xfrm>
                <a:off x="22692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2" name="Rectangle 1654"/>
              <p:cNvSpPr>
                <a:spLocks noChangeArrowheads="1"/>
              </p:cNvSpPr>
              <p:nvPr/>
            </p:nvSpPr>
            <p:spPr bwMode="auto">
              <a:xfrm>
                <a:off x="22692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3" name="Rectangle 1655"/>
              <p:cNvSpPr>
                <a:spLocks noChangeArrowheads="1"/>
              </p:cNvSpPr>
              <p:nvPr/>
            </p:nvSpPr>
            <p:spPr bwMode="auto">
              <a:xfrm>
                <a:off x="22692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4" name="Rectangle 1656"/>
              <p:cNvSpPr>
                <a:spLocks noChangeArrowheads="1"/>
              </p:cNvSpPr>
              <p:nvPr/>
            </p:nvSpPr>
            <p:spPr bwMode="auto">
              <a:xfrm>
                <a:off x="22692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5" name="Rectangle 1657"/>
              <p:cNvSpPr>
                <a:spLocks noChangeArrowheads="1"/>
              </p:cNvSpPr>
              <p:nvPr/>
            </p:nvSpPr>
            <p:spPr bwMode="auto">
              <a:xfrm>
                <a:off x="22692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6" name="Rectangle 1658"/>
              <p:cNvSpPr>
                <a:spLocks noChangeArrowheads="1"/>
              </p:cNvSpPr>
              <p:nvPr/>
            </p:nvSpPr>
            <p:spPr bwMode="auto">
              <a:xfrm>
                <a:off x="22692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7" name="Rectangle 1659"/>
              <p:cNvSpPr>
                <a:spLocks noChangeArrowheads="1"/>
              </p:cNvSpPr>
              <p:nvPr/>
            </p:nvSpPr>
            <p:spPr bwMode="auto">
              <a:xfrm>
                <a:off x="22692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8" name="Rectangle 1660"/>
              <p:cNvSpPr>
                <a:spLocks noChangeArrowheads="1"/>
              </p:cNvSpPr>
              <p:nvPr/>
            </p:nvSpPr>
            <p:spPr bwMode="auto">
              <a:xfrm>
                <a:off x="22692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9" name="Rectangle 1661"/>
              <p:cNvSpPr>
                <a:spLocks noChangeArrowheads="1"/>
              </p:cNvSpPr>
              <p:nvPr/>
            </p:nvSpPr>
            <p:spPr bwMode="auto">
              <a:xfrm>
                <a:off x="22692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" name="Rectangle 1662"/>
              <p:cNvSpPr>
                <a:spLocks noChangeArrowheads="1"/>
              </p:cNvSpPr>
              <p:nvPr/>
            </p:nvSpPr>
            <p:spPr bwMode="auto">
              <a:xfrm>
                <a:off x="22692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1" name="Rectangle 1663"/>
              <p:cNvSpPr>
                <a:spLocks noChangeArrowheads="1"/>
              </p:cNvSpPr>
              <p:nvPr/>
            </p:nvSpPr>
            <p:spPr bwMode="auto">
              <a:xfrm>
                <a:off x="22692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2" name="Rectangle 1664"/>
              <p:cNvSpPr>
                <a:spLocks noChangeArrowheads="1"/>
              </p:cNvSpPr>
              <p:nvPr/>
            </p:nvSpPr>
            <p:spPr bwMode="auto">
              <a:xfrm>
                <a:off x="22692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3" name="Rectangle 1665"/>
              <p:cNvSpPr>
                <a:spLocks noChangeArrowheads="1"/>
              </p:cNvSpPr>
              <p:nvPr/>
            </p:nvSpPr>
            <p:spPr bwMode="auto">
              <a:xfrm>
                <a:off x="22692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4" name="Rectangle 1666"/>
              <p:cNvSpPr>
                <a:spLocks noChangeArrowheads="1"/>
              </p:cNvSpPr>
              <p:nvPr/>
            </p:nvSpPr>
            <p:spPr bwMode="auto">
              <a:xfrm>
                <a:off x="22692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5" name="Rectangle 1667"/>
              <p:cNvSpPr>
                <a:spLocks noChangeArrowheads="1"/>
              </p:cNvSpPr>
              <p:nvPr/>
            </p:nvSpPr>
            <p:spPr bwMode="auto">
              <a:xfrm>
                <a:off x="22692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6" name="Rectangle 1668"/>
              <p:cNvSpPr>
                <a:spLocks noChangeArrowheads="1"/>
              </p:cNvSpPr>
              <p:nvPr/>
            </p:nvSpPr>
            <p:spPr bwMode="auto">
              <a:xfrm>
                <a:off x="22692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7" name="Rectangle 1669"/>
              <p:cNvSpPr>
                <a:spLocks noChangeArrowheads="1"/>
              </p:cNvSpPr>
              <p:nvPr/>
            </p:nvSpPr>
            <p:spPr bwMode="auto">
              <a:xfrm>
                <a:off x="22692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8" name="Rectangle 1670"/>
              <p:cNvSpPr>
                <a:spLocks noChangeArrowheads="1"/>
              </p:cNvSpPr>
              <p:nvPr/>
            </p:nvSpPr>
            <p:spPr bwMode="auto">
              <a:xfrm>
                <a:off x="22883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9" name="Rectangle 1671"/>
              <p:cNvSpPr>
                <a:spLocks noChangeArrowheads="1"/>
              </p:cNvSpPr>
              <p:nvPr/>
            </p:nvSpPr>
            <p:spPr bwMode="auto">
              <a:xfrm>
                <a:off x="22883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0" name="Rectangle 1672"/>
              <p:cNvSpPr>
                <a:spLocks noChangeArrowheads="1"/>
              </p:cNvSpPr>
              <p:nvPr/>
            </p:nvSpPr>
            <p:spPr bwMode="auto">
              <a:xfrm>
                <a:off x="22883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1" name="Rectangle 1673"/>
              <p:cNvSpPr>
                <a:spLocks noChangeArrowheads="1"/>
              </p:cNvSpPr>
              <p:nvPr/>
            </p:nvSpPr>
            <p:spPr bwMode="auto">
              <a:xfrm>
                <a:off x="22883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2" name="Rectangle 1674"/>
              <p:cNvSpPr>
                <a:spLocks noChangeArrowheads="1"/>
              </p:cNvSpPr>
              <p:nvPr/>
            </p:nvSpPr>
            <p:spPr bwMode="auto">
              <a:xfrm>
                <a:off x="22883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3" name="Rectangle 1675"/>
              <p:cNvSpPr>
                <a:spLocks noChangeArrowheads="1"/>
              </p:cNvSpPr>
              <p:nvPr/>
            </p:nvSpPr>
            <p:spPr bwMode="auto">
              <a:xfrm>
                <a:off x="22883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4" name="Rectangle 1676"/>
              <p:cNvSpPr>
                <a:spLocks noChangeArrowheads="1"/>
              </p:cNvSpPr>
              <p:nvPr/>
            </p:nvSpPr>
            <p:spPr bwMode="auto">
              <a:xfrm>
                <a:off x="22883" y="6483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5" name="Rectangle 1677"/>
              <p:cNvSpPr>
                <a:spLocks noChangeArrowheads="1"/>
              </p:cNvSpPr>
              <p:nvPr/>
            </p:nvSpPr>
            <p:spPr bwMode="auto">
              <a:xfrm>
                <a:off x="22883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6" name="Rectangle 1678"/>
              <p:cNvSpPr>
                <a:spLocks noChangeArrowheads="1"/>
              </p:cNvSpPr>
              <p:nvPr/>
            </p:nvSpPr>
            <p:spPr bwMode="auto">
              <a:xfrm>
                <a:off x="22883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7" name="Rectangle 1679"/>
              <p:cNvSpPr>
                <a:spLocks noChangeArrowheads="1"/>
              </p:cNvSpPr>
              <p:nvPr/>
            </p:nvSpPr>
            <p:spPr bwMode="auto">
              <a:xfrm>
                <a:off x="22883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8" name="Rectangle 1680"/>
              <p:cNvSpPr>
                <a:spLocks noChangeArrowheads="1"/>
              </p:cNvSpPr>
              <p:nvPr/>
            </p:nvSpPr>
            <p:spPr bwMode="auto">
              <a:xfrm>
                <a:off x="22883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9" name="Rectangle 1681"/>
              <p:cNvSpPr>
                <a:spLocks noChangeArrowheads="1"/>
              </p:cNvSpPr>
              <p:nvPr/>
            </p:nvSpPr>
            <p:spPr bwMode="auto">
              <a:xfrm>
                <a:off x="22883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0" name="Rectangle 1682"/>
              <p:cNvSpPr>
                <a:spLocks noChangeArrowheads="1"/>
              </p:cNvSpPr>
              <p:nvPr/>
            </p:nvSpPr>
            <p:spPr bwMode="auto">
              <a:xfrm>
                <a:off x="22883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1" name="Rectangle 1683"/>
              <p:cNvSpPr>
                <a:spLocks noChangeArrowheads="1"/>
              </p:cNvSpPr>
              <p:nvPr/>
            </p:nvSpPr>
            <p:spPr bwMode="auto">
              <a:xfrm>
                <a:off x="22883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2" name="Rectangle 1684"/>
              <p:cNvSpPr>
                <a:spLocks noChangeArrowheads="1"/>
              </p:cNvSpPr>
              <p:nvPr/>
            </p:nvSpPr>
            <p:spPr bwMode="auto">
              <a:xfrm>
                <a:off x="22883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3" name="Rectangle 1685"/>
              <p:cNvSpPr>
                <a:spLocks noChangeArrowheads="1"/>
              </p:cNvSpPr>
              <p:nvPr/>
            </p:nvSpPr>
            <p:spPr bwMode="auto">
              <a:xfrm>
                <a:off x="22883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" name="Rectangle 1686"/>
              <p:cNvSpPr>
                <a:spLocks noChangeArrowheads="1"/>
              </p:cNvSpPr>
              <p:nvPr/>
            </p:nvSpPr>
            <p:spPr bwMode="auto">
              <a:xfrm>
                <a:off x="22883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5" name="Rectangle 1687"/>
              <p:cNvSpPr>
                <a:spLocks noChangeArrowheads="1"/>
              </p:cNvSpPr>
              <p:nvPr/>
            </p:nvSpPr>
            <p:spPr bwMode="auto">
              <a:xfrm>
                <a:off x="22883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" name="Rectangle 1688"/>
              <p:cNvSpPr>
                <a:spLocks noChangeArrowheads="1"/>
              </p:cNvSpPr>
              <p:nvPr/>
            </p:nvSpPr>
            <p:spPr bwMode="auto">
              <a:xfrm>
                <a:off x="22883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7" name="Rectangle 1689"/>
              <p:cNvSpPr>
                <a:spLocks noChangeArrowheads="1"/>
              </p:cNvSpPr>
              <p:nvPr/>
            </p:nvSpPr>
            <p:spPr bwMode="auto">
              <a:xfrm>
                <a:off x="22883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8" name="Rectangle 1690"/>
              <p:cNvSpPr>
                <a:spLocks noChangeArrowheads="1"/>
              </p:cNvSpPr>
              <p:nvPr/>
            </p:nvSpPr>
            <p:spPr bwMode="auto">
              <a:xfrm>
                <a:off x="22883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9" name="Rectangle 1691"/>
              <p:cNvSpPr>
                <a:spLocks noChangeArrowheads="1"/>
              </p:cNvSpPr>
              <p:nvPr/>
            </p:nvSpPr>
            <p:spPr bwMode="auto">
              <a:xfrm>
                <a:off x="22883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0" name="Rectangle 1692"/>
              <p:cNvSpPr>
                <a:spLocks noChangeArrowheads="1"/>
              </p:cNvSpPr>
              <p:nvPr/>
            </p:nvSpPr>
            <p:spPr bwMode="auto">
              <a:xfrm>
                <a:off x="22883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1" name="Rectangle 1693"/>
              <p:cNvSpPr>
                <a:spLocks noChangeArrowheads="1"/>
              </p:cNvSpPr>
              <p:nvPr/>
            </p:nvSpPr>
            <p:spPr bwMode="auto">
              <a:xfrm>
                <a:off x="22883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2" name="Rectangle 1694"/>
              <p:cNvSpPr>
                <a:spLocks noChangeArrowheads="1"/>
              </p:cNvSpPr>
              <p:nvPr/>
            </p:nvSpPr>
            <p:spPr bwMode="auto">
              <a:xfrm>
                <a:off x="22883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3" name="Rectangle 1695"/>
              <p:cNvSpPr>
                <a:spLocks noChangeArrowheads="1"/>
              </p:cNvSpPr>
              <p:nvPr/>
            </p:nvSpPr>
            <p:spPr bwMode="auto">
              <a:xfrm>
                <a:off x="22883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4" name="Rectangle 1696"/>
              <p:cNvSpPr>
                <a:spLocks noChangeArrowheads="1"/>
              </p:cNvSpPr>
              <p:nvPr/>
            </p:nvSpPr>
            <p:spPr bwMode="auto">
              <a:xfrm>
                <a:off x="22883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5" name="Rectangle 1697"/>
              <p:cNvSpPr>
                <a:spLocks noChangeArrowheads="1"/>
              </p:cNvSpPr>
              <p:nvPr/>
            </p:nvSpPr>
            <p:spPr bwMode="auto">
              <a:xfrm>
                <a:off x="22883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6" name="Rectangle 1698"/>
              <p:cNvSpPr>
                <a:spLocks noChangeArrowheads="1"/>
              </p:cNvSpPr>
              <p:nvPr/>
            </p:nvSpPr>
            <p:spPr bwMode="auto">
              <a:xfrm>
                <a:off x="22883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7" name="Rectangle 1699"/>
              <p:cNvSpPr>
                <a:spLocks noChangeArrowheads="1"/>
              </p:cNvSpPr>
              <p:nvPr/>
            </p:nvSpPr>
            <p:spPr bwMode="auto">
              <a:xfrm>
                <a:off x="22883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8" name="Rectangle 1700"/>
              <p:cNvSpPr>
                <a:spLocks noChangeArrowheads="1"/>
              </p:cNvSpPr>
              <p:nvPr/>
            </p:nvSpPr>
            <p:spPr bwMode="auto">
              <a:xfrm>
                <a:off x="23074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9" name="Rectangle 1701"/>
              <p:cNvSpPr>
                <a:spLocks noChangeArrowheads="1"/>
              </p:cNvSpPr>
              <p:nvPr/>
            </p:nvSpPr>
            <p:spPr bwMode="auto">
              <a:xfrm>
                <a:off x="23074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0" name="Rectangle 1702"/>
              <p:cNvSpPr>
                <a:spLocks noChangeArrowheads="1"/>
              </p:cNvSpPr>
              <p:nvPr/>
            </p:nvSpPr>
            <p:spPr bwMode="auto">
              <a:xfrm>
                <a:off x="23074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1" name="Rectangle 1703"/>
              <p:cNvSpPr>
                <a:spLocks noChangeArrowheads="1"/>
              </p:cNvSpPr>
              <p:nvPr/>
            </p:nvSpPr>
            <p:spPr bwMode="auto">
              <a:xfrm>
                <a:off x="23074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2" name="Rectangle 1704"/>
              <p:cNvSpPr>
                <a:spLocks noChangeArrowheads="1"/>
              </p:cNvSpPr>
              <p:nvPr/>
            </p:nvSpPr>
            <p:spPr bwMode="auto">
              <a:xfrm>
                <a:off x="23074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3" name="Rectangle 1705"/>
              <p:cNvSpPr>
                <a:spLocks noChangeArrowheads="1"/>
              </p:cNvSpPr>
              <p:nvPr/>
            </p:nvSpPr>
            <p:spPr bwMode="auto">
              <a:xfrm>
                <a:off x="23074" y="610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4" name="Rectangle 1706"/>
              <p:cNvSpPr>
                <a:spLocks noChangeArrowheads="1"/>
              </p:cNvSpPr>
              <p:nvPr/>
            </p:nvSpPr>
            <p:spPr bwMode="auto">
              <a:xfrm>
                <a:off x="23074" y="629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5" name="Rectangle 1707"/>
              <p:cNvSpPr>
                <a:spLocks noChangeArrowheads="1"/>
              </p:cNvSpPr>
              <p:nvPr/>
            </p:nvSpPr>
            <p:spPr bwMode="auto">
              <a:xfrm>
                <a:off x="23074" y="6674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" name="Rectangle 1708"/>
              <p:cNvSpPr>
                <a:spLocks noChangeArrowheads="1"/>
              </p:cNvSpPr>
              <p:nvPr/>
            </p:nvSpPr>
            <p:spPr bwMode="auto">
              <a:xfrm>
                <a:off x="23074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7" name="Rectangle 1709"/>
              <p:cNvSpPr>
                <a:spLocks noChangeArrowheads="1"/>
              </p:cNvSpPr>
              <p:nvPr/>
            </p:nvSpPr>
            <p:spPr bwMode="auto">
              <a:xfrm>
                <a:off x="23074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8" name="Rectangle 1710"/>
              <p:cNvSpPr>
                <a:spLocks noChangeArrowheads="1"/>
              </p:cNvSpPr>
              <p:nvPr/>
            </p:nvSpPr>
            <p:spPr bwMode="auto">
              <a:xfrm>
                <a:off x="23074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9" name="Rectangle 1711"/>
              <p:cNvSpPr>
                <a:spLocks noChangeArrowheads="1"/>
              </p:cNvSpPr>
              <p:nvPr/>
            </p:nvSpPr>
            <p:spPr bwMode="auto">
              <a:xfrm>
                <a:off x="23074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0" name="Rectangle 1712"/>
              <p:cNvSpPr>
                <a:spLocks noChangeArrowheads="1"/>
              </p:cNvSpPr>
              <p:nvPr/>
            </p:nvSpPr>
            <p:spPr bwMode="auto">
              <a:xfrm>
                <a:off x="23074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1" name="Rectangle 1713"/>
              <p:cNvSpPr>
                <a:spLocks noChangeArrowheads="1"/>
              </p:cNvSpPr>
              <p:nvPr/>
            </p:nvSpPr>
            <p:spPr bwMode="auto">
              <a:xfrm>
                <a:off x="23074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2" name="Rectangle 1714"/>
              <p:cNvSpPr>
                <a:spLocks noChangeArrowheads="1"/>
              </p:cNvSpPr>
              <p:nvPr/>
            </p:nvSpPr>
            <p:spPr bwMode="auto">
              <a:xfrm>
                <a:off x="23074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3" name="Rectangle 1715"/>
              <p:cNvSpPr>
                <a:spLocks noChangeArrowheads="1"/>
              </p:cNvSpPr>
              <p:nvPr/>
            </p:nvSpPr>
            <p:spPr bwMode="auto">
              <a:xfrm>
                <a:off x="23074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4" name="Rectangle 1716"/>
              <p:cNvSpPr>
                <a:spLocks noChangeArrowheads="1"/>
              </p:cNvSpPr>
              <p:nvPr/>
            </p:nvSpPr>
            <p:spPr bwMode="auto">
              <a:xfrm>
                <a:off x="23074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5" name="Rectangle 1717"/>
              <p:cNvSpPr>
                <a:spLocks noChangeArrowheads="1"/>
              </p:cNvSpPr>
              <p:nvPr/>
            </p:nvSpPr>
            <p:spPr bwMode="auto">
              <a:xfrm>
                <a:off x="23074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6" name="Rectangle 1718"/>
              <p:cNvSpPr>
                <a:spLocks noChangeArrowheads="1"/>
              </p:cNvSpPr>
              <p:nvPr/>
            </p:nvSpPr>
            <p:spPr bwMode="auto">
              <a:xfrm>
                <a:off x="23074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7" name="Rectangle 1719"/>
              <p:cNvSpPr>
                <a:spLocks noChangeArrowheads="1"/>
              </p:cNvSpPr>
              <p:nvPr/>
            </p:nvSpPr>
            <p:spPr bwMode="auto">
              <a:xfrm>
                <a:off x="23074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8" name="Rectangle 1720"/>
              <p:cNvSpPr>
                <a:spLocks noChangeArrowheads="1"/>
              </p:cNvSpPr>
              <p:nvPr/>
            </p:nvSpPr>
            <p:spPr bwMode="auto">
              <a:xfrm>
                <a:off x="23074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9" name="Rectangle 1721"/>
              <p:cNvSpPr>
                <a:spLocks noChangeArrowheads="1"/>
              </p:cNvSpPr>
              <p:nvPr/>
            </p:nvSpPr>
            <p:spPr bwMode="auto">
              <a:xfrm>
                <a:off x="23074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0" name="Rectangle 1722"/>
              <p:cNvSpPr>
                <a:spLocks noChangeArrowheads="1"/>
              </p:cNvSpPr>
              <p:nvPr/>
            </p:nvSpPr>
            <p:spPr bwMode="auto">
              <a:xfrm>
                <a:off x="23074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1" name="Rectangle 1723"/>
              <p:cNvSpPr>
                <a:spLocks noChangeArrowheads="1"/>
              </p:cNvSpPr>
              <p:nvPr/>
            </p:nvSpPr>
            <p:spPr bwMode="auto">
              <a:xfrm>
                <a:off x="23074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2" name="Rectangle 1724"/>
              <p:cNvSpPr>
                <a:spLocks noChangeArrowheads="1"/>
              </p:cNvSpPr>
              <p:nvPr/>
            </p:nvSpPr>
            <p:spPr bwMode="auto">
              <a:xfrm>
                <a:off x="23074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3" name="Rectangle 1725"/>
              <p:cNvSpPr>
                <a:spLocks noChangeArrowheads="1"/>
              </p:cNvSpPr>
              <p:nvPr/>
            </p:nvSpPr>
            <p:spPr bwMode="auto">
              <a:xfrm>
                <a:off x="23074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4" name="Rectangle 1726"/>
              <p:cNvSpPr>
                <a:spLocks noChangeArrowheads="1"/>
              </p:cNvSpPr>
              <p:nvPr/>
            </p:nvSpPr>
            <p:spPr bwMode="auto">
              <a:xfrm>
                <a:off x="23074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5" name="Rectangle 1727"/>
              <p:cNvSpPr>
                <a:spLocks noChangeArrowheads="1"/>
              </p:cNvSpPr>
              <p:nvPr/>
            </p:nvSpPr>
            <p:spPr bwMode="auto">
              <a:xfrm>
                <a:off x="23074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6" name="Rectangle 1728"/>
              <p:cNvSpPr>
                <a:spLocks noChangeArrowheads="1"/>
              </p:cNvSpPr>
              <p:nvPr/>
            </p:nvSpPr>
            <p:spPr bwMode="auto">
              <a:xfrm>
                <a:off x="23074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7" name="Rectangle 1729"/>
              <p:cNvSpPr>
                <a:spLocks noChangeArrowheads="1"/>
              </p:cNvSpPr>
              <p:nvPr/>
            </p:nvSpPr>
            <p:spPr bwMode="auto">
              <a:xfrm>
                <a:off x="23074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8" name="Rectangle 1730"/>
              <p:cNvSpPr>
                <a:spLocks noChangeArrowheads="1"/>
              </p:cNvSpPr>
              <p:nvPr/>
            </p:nvSpPr>
            <p:spPr bwMode="auto">
              <a:xfrm>
                <a:off x="23271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9" name="Rectangle 1731"/>
              <p:cNvSpPr>
                <a:spLocks noChangeArrowheads="1"/>
              </p:cNvSpPr>
              <p:nvPr/>
            </p:nvSpPr>
            <p:spPr bwMode="auto">
              <a:xfrm>
                <a:off x="23271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0" name="Rectangle 1732"/>
              <p:cNvSpPr>
                <a:spLocks noChangeArrowheads="1"/>
              </p:cNvSpPr>
              <p:nvPr/>
            </p:nvSpPr>
            <p:spPr bwMode="auto">
              <a:xfrm>
                <a:off x="23271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1" name="Rectangle 1733"/>
              <p:cNvSpPr>
                <a:spLocks noChangeArrowheads="1"/>
              </p:cNvSpPr>
              <p:nvPr/>
            </p:nvSpPr>
            <p:spPr bwMode="auto">
              <a:xfrm>
                <a:off x="23271" y="5910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" name="Rectangle 1734"/>
              <p:cNvSpPr>
                <a:spLocks noChangeArrowheads="1"/>
              </p:cNvSpPr>
              <p:nvPr/>
            </p:nvSpPr>
            <p:spPr bwMode="auto">
              <a:xfrm>
                <a:off x="23271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3" name="Rectangle 1735"/>
              <p:cNvSpPr>
                <a:spLocks noChangeArrowheads="1"/>
              </p:cNvSpPr>
              <p:nvPr/>
            </p:nvSpPr>
            <p:spPr bwMode="auto">
              <a:xfrm>
                <a:off x="23271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4" name="Rectangle 1736"/>
              <p:cNvSpPr>
                <a:spLocks noChangeArrowheads="1"/>
              </p:cNvSpPr>
              <p:nvPr/>
            </p:nvSpPr>
            <p:spPr bwMode="auto">
              <a:xfrm>
                <a:off x="23271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5" name="Rectangle 1737"/>
              <p:cNvSpPr>
                <a:spLocks noChangeArrowheads="1"/>
              </p:cNvSpPr>
              <p:nvPr/>
            </p:nvSpPr>
            <p:spPr bwMode="auto">
              <a:xfrm>
                <a:off x="23271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6" name="Rectangle 1738"/>
              <p:cNvSpPr>
                <a:spLocks noChangeArrowheads="1"/>
              </p:cNvSpPr>
              <p:nvPr/>
            </p:nvSpPr>
            <p:spPr bwMode="auto">
              <a:xfrm>
                <a:off x="23271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7" name="Rectangle 1739"/>
              <p:cNvSpPr>
                <a:spLocks noChangeArrowheads="1"/>
              </p:cNvSpPr>
              <p:nvPr/>
            </p:nvSpPr>
            <p:spPr bwMode="auto">
              <a:xfrm>
                <a:off x="23271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8" name="Rectangle 1740"/>
              <p:cNvSpPr>
                <a:spLocks noChangeArrowheads="1"/>
              </p:cNvSpPr>
              <p:nvPr/>
            </p:nvSpPr>
            <p:spPr bwMode="auto">
              <a:xfrm>
                <a:off x="23271" y="399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9" name="Rectangle 1741"/>
              <p:cNvSpPr>
                <a:spLocks noChangeArrowheads="1"/>
              </p:cNvSpPr>
              <p:nvPr/>
            </p:nvSpPr>
            <p:spPr bwMode="auto">
              <a:xfrm>
                <a:off x="23271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0" name="Rectangle 1742"/>
              <p:cNvSpPr>
                <a:spLocks noChangeArrowheads="1"/>
              </p:cNvSpPr>
              <p:nvPr/>
            </p:nvSpPr>
            <p:spPr bwMode="auto">
              <a:xfrm>
                <a:off x="23271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1" name="Rectangle 1743"/>
              <p:cNvSpPr>
                <a:spLocks noChangeArrowheads="1"/>
              </p:cNvSpPr>
              <p:nvPr/>
            </p:nvSpPr>
            <p:spPr bwMode="auto">
              <a:xfrm>
                <a:off x="23271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2" name="Rectangle 1744"/>
              <p:cNvSpPr>
                <a:spLocks noChangeArrowheads="1"/>
              </p:cNvSpPr>
              <p:nvPr/>
            </p:nvSpPr>
            <p:spPr bwMode="auto">
              <a:xfrm>
                <a:off x="23271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3" name="Rectangle 1745"/>
              <p:cNvSpPr>
                <a:spLocks noChangeArrowheads="1"/>
              </p:cNvSpPr>
              <p:nvPr/>
            </p:nvSpPr>
            <p:spPr bwMode="auto">
              <a:xfrm>
                <a:off x="23271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4" name="Rectangle 1746"/>
              <p:cNvSpPr>
                <a:spLocks noChangeArrowheads="1"/>
              </p:cNvSpPr>
              <p:nvPr/>
            </p:nvSpPr>
            <p:spPr bwMode="auto">
              <a:xfrm>
                <a:off x="23271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5" name="Rectangle 1747"/>
              <p:cNvSpPr>
                <a:spLocks noChangeArrowheads="1"/>
              </p:cNvSpPr>
              <p:nvPr/>
            </p:nvSpPr>
            <p:spPr bwMode="auto">
              <a:xfrm>
                <a:off x="23271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6" name="Rectangle 1748"/>
              <p:cNvSpPr>
                <a:spLocks noChangeArrowheads="1"/>
              </p:cNvSpPr>
              <p:nvPr/>
            </p:nvSpPr>
            <p:spPr bwMode="auto">
              <a:xfrm>
                <a:off x="23271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7" name="Rectangle 1749"/>
              <p:cNvSpPr>
                <a:spLocks noChangeArrowheads="1"/>
              </p:cNvSpPr>
              <p:nvPr/>
            </p:nvSpPr>
            <p:spPr bwMode="auto">
              <a:xfrm>
                <a:off x="23271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8" name="Rectangle 1750"/>
              <p:cNvSpPr>
                <a:spLocks noChangeArrowheads="1"/>
              </p:cNvSpPr>
              <p:nvPr/>
            </p:nvSpPr>
            <p:spPr bwMode="auto">
              <a:xfrm>
                <a:off x="23271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9" name="Rectangle 1751"/>
              <p:cNvSpPr>
                <a:spLocks noChangeArrowheads="1"/>
              </p:cNvSpPr>
              <p:nvPr/>
            </p:nvSpPr>
            <p:spPr bwMode="auto">
              <a:xfrm>
                <a:off x="23271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0" name="Rectangle 1752"/>
              <p:cNvSpPr>
                <a:spLocks noChangeArrowheads="1"/>
              </p:cNvSpPr>
              <p:nvPr/>
            </p:nvSpPr>
            <p:spPr bwMode="auto">
              <a:xfrm>
                <a:off x="23271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1" name="Rectangle 1753"/>
              <p:cNvSpPr>
                <a:spLocks noChangeArrowheads="1"/>
              </p:cNvSpPr>
              <p:nvPr/>
            </p:nvSpPr>
            <p:spPr bwMode="auto">
              <a:xfrm>
                <a:off x="23271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" name="Rectangle 1754"/>
              <p:cNvSpPr>
                <a:spLocks noChangeArrowheads="1"/>
              </p:cNvSpPr>
              <p:nvPr/>
            </p:nvSpPr>
            <p:spPr bwMode="auto">
              <a:xfrm>
                <a:off x="23271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" name="Rectangle 1755"/>
              <p:cNvSpPr>
                <a:spLocks noChangeArrowheads="1"/>
              </p:cNvSpPr>
              <p:nvPr/>
            </p:nvSpPr>
            <p:spPr bwMode="auto">
              <a:xfrm>
                <a:off x="23271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4" name="Rectangle 1756"/>
              <p:cNvSpPr>
                <a:spLocks noChangeArrowheads="1"/>
              </p:cNvSpPr>
              <p:nvPr/>
            </p:nvSpPr>
            <p:spPr bwMode="auto">
              <a:xfrm>
                <a:off x="23271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5" name="Rectangle 1757"/>
              <p:cNvSpPr>
                <a:spLocks noChangeArrowheads="1"/>
              </p:cNvSpPr>
              <p:nvPr/>
            </p:nvSpPr>
            <p:spPr bwMode="auto">
              <a:xfrm>
                <a:off x="23271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6" name="Rectangle 1758"/>
              <p:cNvSpPr>
                <a:spLocks noChangeArrowheads="1"/>
              </p:cNvSpPr>
              <p:nvPr/>
            </p:nvSpPr>
            <p:spPr bwMode="auto">
              <a:xfrm>
                <a:off x="23271" y="36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7" name="Rectangle 1759"/>
              <p:cNvSpPr>
                <a:spLocks noChangeArrowheads="1"/>
              </p:cNvSpPr>
              <p:nvPr/>
            </p:nvSpPr>
            <p:spPr bwMode="auto">
              <a:xfrm>
                <a:off x="23271" y="17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8" name="Rectangle 1760"/>
              <p:cNvSpPr>
                <a:spLocks noChangeArrowheads="1"/>
              </p:cNvSpPr>
              <p:nvPr/>
            </p:nvSpPr>
            <p:spPr bwMode="auto">
              <a:xfrm>
                <a:off x="23271" y="-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9" name="Rectangle 1761"/>
              <p:cNvSpPr>
                <a:spLocks noChangeArrowheads="1"/>
              </p:cNvSpPr>
              <p:nvPr/>
            </p:nvSpPr>
            <p:spPr bwMode="auto">
              <a:xfrm>
                <a:off x="23462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0" name="Rectangle 1762"/>
              <p:cNvSpPr>
                <a:spLocks noChangeArrowheads="1"/>
              </p:cNvSpPr>
              <p:nvPr/>
            </p:nvSpPr>
            <p:spPr bwMode="auto">
              <a:xfrm>
                <a:off x="23462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1" name="Rectangle 1763"/>
              <p:cNvSpPr>
                <a:spLocks noChangeArrowheads="1"/>
              </p:cNvSpPr>
              <p:nvPr/>
            </p:nvSpPr>
            <p:spPr bwMode="auto">
              <a:xfrm>
                <a:off x="23462" y="4572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2" name="Rectangle 1764"/>
              <p:cNvSpPr>
                <a:spLocks noChangeArrowheads="1"/>
              </p:cNvSpPr>
              <p:nvPr/>
            </p:nvSpPr>
            <p:spPr bwMode="auto">
              <a:xfrm>
                <a:off x="23462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3" name="Rectangle 1765"/>
              <p:cNvSpPr>
                <a:spLocks noChangeArrowheads="1"/>
              </p:cNvSpPr>
              <p:nvPr/>
            </p:nvSpPr>
            <p:spPr bwMode="auto">
              <a:xfrm>
                <a:off x="23462" y="5910"/>
                <a:ext cx="105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4" name="Rectangle 1766"/>
              <p:cNvSpPr>
                <a:spLocks noChangeArrowheads="1"/>
              </p:cNvSpPr>
              <p:nvPr/>
            </p:nvSpPr>
            <p:spPr bwMode="auto">
              <a:xfrm>
                <a:off x="23462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5" name="Rectangle 1767"/>
              <p:cNvSpPr>
                <a:spLocks noChangeArrowheads="1"/>
              </p:cNvSpPr>
              <p:nvPr/>
            </p:nvSpPr>
            <p:spPr bwMode="auto">
              <a:xfrm>
                <a:off x="23462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6" name="Rectangle 1768"/>
              <p:cNvSpPr>
                <a:spLocks noChangeArrowheads="1"/>
              </p:cNvSpPr>
              <p:nvPr/>
            </p:nvSpPr>
            <p:spPr bwMode="auto">
              <a:xfrm>
                <a:off x="23462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7" name="Rectangle 1769"/>
              <p:cNvSpPr>
                <a:spLocks noChangeArrowheads="1"/>
              </p:cNvSpPr>
              <p:nvPr/>
            </p:nvSpPr>
            <p:spPr bwMode="auto">
              <a:xfrm>
                <a:off x="23462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8" name="Rectangle 1770"/>
              <p:cNvSpPr>
                <a:spLocks noChangeArrowheads="1"/>
              </p:cNvSpPr>
              <p:nvPr/>
            </p:nvSpPr>
            <p:spPr bwMode="auto">
              <a:xfrm>
                <a:off x="23462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9" name="Rectangle 1771"/>
              <p:cNvSpPr>
                <a:spLocks noChangeArrowheads="1"/>
              </p:cNvSpPr>
              <p:nvPr/>
            </p:nvSpPr>
            <p:spPr bwMode="auto">
              <a:xfrm>
                <a:off x="23462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0" name="Rectangle 1772"/>
              <p:cNvSpPr>
                <a:spLocks noChangeArrowheads="1"/>
              </p:cNvSpPr>
              <p:nvPr/>
            </p:nvSpPr>
            <p:spPr bwMode="auto">
              <a:xfrm>
                <a:off x="23462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1" name="Rectangle 1773"/>
              <p:cNvSpPr>
                <a:spLocks noChangeArrowheads="1"/>
              </p:cNvSpPr>
              <p:nvPr/>
            </p:nvSpPr>
            <p:spPr bwMode="auto">
              <a:xfrm>
                <a:off x="23462" y="839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1774"/>
              <p:cNvSpPr>
                <a:spLocks noChangeArrowheads="1"/>
              </p:cNvSpPr>
              <p:nvPr/>
            </p:nvSpPr>
            <p:spPr bwMode="auto">
              <a:xfrm>
                <a:off x="23462" y="399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1775"/>
              <p:cNvSpPr>
                <a:spLocks noChangeArrowheads="1"/>
              </p:cNvSpPr>
              <p:nvPr/>
            </p:nvSpPr>
            <p:spPr bwMode="auto">
              <a:xfrm>
                <a:off x="23462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Rectangle 1776"/>
              <p:cNvSpPr>
                <a:spLocks noChangeArrowheads="1"/>
              </p:cNvSpPr>
              <p:nvPr/>
            </p:nvSpPr>
            <p:spPr bwMode="auto">
              <a:xfrm>
                <a:off x="23462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5" name="Rectangle 1777"/>
              <p:cNvSpPr>
                <a:spLocks noChangeArrowheads="1"/>
              </p:cNvSpPr>
              <p:nvPr/>
            </p:nvSpPr>
            <p:spPr bwMode="auto">
              <a:xfrm>
                <a:off x="23462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6" name="Rectangle 1778"/>
              <p:cNvSpPr>
                <a:spLocks noChangeArrowheads="1"/>
              </p:cNvSpPr>
              <p:nvPr/>
            </p:nvSpPr>
            <p:spPr bwMode="auto">
              <a:xfrm>
                <a:off x="23462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Rectangle 1779"/>
              <p:cNvSpPr>
                <a:spLocks noChangeArrowheads="1"/>
              </p:cNvSpPr>
              <p:nvPr/>
            </p:nvSpPr>
            <p:spPr bwMode="auto">
              <a:xfrm>
                <a:off x="23462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8" name="Rectangle 1780"/>
              <p:cNvSpPr>
                <a:spLocks noChangeArrowheads="1"/>
              </p:cNvSpPr>
              <p:nvPr/>
            </p:nvSpPr>
            <p:spPr bwMode="auto">
              <a:xfrm>
                <a:off x="23462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9" name="Rectangle 1781"/>
              <p:cNvSpPr>
                <a:spLocks noChangeArrowheads="1"/>
              </p:cNvSpPr>
              <p:nvPr/>
            </p:nvSpPr>
            <p:spPr bwMode="auto">
              <a:xfrm>
                <a:off x="23462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Rectangle 1782"/>
              <p:cNvSpPr>
                <a:spLocks noChangeArrowheads="1"/>
              </p:cNvSpPr>
              <p:nvPr/>
            </p:nvSpPr>
            <p:spPr bwMode="auto">
              <a:xfrm>
                <a:off x="23462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1" name="Rectangle 1783"/>
              <p:cNvSpPr>
                <a:spLocks noChangeArrowheads="1"/>
              </p:cNvSpPr>
              <p:nvPr/>
            </p:nvSpPr>
            <p:spPr bwMode="auto">
              <a:xfrm>
                <a:off x="23462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2" name="Rectangle 1784"/>
              <p:cNvSpPr>
                <a:spLocks noChangeArrowheads="1"/>
              </p:cNvSpPr>
              <p:nvPr/>
            </p:nvSpPr>
            <p:spPr bwMode="auto">
              <a:xfrm>
                <a:off x="23462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Rectangle 1785"/>
              <p:cNvSpPr>
                <a:spLocks noChangeArrowheads="1"/>
              </p:cNvSpPr>
              <p:nvPr/>
            </p:nvSpPr>
            <p:spPr bwMode="auto">
              <a:xfrm>
                <a:off x="23462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4" name="Rectangle 1786"/>
              <p:cNvSpPr>
                <a:spLocks noChangeArrowheads="1"/>
              </p:cNvSpPr>
              <p:nvPr/>
            </p:nvSpPr>
            <p:spPr bwMode="auto">
              <a:xfrm>
                <a:off x="23462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5" name="Rectangle 1787"/>
              <p:cNvSpPr>
                <a:spLocks noChangeArrowheads="1"/>
              </p:cNvSpPr>
              <p:nvPr/>
            </p:nvSpPr>
            <p:spPr bwMode="auto">
              <a:xfrm>
                <a:off x="23462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6" name="Rectangle 1788"/>
              <p:cNvSpPr>
                <a:spLocks noChangeArrowheads="1"/>
              </p:cNvSpPr>
              <p:nvPr/>
            </p:nvSpPr>
            <p:spPr bwMode="auto">
              <a:xfrm>
                <a:off x="23462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7" name="Rectangle 1789"/>
              <p:cNvSpPr>
                <a:spLocks noChangeArrowheads="1"/>
              </p:cNvSpPr>
              <p:nvPr/>
            </p:nvSpPr>
            <p:spPr bwMode="auto">
              <a:xfrm>
                <a:off x="23462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8" name="Rectangle 1790"/>
              <p:cNvSpPr>
                <a:spLocks noChangeArrowheads="1"/>
              </p:cNvSpPr>
              <p:nvPr/>
            </p:nvSpPr>
            <p:spPr bwMode="auto">
              <a:xfrm>
                <a:off x="23462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9" name="Rectangle 1791"/>
              <p:cNvSpPr>
                <a:spLocks noChangeArrowheads="1"/>
              </p:cNvSpPr>
              <p:nvPr/>
            </p:nvSpPr>
            <p:spPr bwMode="auto">
              <a:xfrm>
                <a:off x="23462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0" name="Rectangle 1792"/>
              <p:cNvSpPr>
                <a:spLocks noChangeArrowheads="1"/>
              </p:cNvSpPr>
              <p:nvPr/>
            </p:nvSpPr>
            <p:spPr bwMode="auto">
              <a:xfrm>
                <a:off x="23462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1" name="Rectangle 1793"/>
              <p:cNvSpPr>
                <a:spLocks noChangeArrowheads="1"/>
              </p:cNvSpPr>
              <p:nvPr/>
            </p:nvSpPr>
            <p:spPr bwMode="auto">
              <a:xfrm>
                <a:off x="23462" y="36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2" name="Rectangle 1794"/>
              <p:cNvSpPr>
                <a:spLocks noChangeArrowheads="1"/>
              </p:cNvSpPr>
              <p:nvPr/>
            </p:nvSpPr>
            <p:spPr bwMode="auto">
              <a:xfrm>
                <a:off x="23654" y="418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3" name="Rectangle 1795"/>
              <p:cNvSpPr>
                <a:spLocks noChangeArrowheads="1"/>
              </p:cNvSpPr>
              <p:nvPr/>
            </p:nvSpPr>
            <p:spPr bwMode="auto">
              <a:xfrm>
                <a:off x="23654" y="4381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4" name="Rectangle 1796"/>
              <p:cNvSpPr>
                <a:spLocks noChangeArrowheads="1"/>
              </p:cNvSpPr>
              <p:nvPr/>
            </p:nvSpPr>
            <p:spPr bwMode="auto">
              <a:xfrm>
                <a:off x="23654" y="4572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5" name="Rectangle 1797"/>
              <p:cNvSpPr>
                <a:spLocks noChangeArrowheads="1"/>
              </p:cNvSpPr>
              <p:nvPr/>
            </p:nvSpPr>
            <p:spPr bwMode="auto">
              <a:xfrm>
                <a:off x="23654" y="495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6" name="Rectangle 1798"/>
              <p:cNvSpPr>
                <a:spLocks noChangeArrowheads="1"/>
              </p:cNvSpPr>
              <p:nvPr/>
            </p:nvSpPr>
            <p:spPr bwMode="auto">
              <a:xfrm>
                <a:off x="23654" y="514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7" name="Rectangle 1799"/>
              <p:cNvSpPr>
                <a:spLocks noChangeArrowheads="1"/>
              </p:cNvSpPr>
              <p:nvPr/>
            </p:nvSpPr>
            <p:spPr bwMode="auto">
              <a:xfrm>
                <a:off x="23654" y="533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8" name="Rectangle 1800"/>
              <p:cNvSpPr>
                <a:spLocks noChangeArrowheads="1"/>
              </p:cNvSpPr>
              <p:nvPr/>
            </p:nvSpPr>
            <p:spPr bwMode="auto">
              <a:xfrm>
                <a:off x="23654" y="610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9" name="Rectangle 1801"/>
              <p:cNvSpPr>
                <a:spLocks noChangeArrowheads="1"/>
              </p:cNvSpPr>
              <p:nvPr/>
            </p:nvSpPr>
            <p:spPr bwMode="auto">
              <a:xfrm>
                <a:off x="23654" y="629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0" name="Rectangle 1802"/>
              <p:cNvSpPr>
                <a:spLocks noChangeArrowheads="1"/>
              </p:cNvSpPr>
              <p:nvPr/>
            </p:nvSpPr>
            <p:spPr bwMode="auto">
              <a:xfrm>
                <a:off x="23654" y="6483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1" name="Rectangle 1803"/>
              <p:cNvSpPr>
                <a:spLocks noChangeArrowheads="1"/>
              </p:cNvSpPr>
              <p:nvPr/>
            </p:nvSpPr>
            <p:spPr bwMode="auto">
              <a:xfrm>
                <a:off x="23654" y="6674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2" name="Rectangle 1804"/>
              <p:cNvSpPr>
                <a:spLocks noChangeArrowheads="1"/>
              </p:cNvSpPr>
              <p:nvPr/>
            </p:nvSpPr>
            <p:spPr bwMode="auto">
              <a:xfrm>
                <a:off x="23654" y="6865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3" name="Rectangle 1805"/>
              <p:cNvSpPr>
                <a:spLocks noChangeArrowheads="1"/>
              </p:cNvSpPr>
              <p:nvPr/>
            </p:nvSpPr>
            <p:spPr bwMode="auto">
              <a:xfrm>
                <a:off x="23654" y="7247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4" name="Rectangle 1806"/>
              <p:cNvSpPr>
                <a:spLocks noChangeArrowheads="1"/>
              </p:cNvSpPr>
              <p:nvPr/>
            </p:nvSpPr>
            <p:spPr bwMode="auto">
              <a:xfrm>
                <a:off x="23654" y="7438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5" name="Rectangle 1807"/>
              <p:cNvSpPr>
                <a:spLocks noChangeArrowheads="1"/>
              </p:cNvSpPr>
              <p:nvPr/>
            </p:nvSpPr>
            <p:spPr bwMode="auto">
              <a:xfrm>
                <a:off x="23654" y="7630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6" name="Rectangle 1808"/>
              <p:cNvSpPr>
                <a:spLocks noChangeArrowheads="1"/>
              </p:cNvSpPr>
              <p:nvPr/>
            </p:nvSpPr>
            <p:spPr bwMode="auto">
              <a:xfrm>
                <a:off x="23654" y="782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7" name="Rectangle 1809"/>
              <p:cNvSpPr>
                <a:spLocks noChangeArrowheads="1"/>
              </p:cNvSpPr>
              <p:nvPr/>
            </p:nvSpPr>
            <p:spPr bwMode="auto">
              <a:xfrm>
                <a:off x="23654" y="801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8" name="Rectangle 1810"/>
              <p:cNvSpPr>
                <a:spLocks noChangeArrowheads="1"/>
              </p:cNvSpPr>
              <p:nvPr/>
            </p:nvSpPr>
            <p:spPr bwMode="auto">
              <a:xfrm>
                <a:off x="23654" y="8203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9" name="Rectangle 1811"/>
              <p:cNvSpPr>
                <a:spLocks noChangeArrowheads="1"/>
              </p:cNvSpPr>
              <p:nvPr/>
            </p:nvSpPr>
            <p:spPr bwMode="auto">
              <a:xfrm>
                <a:off x="23654" y="8394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0" name="Rectangle 1812"/>
              <p:cNvSpPr>
                <a:spLocks noChangeArrowheads="1"/>
              </p:cNvSpPr>
              <p:nvPr/>
            </p:nvSpPr>
            <p:spPr bwMode="auto">
              <a:xfrm>
                <a:off x="23654" y="3998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1" name="Rectangle 1813"/>
              <p:cNvSpPr>
                <a:spLocks noChangeArrowheads="1"/>
              </p:cNvSpPr>
              <p:nvPr/>
            </p:nvSpPr>
            <p:spPr bwMode="auto">
              <a:xfrm>
                <a:off x="23654" y="3807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2015"/>
            <p:cNvGrpSpPr>
              <a:grpSpLocks/>
            </p:cNvGrpSpPr>
            <p:nvPr/>
          </p:nvGrpSpPr>
          <p:grpSpPr bwMode="auto">
            <a:xfrm>
              <a:off x="37550725" y="-33337"/>
              <a:ext cx="2289175" cy="13535025"/>
              <a:chOff x="23654" y="-21"/>
              <a:chExt cx="1442" cy="8526"/>
            </a:xfrm>
            <a:grpFill/>
          </p:grpSpPr>
          <p:sp>
            <p:nvSpPr>
              <p:cNvPr id="602" name="Rectangle 1815"/>
              <p:cNvSpPr>
                <a:spLocks noChangeArrowheads="1"/>
              </p:cNvSpPr>
              <p:nvPr/>
            </p:nvSpPr>
            <p:spPr bwMode="auto">
              <a:xfrm>
                <a:off x="23654" y="361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3" name="Rectangle 1816"/>
              <p:cNvSpPr>
                <a:spLocks noChangeArrowheads="1"/>
              </p:cNvSpPr>
              <p:nvPr/>
            </p:nvSpPr>
            <p:spPr bwMode="auto">
              <a:xfrm>
                <a:off x="23654" y="342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" name="Rectangle 1817"/>
              <p:cNvSpPr>
                <a:spLocks noChangeArrowheads="1"/>
              </p:cNvSpPr>
              <p:nvPr/>
            </p:nvSpPr>
            <p:spPr bwMode="auto">
              <a:xfrm>
                <a:off x="23654" y="323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5" name="Rectangle 1818"/>
              <p:cNvSpPr>
                <a:spLocks noChangeArrowheads="1"/>
              </p:cNvSpPr>
              <p:nvPr/>
            </p:nvSpPr>
            <p:spPr bwMode="auto">
              <a:xfrm>
                <a:off x="23654" y="304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6" name="Rectangle 1819"/>
              <p:cNvSpPr>
                <a:spLocks noChangeArrowheads="1"/>
              </p:cNvSpPr>
              <p:nvPr/>
            </p:nvSpPr>
            <p:spPr bwMode="auto">
              <a:xfrm>
                <a:off x="23654" y="285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7" name="Rectangle 1820"/>
              <p:cNvSpPr>
                <a:spLocks noChangeArrowheads="1"/>
              </p:cNvSpPr>
              <p:nvPr/>
            </p:nvSpPr>
            <p:spPr bwMode="auto">
              <a:xfrm>
                <a:off x="23654" y="2661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8" name="Rectangle 1821"/>
              <p:cNvSpPr>
                <a:spLocks noChangeArrowheads="1"/>
              </p:cNvSpPr>
              <p:nvPr/>
            </p:nvSpPr>
            <p:spPr bwMode="auto">
              <a:xfrm>
                <a:off x="23654" y="246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9" name="Rectangle 1822"/>
              <p:cNvSpPr>
                <a:spLocks noChangeArrowheads="1"/>
              </p:cNvSpPr>
              <p:nvPr/>
            </p:nvSpPr>
            <p:spPr bwMode="auto">
              <a:xfrm>
                <a:off x="23654" y="2278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0" name="Rectangle 1823"/>
              <p:cNvSpPr>
                <a:spLocks noChangeArrowheads="1"/>
              </p:cNvSpPr>
              <p:nvPr/>
            </p:nvSpPr>
            <p:spPr bwMode="auto">
              <a:xfrm>
                <a:off x="23654" y="2087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1" name="Rectangle 1824"/>
              <p:cNvSpPr>
                <a:spLocks noChangeArrowheads="1"/>
              </p:cNvSpPr>
              <p:nvPr/>
            </p:nvSpPr>
            <p:spPr bwMode="auto">
              <a:xfrm>
                <a:off x="23654" y="189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2" name="Rectangle 1825"/>
              <p:cNvSpPr>
                <a:spLocks noChangeArrowheads="1"/>
              </p:cNvSpPr>
              <p:nvPr/>
            </p:nvSpPr>
            <p:spPr bwMode="auto">
              <a:xfrm>
                <a:off x="23654" y="170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3" name="Rectangle 1826"/>
              <p:cNvSpPr>
                <a:spLocks noChangeArrowheads="1"/>
              </p:cNvSpPr>
              <p:nvPr/>
            </p:nvSpPr>
            <p:spPr bwMode="auto">
              <a:xfrm>
                <a:off x="23654" y="151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" name="Rectangle 1827"/>
              <p:cNvSpPr>
                <a:spLocks noChangeArrowheads="1"/>
              </p:cNvSpPr>
              <p:nvPr/>
            </p:nvSpPr>
            <p:spPr bwMode="auto">
              <a:xfrm>
                <a:off x="23654" y="132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5" name="Rectangle 1828"/>
              <p:cNvSpPr>
                <a:spLocks noChangeArrowheads="1"/>
              </p:cNvSpPr>
              <p:nvPr/>
            </p:nvSpPr>
            <p:spPr bwMode="auto">
              <a:xfrm>
                <a:off x="23654" y="113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6" name="Rectangle 1829"/>
              <p:cNvSpPr>
                <a:spLocks noChangeArrowheads="1"/>
              </p:cNvSpPr>
              <p:nvPr/>
            </p:nvSpPr>
            <p:spPr bwMode="auto">
              <a:xfrm>
                <a:off x="23654" y="940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" name="Rectangle 1830"/>
              <p:cNvSpPr>
                <a:spLocks noChangeArrowheads="1"/>
              </p:cNvSpPr>
              <p:nvPr/>
            </p:nvSpPr>
            <p:spPr bwMode="auto">
              <a:xfrm>
                <a:off x="23654" y="74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8" name="Rectangle 1831"/>
              <p:cNvSpPr>
                <a:spLocks noChangeArrowheads="1"/>
              </p:cNvSpPr>
              <p:nvPr/>
            </p:nvSpPr>
            <p:spPr bwMode="auto">
              <a:xfrm>
                <a:off x="23654" y="55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9" name="Rectangle 1832"/>
              <p:cNvSpPr>
                <a:spLocks noChangeArrowheads="1"/>
              </p:cNvSpPr>
              <p:nvPr/>
            </p:nvSpPr>
            <p:spPr bwMode="auto">
              <a:xfrm>
                <a:off x="23654" y="36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0" name="Rectangle 1833"/>
              <p:cNvSpPr>
                <a:spLocks noChangeArrowheads="1"/>
              </p:cNvSpPr>
              <p:nvPr/>
            </p:nvSpPr>
            <p:spPr bwMode="auto">
              <a:xfrm>
                <a:off x="23845" y="495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1" name="Rectangle 1834"/>
              <p:cNvSpPr>
                <a:spLocks noChangeArrowheads="1"/>
              </p:cNvSpPr>
              <p:nvPr/>
            </p:nvSpPr>
            <p:spPr bwMode="auto">
              <a:xfrm>
                <a:off x="23845" y="514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2" name="Rectangle 1835"/>
              <p:cNvSpPr>
                <a:spLocks noChangeArrowheads="1"/>
              </p:cNvSpPr>
              <p:nvPr/>
            </p:nvSpPr>
            <p:spPr bwMode="auto">
              <a:xfrm>
                <a:off x="23845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3" name="Rectangle 1836"/>
              <p:cNvSpPr>
                <a:spLocks noChangeArrowheads="1"/>
              </p:cNvSpPr>
              <p:nvPr/>
            </p:nvSpPr>
            <p:spPr bwMode="auto">
              <a:xfrm>
                <a:off x="23845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4" name="Rectangle 1837"/>
              <p:cNvSpPr>
                <a:spLocks noChangeArrowheads="1"/>
              </p:cNvSpPr>
              <p:nvPr/>
            </p:nvSpPr>
            <p:spPr bwMode="auto">
              <a:xfrm>
                <a:off x="23845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5" name="Rectangle 1838"/>
              <p:cNvSpPr>
                <a:spLocks noChangeArrowheads="1"/>
              </p:cNvSpPr>
              <p:nvPr/>
            </p:nvSpPr>
            <p:spPr bwMode="auto">
              <a:xfrm>
                <a:off x="23845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6" name="Rectangle 1839"/>
              <p:cNvSpPr>
                <a:spLocks noChangeArrowheads="1"/>
              </p:cNvSpPr>
              <p:nvPr/>
            </p:nvSpPr>
            <p:spPr bwMode="auto">
              <a:xfrm>
                <a:off x="23845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7" name="Rectangle 1840"/>
              <p:cNvSpPr>
                <a:spLocks noChangeArrowheads="1"/>
              </p:cNvSpPr>
              <p:nvPr/>
            </p:nvSpPr>
            <p:spPr bwMode="auto">
              <a:xfrm>
                <a:off x="23845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8" name="Rectangle 1841"/>
              <p:cNvSpPr>
                <a:spLocks noChangeArrowheads="1"/>
              </p:cNvSpPr>
              <p:nvPr/>
            </p:nvSpPr>
            <p:spPr bwMode="auto">
              <a:xfrm>
                <a:off x="23845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9" name="Rectangle 1842"/>
              <p:cNvSpPr>
                <a:spLocks noChangeArrowheads="1"/>
              </p:cNvSpPr>
              <p:nvPr/>
            </p:nvSpPr>
            <p:spPr bwMode="auto">
              <a:xfrm>
                <a:off x="23845" y="686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0" name="Rectangle 1843"/>
              <p:cNvSpPr>
                <a:spLocks noChangeArrowheads="1"/>
              </p:cNvSpPr>
              <p:nvPr/>
            </p:nvSpPr>
            <p:spPr bwMode="auto">
              <a:xfrm>
                <a:off x="23845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1" name="Rectangle 1844"/>
              <p:cNvSpPr>
                <a:spLocks noChangeArrowheads="1"/>
              </p:cNvSpPr>
              <p:nvPr/>
            </p:nvSpPr>
            <p:spPr bwMode="auto">
              <a:xfrm>
                <a:off x="23845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2" name="Rectangle 1845"/>
              <p:cNvSpPr>
                <a:spLocks noChangeArrowheads="1"/>
              </p:cNvSpPr>
              <p:nvPr/>
            </p:nvSpPr>
            <p:spPr bwMode="auto">
              <a:xfrm>
                <a:off x="23845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3" name="Rectangle 1846"/>
              <p:cNvSpPr>
                <a:spLocks noChangeArrowheads="1"/>
              </p:cNvSpPr>
              <p:nvPr/>
            </p:nvSpPr>
            <p:spPr bwMode="auto">
              <a:xfrm>
                <a:off x="23845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4" name="Rectangle 1847"/>
              <p:cNvSpPr>
                <a:spLocks noChangeArrowheads="1"/>
              </p:cNvSpPr>
              <p:nvPr/>
            </p:nvSpPr>
            <p:spPr bwMode="auto">
              <a:xfrm>
                <a:off x="23845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" name="Rectangle 1848"/>
              <p:cNvSpPr>
                <a:spLocks noChangeArrowheads="1"/>
              </p:cNvSpPr>
              <p:nvPr/>
            </p:nvSpPr>
            <p:spPr bwMode="auto">
              <a:xfrm>
                <a:off x="23845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6" name="Rectangle 1849"/>
              <p:cNvSpPr>
                <a:spLocks noChangeArrowheads="1"/>
              </p:cNvSpPr>
              <p:nvPr/>
            </p:nvSpPr>
            <p:spPr bwMode="auto">
              <a:xfrm>
                <a:off x="23845" y="839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7" name="Rectangle 1850"/>
              <p:cNvSpPr>
                <a:spLocks noChangeArrowheads="1"/>
              </p:cNvSpPr>
              <p:nvPr/>
            </p:nvSpPr>
            <p:spPr bwMode="auto">
              <a:xfrm>
                <a:off x="23845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8" name="Rectangle 1851"/>
              <p:cNvSpPr>
                <a:spLocks noChangeArrowheads="1"/>
              </p:cNvSpPr>
              <p:nvPr/>
            </p:nvSpPr>
            <p:spPr bwMode="auto">
              <a:xfrm>
                <a:off x="23845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9" name="Rectangle 1852"/>
              <p:cNvSpPr>
                <a:spLocks noChangeArrowheads="1"/>
              </p:cNvSpPr>
              <p:nvPr/>
            </p:nvSpPr>
            <p:spPr bwMode="auto">
              <a:xfrm>
                <a:off x="23845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0" name="Rectangle 1853"/>
              <p:cNvSpPr>
                <a:spLocks noChangeArrowheads="1"/>
              </p:cNvSpPr>
              <p:nvPr/>
            </p:nvSpPr>
            <p:spPr bwMode="auto">
              <a:xfrm>
                <a:off x="23845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1" name="Rectangle 1854"/>
              <p:cNvSpPr>
                <a:spLocks noChangeArrowheads="1"/>
              </p:cNvSpPr>
              <p:nvPr/>
            </p:nvSpPr>
            <p:spPr bwMode="auto">
              <a:xfrm>
                <a:off x="23845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2" name="Rectangle 1855"/>
              <p:cNvSpPr>
                <a:spLocks noChangeArrowheads="1"/>
              </p:cNvSpPr>
              <p:nvPr/>
            </p:nvSpPr>
            <p:spPr bwMode="auto">
              <a:xfrm>
                <a:off x="23845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3" name="Rectangle 1856"/>
              <p:cNvSpPr>
                <a:spLocks noChangeArrowheads="1"/>
              </p:cNvSpPr>
              <p:nvPr/>
            </p:nvSpPr>
            <p:spPr bwMode="auto">
              <a:xfrm>
                <a:off x="23845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4" name="Rectangle 1857"/>
              <p:cNvSpPr>
                <a:spLocks noChangeArrowheads="1"/>
              </p:cNvSpPr>
              <p:nvPr/>
            </p:nvSpPr>
            <p:spPr bwMode="auto">
              <a:xfrm>
                <a:off x="23845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" name="Rectangle 1858"/>
              <p:cNvSpPr>
                <a:spLocks noChangeArrowheads="1"/>
              </p:cNvSpPr>
              <p:nvPr/>
            </p:nvSpPr>
            <p:spPr bwMode="auto">
              <a:xfrm>
                <a:off x="23845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6" name="Rectangle 1859"/>
              <p:cNvSpPr>
                <a:spLocks noChangeArrowheads="1"/>
              </p:cNvSpPr>
              <p:nvPr/>
            </p:nvSpPr>
            <p:spPr bwMode="auto">
              <a:xfrm>
                <a:off x="23845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7" name="Rectangle 1860"/>
              <p:cNvSpPr>
                <a:spLocks noChangeArrowheads="1"/>
              </p:cNvSpPr>
              <p:nvPr/>
            </p:nvSpPr>
            <p:spPr bwMode="auto">
              <a:xfrm>
                <a:off x="23845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8" name="Rectangle 1861"/>
              <p:cNvSpPr>
                <a:spLocks noChangeArrowheads="1"/>
              </p:cNvSpPr>
              <p:nvPr/>
            </p:nvSpPr>
            <p:spPr bwMode="auto">
              <a:xfrm>
                <a:off x="23845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9" name="Rectangle 1862"/>
              <p:cNvSpPr>
                <a:spLocks noChangeArrowheads="1"/>
              </p:cNvSpPr>
              <p:nvPr/>
            </p:nvSpPr>
            <p:spPr bwMode="auto">
              <a:xfrm>
                <a:off x="23845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0" name="Rectangle 1863"/>
              <p:cNvSpPr>
                <a:spLocks noChangeArrowheads="1"/>
              </p:cNvSpPr>
              <p:nvPr/>
            </p:nvSpPr>
            <p:spPr bwMode="auto">
              <a:xfrm>
                <a:off x="23845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1" name="Rectangle 1864"/>
              <p:cNvSpPr>
                <a:spLocks noChangeArrowheads="1"/>
              </p:cNvSpPr>
              <p:nvPr/>
            </p:nvSpPr>
            <p:spPr bwMode="auto">
              <a:xfrm>
                <a:off x="23845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2" name="Rectangle 1865"/>
              <p:cNvSpPr>
                <a:spLocks noChangeArrowheads="1"/>
              </p:cNvSpPr>
              <p:nvPr/>
            </p:nvSpPr>
            <p:spPr bwMode="auto">
              <a:xfrm>
                <a:off x="23845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3" name="Rectangle 1866"/>
              <p:cNvSpPr>
                <a:spLocks noChangeArrowheads="1"/>
              </p:cNvSpPr>
              <p:nvPr/>
            </p:nvSpPr>
            <p:spPr bwMode="auto">
              <a:xfrm>
                <a:off x="23845" y="36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4" name="Rectangle 1867"/>
              <p:cNvSpPr>
                <a:spLocks noChangeArrowheads="1"/>
              </p:cNvSpPr>
              <p:nvPr/>
            </p:nvSpPr>
            <p:spPr bwMode="auto">
              <a:xfrm>
                <a:off x="24036" y="533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" name="Rectangle 1868"/>
              <p:cNvSpPr>
                <a:spLocks noChangeArrowheads="1"/>
              </p:cNvSpPr>
              <p:nvPr/>
            </p:nvSpPr>
            <p:spPr bwMode="auto">
              <a:xfrm>
                <a:off x="24036" y="552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6" name="Rectangle 1869"/>
              <p:cNvSpPr>
                <a:spLocks noChangeArrowheads="1"/>
              </p:cNvSpPr>
              <p:nvPr/>
            </p:nvSpPr>
            <p:spPr bwMode="auto">
              <a:xfrm>
                <a:off x="24036" y="571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7" name="Rectangle 1870"/>
              <p:cNvSpPr>
                <a:spLocks noChangeArrowheads="1"/>
              </p:cNvSpPr>
              <p:nvPr/>
            </p:nvSpPr>
            <p:spPr bwMode="auto">
              <a:xfrm>
                <a:off x="24036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8" name="Rectangle 1871"/>
              <p:cNvSpPr>
                <a:spLocks noChangeArrowheads="1"/>
              </p:cNvSpPr>
              <p:nvPr/>
            </p:nvSpPr>
            <p:spPr bwMode="auto">
              <a:xfrm>
                <a:off x="24036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9" name="Rectangle 1872"/>
              <p:cNvSpPr>
                <a:spLocks noChangeArrowheads="1"/>
              </p:cNvSpPr>
              <p:nvPr/>
            </p:nvSpPr>
            <p:spPr bwMode="auto">
              <a:xfrm>
                <a:off x="24036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0" name="Rectangle 1873"/>
              <p:cNvSpPr>
                <a:spLocks noChangeArrowheads="1"/>
              </p:cNvSpPr>
              <p:nvPr/>
            </p:nvSpPr>
            <p:spPr bwMode="auto">
              <a:xfrm>
                <a:off x="24036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1" name="Rectangle 1874"/>
              <p:cNvSpPr>
                <a:spLocks noChangeArrowheads="1"/>
              </p:cNvSpPr>
              <p:nvPr/>
            </p:nvSpPr>
            <p:spPr bwMode="auto">
              <a:xfrm>
                <a:off x="24036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2" name="Rectangle 1875"/>
              <p:cNvSpPr>
                <a:spLocks noChangeArrowheads="1"/>
              </p:cNvSpPr>
              <p:nvPr/>
            </p:nvSpPr>
            <p:spPr bwMode="auto">
              <a:xfrm>
                <a:off x="24036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3" name="Rectangle 1876"/>
              <p:cNvSpPr>
                <a:spLocks noChangeArrowheads="1"/>
              </p:cNvSpPr>
              <p:nvPr/>
            </p:nvSpPr>
            <p:spPr bwMode="auto">
              <a:xfrm>
                <a:off x="24036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4" name="Rectangle 1877"/>
              <p:cNvSpPr>
                <a:spLocks noChangeArrowheads="1"/>
              </p:cNvSpPr>
              <p:nvPr/>
            </p:nvSpPr>
            <p:spPr bwMode="auto">
              <a:xfrm>
                <a:off x="24036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5" name="Rectangle 1878"/>
              <p:cNvSpPr>
                <a:spLocks noChangeArrowheads="1"/>
              </p:cNvSpPr>
              <p:nvPr/>
            </p:nvSpPr>
            <p:spPr bwMode="auto">
              <a:xfrm>
                <a:off x="24036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6" name="Rectangle 1879"/>
              <p:cNvSpPr>
                <a:spLocks noChangeArrowheads="1"/>
              </p:cNvSpPr>
              <p:nvPr/>
            </p:nvSpPr>
            <p:spPr bwMode="auto">
              <a:xfrm>
                <a:off x="24036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7" name="Rectangle 1880"/>
              <p:cNvSpPr>
                <a:spLocks noChangeArrowheads="1"/>
              </p:cNvSpPr>
              <p:nvPr/>
            </p:nvSpPr>
            <p:spPr bwMode="auto">
              <a:xfrm>
                <a:off x="24036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8" name="Rectangle 1881"/>
              <p:cNvSpPr>
                <a:spLocks noChangeArrowheads="1"/>
              </p:cNvSpPr>
              <p:nvPr/>
            </p:nvSpPr>
            <p:spPr bwMode="auto">
              <a:xfrm>
                <a:off x="24036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9" name="Rectangle 1882"/>
              <p:cNvSpPr>
                <a:spLocks noChangeArrowheads="1"/>
              </p:cNvSpPr>
              <p:nvPr/>
            </p:nvSpPr>
            <p:spPr bwMode="auto">
              <a:xfrm>
                <a:off x="24036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0" name="Rectangle 1883"/>
              <p:cNvSpPr>
                <a:spLocks noChangeArrowheads="1"/>
              </p:cNvSpPr>
              <p:nvPr/>
            </p:nvSpPr>
            <p:spPr bwMode="auto">
              <a:xfrm>
                <a:off x="24036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1" name="Rectangle 1884"/>
              <p:cNvSpPr>
                <a:spLocks noChangeArrowheads="1"/>
              </p:cNvSpPr>
              <p:nvPr/>
            </p:nvSpPr>
            <p:spPr bwMode="auto">
              <a:xfrm>
                <a:off x="24036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2" name="Rectangle 1885"/>
              <p:cNvSpPr>
                <a:spLocks noChangeArrowheads="1"/>
              </p:cNvSpPr>
              <p:nvPr/>
            </p:nvSpPr>
            <p:spPr bwMode="auto">
              <a:xfrm>
                <a:off x="24036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3" name="Rectangle 1886"/>
              <p:cNvSpPr>
                <a:spLocks noChangeArrowheads="1"/>
              </p:cNvSpPr>
              <p:nvPr/>
            </p:nvSpPr>
            <p:spPr bwMode="auto">
              <a:xfrm>
                <a:off x="24036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4" name="Rectangle 1887"/>
              <p:cNvSpPr>
                <a:spLocks noChangeArrowheads="1"/>
              </p:cNvSpPr>
              <p:nvPr/>
            </p:nvSpPr>
            <p:spPr bwMode="auto">
              <a:xfrm>
                <a:off x="24036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5" name="Rectangle 1888"/>
              <p:cNvSpPr>
                <a:spLocks noChangeArrowheads="1"/>
              </p:cNvSpPr>
              <p:nvPr/>
            </p:nvSpPr>
            <p:spPr bwMode="auto">
              <a:xfrm>
                <a:off x="24036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6" name="Rectangle 1889"/>
              <p:cNvSpPr>
                <a:spLocks noChangeArrowheads="1"/>
              </p:cNvSpPr>
              <p:nvPr/>
            </p:nvSpPr>
            <p:spPr bwMode="auto">
              <a:xfrm>
                <a:off x="24036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7" name="Rectangle 1890"/>
              <p:cNvSpPr>
                <a:spLocks noChangeArrowheads="1"/>
              </p:cNvSpPr>
              <p:nvPr/>
            </p:nvSpPr>
            <p:spPr bwMode="auto">
              <a:xfrm>
                <a:off x="24036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8" name="Rectangle 1891"/>
              <p:cNvSpPr>
                <a:spLocks noChangeArrowheads="1"/>
              </p:cNvSpPr>
              <p:nvPr/>
            </p:nvSpPr>
            <p:spPr bwMode="auto">
              <a:xfrm>
                <a:off x="24036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9" name="Rectangle 1892"/>
              <p:cNvSpPr>
                <a:spLocks noChangeArrowheads="1"/>
              </p:cNvSpPr>
              <p:nvPr/>
            </p:nvSpPr>
            <p:spPr bwMode="auto">
              <a:xfrm>
                <a:off x="24036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0" name="Rectangle 1893"/>
              <p:cNvSpPr>
                <a:spLocks noChangeArrowheads="1"/>
              </p:cNvSpPr>
              <p:nvPr/>
            </p:nvSpPr>
            <p:spPr bwMode="auto">
              <a:xfrm>
                <a:off x="24036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1" name="Rectangle 1894"/>
              <p:cNvSpPr>
                <a:spLocks noChangeArrowheads="1"/>
              </p:cNvSpPr>
              <p:nvPr/>
            </p:nvSpPr>
            <p:spPr bwMode="auto">
              <a:xfrm>
                <a:off x="24036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2" name="Rectangle 1895"/>
              <p:cNvSpPr>
                <a:spLocks noChangeArrowheads="1"/>
              </p:cNvSpPr>
              <p:nvPr/>
            </p:nvSpPr>
            <p:spPr bwMode="auto">
              <a:xfrm>
                <a:off x="24036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3" name="Rectangle 1896"/>
              <p:cNvSpPr>
                <a:spLocks noChangeArrowheads="1"/>
              </p:cNvSpPr>
              <p:nvPr/>
            </p:nvSpPr>
            <p:spPr bwMode="auto">
              <a:xfrm>
                <a:off x="24036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4" name="Rectangle 1897"/>
              <p:cNvSpPr>
                <a:spLocks noChangeArrowheads="1"/>
              </p:cNvSpPr>
              <p:nvPr/>
            </p:nvSpPr>
            <p:spPr bwMode="auto">
              <a:xfrm>
                <a:off x="24036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5" name="Rectangle 1898"/>
              <p:cNvSpPr>
                <a:spLocks noChangeArrowheads="1"/>
              </p:cNvSpPr>
              <p:nvPr/>
            </p:nvSpPr>
            <p:spPr bwMode="auto">
              <a:xfrm>
                <a:off x="24036" y="36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" name="Rectangle 1899"/>
              <p:cNvSpPr>
                <a:spLocks noChangeArrowheads="1"/>
              </p:cNvSpPr>
              <p:nvPr/>
            </p:nvSpPr>
            <p:spPr bwMode="auto">
              <a:xfrm>
                <a:off x="24227" y="438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7" name="Rectangle 1900"/>
              <p:cNvSpPr>
                <a:spLocks noChangeArrowheads="1"/>
              </p:cNvSpPr>
              <p:nvPr/>
            </p:nvSpPr>
            <p:spPr bwMode="auto">
              <a:xfrm>
                <a:off x="24227" y="610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8" name="Rectangle 1901"/>
              <p:cNvSpPr>
                <a:spLocks noChangeArrowheads="1"/>
              </p:cNvSpPr>
              <p:nvPr/>
            </p:nvSpPr>
            <p:spPr bwMode="auto">
              <a:xfrm>
                <a:off x="24227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9" name="Rectangle 1902"/>
              <p:cNvSpPr>
                <a:spLocks noChangeArrowheads="1"/>
              </p:cNvSpPr>
              <p:nvPr/>
            </p:nvSpPr>
            <p:spPr bwMode="auto">
              <a:xfrm>
                <a:off x="24227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0" name="Rectangle 1903"/>
              <p:cNvSpPr>
                <a:spLocks noChangeArrowheads="1"/>
              </p:cNvSpPr>
              <p:nvPr/>
            </p:nvSpPr>
            <p:spPr bwMode="auto">
              <a:xfrm>
                <a:off x="24227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1904"/>
              <p:cNvSpPr>
                <a:spLocks noChangeArrowheads="1"/>
              </p:cNvSpPr>
              <p:nvPr/>
            </p:nvSpPr>
            <p:spPr bwMode="auto">
              <a:xfrm>
                <a:off x="24227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2" name="Rectangle 1905"/>
              <p:cNvSpPr>
                <a:spLocks noChangeArrowheads="1"/>
              </p:cNvSpPr>
              <p:nvPr/>
            </p:nvSpPr>
            <p:spPr bwMode="auto">
              <a:xfrm>
                <a:off x="24227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1906"/>
              <p:cNvSpPr>
                <a:spLocks noChangeArrowheads="1"/>
              </p:cNvSpPr>
              <p:nvPr/>
            </p:nvSpPr>
            <p:spPr bwMode="auto">
              <a:xfrm>
                <a:off x="24227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4" name="Rectangle 1907"/>
              <p:cNvSpPr>
                <a:spLocks noChangeArrowheads="1"/>
              </p:cNvSpPr>
              <p:nvPr/>
            </p:nvSpPr>
            <p:spPr bwMode="auto">
              <a:xfrm>
                <a:off x="24227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1908"/>
              <p:cNvSpPr>
                <a:spLocks noChangeArrowheads="1"/>
              </p:cNvSpPr>
              <p:nvPr/>
            </p:nvSpPr>
            <p:spPr bwMode="auto">
              <a:xfrm>
                <a:off x="24227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6" name="Rectangle 1909"/>
              <p:cNvSpPr>
                <a:spLocks noChangeArrowheads="1"/>
              </p:cNvSpPr>
              <p:nvPr/>
            </p:nvSpPr>
            <p:spPr bwMode="auto">
              <a:xfrm>
                <a:off x="24227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7" name="Rectangle 1910"/>
              <p:cNvSpPr>
                <a:spLocks noChangeArrowheads="1"/>
              </p:cNvSpPr>
              <p:nvPr/>
            </p:nvSpPr>
            <p:spPr bwMode="auto">
              <a:xfrm>
                <a:off x="24227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8" name="Rectangle 1911"/>
              <p:cNvSpPr>
                <a:spLocks noChangeArrowheads="1"/>
              </p:cNvSpPr>
              <p:nvPr/>
            </p:nvSpPr>
            <p:spPr bwMode="auto">
              <a:xfrm>
                <a:off x="24227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9" name="Rectangle 1912"/>
              <p:cNvSpPr>
                <a:spLocks noChangeArrowheads="1"/>
              </p:cNvSpPr>
              <p:nvPr/>
            </p:nvSpPr>
            <p:spPr bwMode="auto">
              <a:xfrm>
                <a:off x="24227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0" name="Rectangle 1913"/>
              <p:cNvSpPr>
                <a:spLocks noChangeArrowheads="1"/>
              </p:cNvSpPr>
              <p:nvPr/>
            </p:nvSpPr>
            <p:spPr bwMode="auto">
              <a:xfrm>
                <a:off x="24227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1" name="Rectangle 1914"/>
              <p:cNvSpPr>
                <a:spLocks noChangeArrowheads="1"/>
              </p:cNvSpPr>
              <p:nvPr/>
            </p:nvSpPr>
            <p:spPr bwMode="auto">
              <a:xfrm>
                <a:off x="24227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2" name="Rectangle 1915"/>
              <p:cNvSpPr>
                <a:spLocks noChangeArrowheads="1"/>
              </p:cNvSpPr>
              <p:nvPr/>
            </p:nvSpPr>
            <p:spPr bwMode="auto">
              <a:xfrm>
                <a:off x="24227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3" name="Rectangle 1916"/>
              <p:cNvSpPr>
                <a:spLocks noChangeArrowheads="1"/>
              </p:cNvSpPr>
              <p:nvPr/>
            </p:nvSpPr>
            <p:spPr bwMode="auto">
              <a:xfrm>
                <a:off x="24227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4" name="Rectangle 1917"/>
              <p:cNvSpPr>
                <a:spLocks noChangeArrowheads="1"/>
              </p:cNvSpPr>
              <p:nvPr/>
            </p:nvSpPr>
            <p:spPr bwMode="auto">
              <a:xfrm>
                <a:off x="24227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5" name="Rectangle 1918"/>
              <p:cNvSpPr>
                <a:spLocks noChangeArrowheads="1"/>
              </p:cNvSpPr>
              <p:nvPr/>
            </p:nvSpPr>
            <p:spPr bwMode="auto">
              <a:xfrm>
                <a:off x="24227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6" name="Rectangle 1919"/>
              <p:cNvSpPr>
                <a:spLocks noChangeArrowheads="1"/>
              </p:cNvSpPr>
              <p:nvPr/>
            </p:nvSpPr>
            <p:spPr bwMode="auto">
              <a:xfrm>
                <a:off x="24227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" name="Rectangle 1920"/>
              <p:cNvSpPr>
                <a:spLocks noChangeArrowheads="1"/>
              </p:cNvSpPr>
              <p:nvPr/>
            </p:nvSpPr>
            <p:spPr bwMode="auto">
              <a:xfrm>
                <a:off x="24227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8" name="Rectangle 1921"/>
              <p:cNvSpPr>
                <a:spLocks noChangeArrowheads="1"/>
              </p:cNvSpPr>
              <p:nvPr/>
            </p:nvSpPr>
            <p:spPr bwMode="auto">
              <a:xfrm>
                <a:off x="24227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9" name="Rectangle 1922"/>
              <p:cNvSpPr>
                <a:spLocks noChangeArrowheads="1"/>
              </p:cNvSpPr>
              <p:nvPr/>
            </p:nvSpPr>
            <p:spPr bwMode="auto">
              <a:xfrm>
                <a:off x="24227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0" name="Rectangle 1923"/>
              <p:cNvSpPr>
                <a:spLocks noChangeArrowheads="1"/>
              </p:cNvSpPr>
              <p:nvPr/>
            </p:nvSpPr>
            <p:spPr bwMode="auto">
              <a:xfrm>
                <a:off x="24227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1" name="Rectangle 1924"/>
              <p:cNvSpPr>
                <a:spLocks noChangeArrowheads="1"/>
              </p:cNvSpPr>
              <p:nvPr/>
            </p:nvSpPr>
            <p:spPr bwMode="auto">
              <a:xfrm>
                <a:off x="24227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2" name="Rectangle 1925"/>
              <p:cNvSpPr>
                <a:spLocks noChangeArrowheads="1"/>
              </p:cNvSpPr>
              <p:nvPr/>
            </p:nvSpPr>
            <p:spPr bwMode="auto">
              <a:xfrm>
                <a:off x="24227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3" name="Rectangle 1926"/>
              <p:cNvSpPr>
                <a:spLocks noChangeArrowheads="1"/>
              </p:cNvSpPr>
              <p:nvPr/>
            </p:nvSpPr>
            <p:spPr bwMode="auto">
              <a:xfrm>
                <a:off x="24227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4" name="Rectangle 1927"/>
              <p:cNvSpPr>
                <a:spLocks noChangeArrowheads="1"/>
              </p:cNvSpPr>
              <p:nvPr/>
            </p:nvSpPr>
            <p:spPr bwMode="auto">
              <a:xfrm>
                <a:off x="24227" y="36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5" name="Rectangle 1928"/>
              <p:cNvSpPr>
                <a:spLocks noChangeArrowheads="1"/>
              </p:cNvSpPr>
              <p:nvPr/>
            </p:nvSpPr>
            <p:spPr bwMode="auto">
              <a:xfrm>
                <a:off x="24418" y="418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6" name="Rectangle 1929"/>
              <p:cNvSpPr>
                <a:spLocks noChangeArrowheads="1"/>
              </p:cNvSpPr>
              <p:nvPr/>
            </p:nvSpPr>
            <p:spPr bwMode="auto">
              <a:xfrm>
                <a:off x="24418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7" name="Rectangle 1930"/>
              <p:cNvSpPr>
                <a:spLocks noChangeArrowheads="1"/>
              </p:cNvSpPr>
              <p:nvPr/>
            </p:nvSpPr>
            <p:spPr bwMode="auto">
              <a:xfrm>
                <a:off x="24418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8" name="Rectangle 1931"/>
              <p:cNvSpPr>
                <a:spLocks noChangeArrowheads="1"/>
              </p:cNvSpPr>
              <p:nvPr/>
            </p:nvSpPr>
            <p:spPr bwMode="auto">
              <a:xfrm>
                <a:off x="24418" y="686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9" name="Rectangle 1932"/>
              <p:cNvSpPr>
                <a:spLocks noChangeArrowheads="1"/>
              </p:cNvSpPr>
              <p:nvPr/>
            </p:nvSpPr>
            <p:spPr bwMode="auto">
              <a:xfrm>
                <a:off x="24418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0" name="Rectangle 1933"/>
              <p:cNvSpPr>
                <a:spLocks noChangeArrowheads="1"/>
              </p:cNvSpPr>
              <p:nvPr/>
            </p:nvSpPr>
            <p:spPr bwMode="auto">
              <a:xfrm>
                <a:off x="24418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1" name="Rectangle 1934"/>
              <p:cNvSpPr>
                <a:spLocks noChangeArrowheads="1"/>
              </p:cNvSpPr>
              <p:nvPr/>
            </p:nvSpPr>
            <p:spPr bwMode="auto">
              <a:xfrm>
                <a:off x="24418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2" name="Rectangle 1935"/>
              <p:cNvSpPr>
                <a:spLocks noChangeArrowheads="1"/>
              </p:cNvSpPr>
              <p:nvPr/>
            </p:nvSpPr>
            <p:spPr bwMode="auto">
              <a:xfrm>
                <a:off x="24418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3" name="Rectangle 1936"/>
              <p:cNvSpPr>
                <a:spLocks noChangeArrowheads="1"/>
              </p:cNvSpPr>
              <p:nvPr/>
            </p:nvSpPr>
            <p:spPr bwMode="auto">
              <a:xfrm>
                <a:off x="24418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4" name="Rectangle 1937"/>
              <p:cNvSpPr>
                <a:spLocks noChangeArrowheads="1"/>
              </p:cNvSpPr>
              <p:nvPr/>
            </p:nvSpPr>
            <p:spPr bwMode="auto">
              <a:xfrm>
                <a:off x="24418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5" name="Rectangle 1938"/>
              <p:cNvSpPr>
                <a:spLocks noChangeArrowheads="1"/>
              </p:cNvSpPr>
              <p:nvPr/>
            </p:nvSpPr>
            <p:spPr bwMode="auto">
              <a:xfrm>
                <a:off x="24418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6" name="Rectangle 1939"/>
              <p:cNvSpPr>
                <a:spLocks noChangeArrowheads="1"/>
              </p:cNvSpPr>
              <p:nvPr/>
            </p:nvSpPr>
            <p:spPr bwMode="auto">
              <a:xfrm>
                <a:off x="24418" y="399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7" name="Rectangle 1940"/>
              <p:cNvSpPr>
                <a:spLocks noChangeArrowheads="1"/>
              </p:cNvSpPr>
              <p:nvPr/>
            </p:nvSpPr>
            <p:spPr bwMode="auto">
              <a:xfrm>
                <a:off x="24418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8" name="Rectangle 1941"/>
              <p:cNvSpPr>
                <a:spLocks noChangeArrowheads="1"/>
              </p:cNvSpPr>
              <p:nvPr/>
            </p:nvSpPr>
            <p:spPr bwMode="auto">
              <a:xfrm>
                <a:off x="24418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9" name="Rectangle 1942"/>
              <p:cNvSpPr>
                <a:spLocks noChangeArrowheads="1"/>
              </p:cNvSpPr>
              <p:nvPr/>
            </p:nvSpPr>
            <p:spPr bwMode="auto">
              <a:xfrm>
                <a:off x="24418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0" name="Rectangle 1943"/>
              <p:cNvSpPr>
                <a:spLocks noChangeArrowheads="1"/>
              </p:cNvSpPr>
              <p:nvPr/>
            </p:nvSpPr>
            <p:spPr bwMode="auto">
              <a:xfrm>
                <a:off x="24418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1" name="Rectangle 1944"/>
              <p:cNvSpPr>
                <a:spLocks noChangeArrowheads="1"/>
              </p:cNvSpPr>
              <p:nvPr/>
            </p:nvSpPr>
            <p:spPr bwMode="auto">
              <a:xfrm>
                <a:off x="24418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2" name="Rectangle 1945"/>
              <p:cNvSpPr>
                <a:spLocks noChangeArrowheads="1"/>
              </p:cNvSpPr>
              <p:nvPr/>
            </p:nvSpPr>
            <p:spPr bwMode="auto">
              <a:xfrm>
                <a:off x="24418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3" name="Rectangle 1946"/>
              <p:cNvSpPr>
                <a:spLocks noChangeArrowheads="1"/>
              </p:cNvSpPr>
              <p:nvPr/>
            </p:nvSpPr>
            <p:spPr bwMode="auto">
              <a:xfrm>
                <a:off x="24418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4" name="Rectangle 1947"/>
              <p:cNvSpPr>
                <a:spLocks noChangeArrowheads="1"/>
              </p:cNvSpPr>
              <p:nvPr/>
            </p:nvSpPr>
            <p:spPr bwMode="auto">
              <a:xfrm>
                <a:off x="24418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5" name="Rectangle 1948"/>
              <p:cNvSpPr>
                <a:spLocks noChangeArrowheads="1"/>
              </p:cNvSpPr>
              <p:nvPr/>
            </p:nvSpPr>
            <p:spPr bwMode="auto">
              <a:xfrm>
                <a:off x="24418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6" name="Rectangle 1949"/>
              <p:cNvSpPr>
                <a:spLocks noChangeArrowheads="1"/>
              </p:cNvSpPr>
              <p:nvPr/>
            </p:nvSpPr>
            <p:spPr bwMode="auto">
              <a:xfrm>
                <a:off x="24418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7" name="Rectangle 1950"/>
              <p:cNvSpPr>
                <a:spLocks noChangeArrowheads="1"/>
              </p:cNvSpPr>
              <p:nvPr/>
            </p:nvSpPr>
            <p:spPr bwMode="auto">
              <a:xfrm>
                <a:off x="24418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8" name="Rectangle 1951"/>
              <p:cNvSpPr>
                <a:spLocks noChangeArrowheads="1"/>
              </p:cNvSpPr>
              <p:nvPr/>
            </p:nvSpPr>
            <p:spPr bwMode="auto">
              <a:xfrm>
                <a:off x="24418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9" name="Rectangle 1952"/>
              <p:cNvSpPr>
                <a:spLocks noChangeArrowheads="1"/>
              </p:cNvSpPr>
              <p:nvPr/>
            </p:nvSpPr>
            <p:spPr bwMode="auto">
              <a:xfrm>
                <a:off x="24418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0" name="Rectangle 1953"/>
              <p:cNvSpPr>
                <a:spLocks noChangeArrowheads="1"/>
              </p:cNvSpPr>
              <p:nvPr/>
            </p:nvSpPr>
            <p:spPr bwMode="auto">
              <a:xfrm>
                <a:off x="24418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1" name="Rectangle 1954"/>
              <p:cNvSpPr>
                <a:spLocks noChangeArrowheads="1"/>
              </p:cNvSpPr>
              <p:nvPr/>
            </p:nvSpPr>
            <p:spPr bwMode="auto">
              <a:xfrm>
                <a:off x="24418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2" name="Rectangle 1955"/>
              <p:cNvSpPr>
                <a:spLocks noChangeArrowheads="1"/>
              </p:cNvSpPr>
              <p:nvPr/>
            </p:nvSpPr>
            <p:spPr bwMode="auto">
              <a:xfrm>
                <a:off x="24418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3" name="Rectangle 1956"/>
              <p:cNvSpPr>
                <a:spLocks noChangeArrowheads="1"/>
              </p:cNvSpPr>
              <p:nvPr/>
            </p:nvSpPr>
            <p:spPr bwMode="auto">
              <a:xfrm>
                <a:off x="24609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4" name="Rectangle 1957"/>
              <p:cNvSpPr>
                <a:spLocks noChangeArrowheads="1"/>
              </p:cNvSpPr>
              <p:nvPr/>
            </p:nvSpPr>
            <p:spPr bwMode="auto">
              <a:xfrm>
                <a:off x="24609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5" name="Rectangle 1958"/>
              <p:cNvSpPr>
                <a:spLocks noChangeArrowheads="1"/>
              </p:cNvSpPr>
              <p:nvPr/>
            </p:nvSpPr>
            <p:spPr bwMode="auto">
              <a:xfrm>
                <a:off x="24609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6" name="Rectangle 1959"/>
              <p:cNvSpPr>
                <a:spLocks noChangeArrowheads="1"/>
              </p:cNvSpPr>
              <p:nvPr/>
            </p:nvSpPr>
            <p:spPr bwMode="auto">
              <a:xfrm>
                <a:off x="24609" y="705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7" name="Rectangle 1960"/>
              <p:cNvSpPr>
                <a:spLocks noChangeArrowheads="1"/>
              </p:cNvSpPr>
              <p:nvPr/>
            </p:nvSpPr>
            <p:spPr bwMode="auto">
              <a:xfrm>
                <a:off x="24609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8" name="Rectangle 1961"/>
              <p:cNvSpPr>
                <a:spLocks noChangeArrowheads="1"/>
              </p:cNvSpPr>
              <p:nvPr/>
            </p:nvSpPr>
            <p:spPr bwMode="auto">
              <a:xfrm>
                <a:off x="24609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9" name="Rectangle 1962"/>
              <p:cNvSpPr>
                <a:spLocks noChangeArrowheads="1"/>
              </p:cNvSpPr>
              <p:nvPr/>
            </p:nvSpPr>
            <p:spPr bwMode="auto">
              <a:xfrm>
                <a:off x="24609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0" name="Rectangle 1963"/>
              <p:cNvSpPr>
                <a:spLocks noChangeArrowheads="1"/>
              </p:cNvSpPr>
              <p:nvPr/>
            </p:nvSpPr>
            <p:spPr bwMode="auto">
              <a:xfrm>
                <a:off x="24609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1" name="Rectangle 1964"/>
              <p:cNvSpPr>
                <a:spLocks noChangeArrowheads="1"/>
              </p:cNvSpPr>
              <p:nvPr/>
            </p:nvSpPr>
            <p:spPr bwMode="auto">
              <a:xfrm>
                <a:off x="24609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2" name="Rectangle 1965"/>
              <p:cNvSpPr>
                <a:spLocks noChangeArrowheads="1"/>
              </p:cNvSpPr>
              <p:nvPr/>
            </p:nvSpPr>
            <p:spPr bwMode="auto">
              <a:xfrm>
                <a:off x="24609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3" name="Rectangle 1966"/>
              <p:cNvSpPr>
                <a:spLocks noChangeArrowheads="1"/>
              </p:cNvSpPr>
              <p:nvPr/>
            </p:nvSpPr>
            <p:spPr bwMode="auto">
              <a:xfrm>
                <a:off x="24609" y="839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4" name="Rectangle 1967"/>
              <p:cNvSpPr>
                <a:spLocks noChangeArrowheads="1"/>
              </p:cNvSpPr>
              <p:nvPr/>
            </p:nvSpPr>
            <p:spPr bwMode="auto">
              <a:xfrm>
                <a:off x="24609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5" name="Rectangle 1968"/>
              <p:cNvSpPr>
                <a:spLocks noChangeArrowheads="1"/>
              </p:cNvSpPr>
              <p:nvPr/>
            </p:nvSpPr>
            <p:spPr bwMode="auto">
              <a:xfrm>
                <a:off x="24609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6" name="Rectangle 1969"/>
              <p:cNvSpPr>
                <a:spLocks noChangeArrowheads="1"/>
              </p:cNvSpPr>
              <p:nvPr/>
            </p:nvSpPr>
            <p:spPr bwMode="auto">
              <a:xfrm>
                <a:off x="24609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7" name="Rectangle 1970"/>
              <p:cNvSpPr>
                <a:spLocks noChangeArrowheads="1"/>
              </p:cNvSpPr>
              <p:nvPr/>
            </p:nvSpPr>
            <p:spPr bwMode="auto">
              <a:xfrm>
                <a:off x="24609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" name="Rectangle 1971"/>
              <p:cNvSpPr>
                <a:spLocks noChangeArrowheads="1"/>
              </p:cNvSpPr>
              <p:nvPr/>
            </p:nvSpPr>
            <p:spPr bwMode="auto">
              <a:xfrm>
                <a:off x="24609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9" name="Rectangle 1972"/>
              <p:cNvSpPr>
                <a:spLocks noChangeArrowheads="1"/>
              </p:cNvSpPr>
              <p:nvPr/>
            </p:nvSpPr>
            <p:spPr bwMode="auto">
              <a:xfrm>
                <a:off x="24609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0" name="Rectangle 1973"/>
              <p:cNvSpPr>
                <a:spLocks noChangeArrowheads="1"/>
              </p:cNvSpPr>
              <p:nvPr/>
            </p:nvSpPr>
            <p:spPr bwMode="auto">
              <a:xfrm>
                <a:off x="24609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1" name="Rectangle 1974"/>
              <p:cNvSpPr>
                <a:spLocks noChangeArrowheads="1"/>
              </p:cNvSpPr>
              <p:nvPr/>
            </p:nvSpPr>
            <p:spPr bwMode="auto">
              <a:xfrm>
                <a:off x="24609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2" name="Rectangle 1975"/>
              <p:cNvSpPr>
                <a:spLocks noChangeArrowheads="1"/>
              </p:cNvSpPr>
              <p:nvPr/>
            </p:nvSpPr>
            <p:spPr bwMode="auto">
              <a:xfrm>
                <a:off x="24609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3" name="Rectangle 1976"/>
              <p:cNvSpPr>
                <a:spLocks noChangeArrowheads="1"/>
              </p:cNvSpPr>
              <p:nvPr/>
            </p:nvSpPr>
            <p:spPr bwMode="auto">
              <a:xfrm>
                <a:off x="24609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4" name="Rectangle 1977"/>
              <p:cNvSpPr>
                <a:spLocks noChangeArrowheads="1"/>
              </p:cNvSpPr>
              <p:nvPr/>
            </p:nvSpPr>
            <p:spPr bwMode="auto">
              <a:xfrm>
                <a:off x="24609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5" name="Rectangle 1978"/>
              <p:cNvSpPr>
                <a:spLocks noChangeArrowheads="1"/>
              </p:cNvSpPr>
              <p:nvPr/>
            </p:nvSpPr>
            <p:spPr bwMode="auto">
              <a:xfrm>
                <a:off x="24609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6" name="Rectangle 1979"/>
              <p:cNvSpPr>
                <a:spLocks noChangeArrowheads="1"/>
              </p:cNvSpPr>
              <p:nvPr/>
            </p:nvSpPr>
            <p:spPr bwMode="auto">
              <a:xfrm>
                <a:off x="24609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7" name="Rectangle 1980"/>
              <p:cNvSpPr>
                <a:spLocks noChangeArrowheads="1"/>
              </p:cNvSpPr>
              <p:nvPr/>
            </p:nvSpPr>
            <p:spPr bwMode="auto">
              <a:xfrm>
                <a:off x="24609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" name="Rectangle 1981"/>
              <p:cNvSpPr>
                <a:spLocks noChangeArrowheads="1"/>
              </p:cNvSpPr>
              <p:nvPr/>
            </p:nvSpPr>
            <p:spPr bwMode="auto">
              <a:xfrm>
                <a:off x="24609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9" name="Rectangle 1982"/>
              <p:cNvSpPr>
                <a:spLocks noChangeArrowheads="1"/>
              </p:cNvSpPr>
              <p:nvPr/>
            </p:nvSpPr>
            <p:spPr bwMode="auto">
              <a:xfrm>
                <a:off x="24609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0" name="Rectangle 1983"/>
              <p:cNvSpPr>
                <a:spLocks noChangeArrowheads="1"/>
              </p:cNvSpPr>
              <p:nvPr/>
            </p:nvSpPr>
            <p:spPr bwMode="auto">
              <a:xfrm>
                <a:off x="24800" y="629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1" name="Rectangle 1984"/>
              <p:cNvSpPr>
                <a:spLocks noChangeArrowheads="1"/>
              </p:cNvSpPr>
              <p:nvPr/>
            </p:nvSpPr>
            <p:spPr bwMode="auto">
              <a:xfrm>
                <a:off x="24800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2" name="Rectangle 1985"/>
              <p:cNvSpPr>
                <a:spLocks noChangeArrowheads="1"/>
              </p:cNvSpPr>
              <p:nvPr/>
            </p:nvSpPr>
            <p:spPr bwMode="auto">
              <a:xfrm>
                <a:off x="24800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3" name="Rectangle 1986"/>
              <p:cNvSpPr>
                <a:spLocks noChangeArrowheads="1"/>
              </p:cNvSpPr>
              <p:nvPr/>
            </p:nvSpPr>
            <p:spPr bwMode="auto">
              <a:xfrm>
                <a:off x="24800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4" name="Rectangle 1987"/>
              <p:cNvSpPr>
                <a:spLocks noChangeArrowheads="1"/>
              </p:cNvSpPr>
              <p:nvPr/>
            </p:nvSpPr>
            <p:spPr bwMode="auto">
              <a:xfrm>
                <a:off x="24800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5" name="Rectangle 1988"/>
              <p:cNvSpPr>
                <a:spLocks noChangeArrowheads="1"/>
              </p:cNvSpPr>
              <p:nvPr/>
            </p:nvSpPr>
            <p:spPr bwMode="auto">
              <a:xfrm>
                <a:off x="24800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6" name="Rectangle 1989"/>
              <p:cNvSpPr>
                <a:spLocks noChangeArrowheads="1"/>
              </p:cNvSpPr>
              <p:nvPr/>
            </p:nvSpPr>
            <p:spPr bwMode="auto">
              <a:xfrm>
                <a:off x="24800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7" name="Rectangle 1990"/>
              <p:cNvSpPr>
                <a:spLocks noChangeArrowheads="1"/>
              </p:cNvSpPr>
              <p:nvPr/>
            </p:nvSpPr>
            <p:spPr bwMode="auto">
              <a:xfrm>
                <a:off x="24800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8" name="Rectangle 1991"/>
              <p:cNvSpPr>
                <a:spLocks noChangeArrowheads="1"/>
              </p:cNvSpPr>
              <p:nvPr/>
            </p:nvSpPr>
            <p:spPr bwMode="auto">
              <a:xfrm>
                <a:off x="24800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9" name="Rectangle 1992"/>
              <p:cNvSpPr>
                <a:spLocks noChangeArrowheads="1"/>
              </p:cNvSpPr>
              <p:nvPr/>
            </p:nvSpPr>
            <p:spPr bwMode="auto">
              <a:xfrm>
                <a:off x="24800" y="839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0" name="Rectangle 1993"/>
              <p:cNvSpPr>
                <a:spLocks noChangeArrowheads="1"/>
              </p:cNvSpPr>
              <p:nvPr/>
            </p:nvSpPr>
            <p:spPr bwMode="auto">
              <a:xfrm>
                <a:off x="24800" y="380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1" name="Rectangle 1994"/>
              <p:cNvSpPr>
                <a:spLocks noChangeArrowheads="1"/>
              </p:cNvSpPr>
              <p:nvPr/>
            </p:nvSpPr>
            <p:spPr bwMode="auto">
              <a:xfrm>
                <a:off x="24800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2" name="Rectangle 1995"/>
              <p:cNvSpPr>
                <a:spLocks noChangeArrowheads="1"/>
              </p:cNvSpPr>
              <p:nvPr/>
            </p:nvSpPr>
            <p:spPr bwMode="auto">
              <a:xfrm>
                <a:off x="24800" y="304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3" name="Rectangle 1996"/>
              <p:cNvSpPr>
                <a:spLocks noChangeArrowheads="1"/>
              </p:cNvSpPr>
              <p:nvPr/>
            </p:nvSpPr>
            <p:spPr bwMode="auto">
              <a:xfrm>
                <a:off x="24800" y="285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4" name="Rectangle 1997"/>
              <p:cNvSpPr>
                <a:spLocks noChangeArrowheads="1"/>
              </p:cNvSpPr>
              <p:nvPr/>
            </p:nvSpPr>
            <p:spPr bwMode="auto">
              <a:xfrm>
                <a:off x="24800" y="2661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5" name="Rectangle 1998"/>
              <p:cNvSpPr>
                <a:spLocks noChangeArrowheads="1"/>
              </p:cNvSpPr>
              <p:nvPr/>
            </p:nvSpPr>
            <p:spPr bwMode="auto">
              <a:xfrm>
                <a:off x="24800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6" name="Rectangle 1999"/>
              <p:cNvSpPr>
                <a:spLocks noChangeArrowheads="1"/>
              </p:cNvSpPr>
              <p:nvPr/>
            </p:nvSpPr>
            <p:spPr bwMode="auto">
              <a:xfrm>
                <a:off x="24800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7" name="Rectangle 2000"/>
              <p:cNvSpPr>
                <a:spLocks noChangeArrowheads="1"/>
              </p:cNvSpPr>
              <p:nvPr/>
            </p:nvSpPr>
            <p:spPr bwMode="auto">
              <a:xfrm>
                <a:off x="24800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8" name="Rectangle 2001"/>
              <p:cNvSpPr>
                <a:spLocks noChangeArrowheads="1"/>
              </p:cNvSpPr>
              <p:nvPr/>
            </p:nvSpPr>
            <p:spPr bwMode="auto">
              <a:xfrm>
                <a:off x="24800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9" name="Rectangle 2002"/>
              <p:cNvSpPr>
                <a:spLocks noChangeArrowheads="1"/>
              </p:cNvSpPr>
              <p:nvPr/>
            </p:nvSpPr>
            <p:spPr bwMode="auto">
              <a:xfrm>
                <a:off x="24800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0" name="Rectangle 2003"/>
              <p:cNvSpPr>
                <a:spLocks noChangeArrowheads="1"/>
              </p:cNvSpPr>
              <p:nvPr/>
            </p:nvSpPr>
            <p:spPr bwMode="auto">
              <a:xfrm>
                <a:off x="24800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1" name="Rectangle 2004"/>
              <p:cNvSpPr>
                <a:spLocks noChangeArrowheads="1"/>
              </p:cNvSpPr>
              <p:nvPr/>
            </p:nvSpPr>
            <p:spPr bwMode="auto">
              <a:xfrm>
                <a:off x="24800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2" name="Rectangle 2005"/>
              <p:cNvSpPr>
                <a:spLocks noChangeArrowheads="1"/>
              </p:cNvSpPr>
              <p:nvPr/>
            </p:nvSpPr>
            <p:spPr bwMode="auto">
              <a:xfrm>
                <a:off x="24800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3" name="Rectangle 2006"/>
              <p:cNvSpPr>
                <a:spLocks noChangeArrowheads="1"/>
              </p:cNvSpPr>
              <p:nvPr/>
            </p:nvSpPr>
            <p:spPr bwMode="auto">
              <a:xfrm>
                <a:off x="24800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4" name="Rectangle 2007"/>
              <p:cNvSpPr>
                <a:spLocks noChangeArrowheads="1"/>
              </p:cNvSpPr>
              <p:nvPr/>
            </p:nvSpPr>
            <p:spPr bwMode="auto">
              <a:xfrm>
                <a:off x="24800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5" name="Rectangle 2008"/>
              <p:cNvSpPr>
                <a:spLocks noChangeArrowheads="1"/>
              </p:cNvSpPr>
              <p:nvPr/>
            </p:nvSpPr>
            <p:spPr bwMode="auto">
              <a:xfrm>
                <a:off x="24800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6" name="Rectangle 2009"/>
              <p:cNvSpPr>
                <a:spLocks noChangeArrowheads="1"/>
              </p:cNvSpPr>
              <p:nvPr/>
            </p:nvSpPr>
            <p:spPr bwMode="auto">
              <a:xfrm>
                <a:off x="24800" y="17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7" name="Rectangle 2010"/>
              <p:cNvSpPr>
                <a:spLocks noChangeArrowheads="1"/>
              </p:cNvSpPr>
              <p:nvPr/>
            </p:nvSpPr>
            <p:spPr bwMode="auto">
              <a:xfrm>
                <a:off x="24800" y="-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8" name="Rectangle 2011"/>
              <p:cNvSpPr>
                <a:spLocks noChangeArrowheads="1"/>
              </p:cNvSpPr>
              <p:nvPr/>
            </p:nvSpPr>
            <p:spPr bwMode="auto">
              <a:xfrm>
                <a:off x="24992" y="629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9" name="Rectangle 2012"/>
              <p:cNvSpPr>
                <a:spLocks noChangeArrowheads="1"/>
              </p:cNvSpPr>
              <p:nvPr/>
            </p:nvSpPr>
            <p:spPr bwMode="auto">
              <a:xfrm>
                <a:off x="24992" y="6483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0" name="Rectangle 2013"/>
              <p:cNvSpPr>
                <a:spLocks noChangeArrowheads="1"/>
              </p:cNvSpPr>
              <p:nvPr/>
            </p:nvSpPr>
            <p:spPr bwMode="auto">
              <a:xfrm>
                <a:off x="24992" y="6674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1" name="Rectangle 2014"/>
              <p:cNvSpPr>
                <a:spLocks noChangeArrowheads="1"/>
              </p:cNvSpPr>
              <p:nvPr/>
            </p:nvSpPr>
            <p:spPr bwMode="auto">
              <a:xfrm>
                <a:off x="24992" y="7247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Group 2216"/>
            <p:cNvGrpSpPr>
              <a:grpSpLocks/>
            </p:cNvGrpSpPr>
            <p:nvPr/>
          </p:nvGrpSpPr>
          <p:grpSpPr bwMode="auto">
            <a:xfrm>
              <a:off x="15987713" y="-1247775"/>
              <a:ext cx="29275088" cy="15659100"/>
              <a:chOff x="10071" y="-786"/>
              <a:chExt cx="18441" cy="9864"/>
            </a:xfrm>
            <a:grpFill/>
          </p:grpSpPr>
          <p:sp>
            <p:nvSpPr>
              <p:cNvPr id="402" name="Rectangle 2016"/>
              <p:cNvSpPr>
                <a:spLocks noChangeArrowheads="1"/>
              </p:cNvSpPr>
              <p:nvPr/>
            </p:nvSpPr>
            <p:spPr bwMode="auto">
              <a:xfrm>
                <a:off x="24992" y="7438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3" name="Rectangle 2017"/>
              <p:cNvSpPr>
                <a:spLocks noChangeArrowheads="1"/>
              </p:cNvSpPr>
              <p:nvPr/>
            </p:nvSpPr>
            <p:spPr bwMode="auto">
              <a:xfrm>
                <a:off x="24992" y="7630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4" name="Rectangle 2018"/>
              <p:cNvSpPr>
                <a:spLocks noChangeArrowheads="1"/>
              </p:cNvSpPr>
              <p:nvPr/>
            </p:nvSpPr>
            <p:spPr bwMode="auto">
              <a:xfrm>
                <a:off x="24992" y="782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5" name="Rectangle 2019"/>
              <p:cNvSpPr>
                <a:spLocks noChangeArrowheads="1"/>
              </p:cNvSpPr>
              <p:nvPr/>
            </p:nvSpPr>
            <p:spPr bwMode="auto">
              <a:xfrm>
                <a:off x="24992" y="801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6" name="Rectangle 2020"/>
              <p:cNvSpPr>
                <a:spLocks noChangeArrowheads="1"/>
              </p:cNvSpPr>
              <p:nvPr/>
            </p:nvSpPr>
            <p:spPr bwMode="auto">
              <a:xfrm>
                <a:off x="24992" y="8203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7" name="Rectangle 2021"/>
              <p:cNvSpPr>
                <a:spLocks noChangeArrowheads="1"/>
              </p:cNvSpPr>
              <p:nvPr/>
            </p:nvSpPr>
            <p:spPr bwMode="auto">
              <a:xfrm>
                <a:off x="24992" y="8394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8" name="Rectangle 2022"/>
              <p:cNvSpPr>
                <a:spLocks noChangeArrowheads="1"/>
              </p:cNvSpPr>
              <p:nvPr/>
            </p:nvSpPr>
            <p:spPr bwMode="auto">
              <a:xfrm>
                <a:off x="24992" y="8585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" name="Rectangle 2023"/>
              <p:cNvSpPr>
                <a:spLocks noChangeArrowheads="1"/>
              </p:cNvSpPr>
              <p:nvPr/>
            </p:nvSpPr>
            <p:spPr bwMode="auto">
              <a:xfrm>
                <a:off x="24992" y="3807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" name="Rectangle 2024"/>
              <p:cNvSpPr>
                <a:spLocks noChangeArrowheads="1"/>
              </p:cNvSpPr>
              <p:nvPr/>
            </p:nvSpPr>
            <p:spPr bwMode="auto">
              <a:xfrm>
                <a:off x="24992" y="361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" name="Rectangle 2025"/>
              <p:cNvSpPr>
                <a:spLocks noChangeArrowheads="1"/>
              </p:cNvSpPr>
              <p:nvPr/>
            </p:nvSpPr>
            <p:spPr bwMode="auto">
              <a:xfrm>
                <a:off x="24992" y="342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2" name="Rectangle 2026"/>
              <p:cNvSpPr>
                <a:spLocks noChangeArrowheads="1"/>
              </p:cNvSpPr>
              <p:nvPr/>
            </p:nvSpPr>
            <p:spPr bwMode="auto">
              <a:xfrm>
                <a:off x="24992" y="323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3" name="Rectangle 2027"/>
              <p:cNvSpPr>
                <a:spLocks noChangeArrowheads="1"/>
              </p:cNvSpPr>
              <p:nvPr/>
            </p:nvSpPr>
            <p:spPr bwMode="auto">
              <a:xfrm>
                <a:off x="24992" y="304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4" name="Rectangle 2028"/>
              <p:cNvSpPr>
                <a:spLocks noChangeArrowheads="1"/>
              </p:cNvSpPr>
              <p:nvPr/>
            </p:nvSpPr>
            <p:spPr bwMode="auto">
              <a:xfrm>
                <a:off x="24992" y="285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5" name="Rectangle 2029"/>
              <p:cNvSpPr>
                <a:spLocks noChangeArrowheads="1"/>
              </p:cNvSpPr>
              <p:nvPr/>
            </p:nvSpPr>
            <p:spPr bwMode="auto">
              <a:xfrm>
                <a:off x="24992" y="2661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6" name="Rectangle 2030"/>
              <p:cNvSpPr>
                <a:spLocks noChangeArrowheads="1"/>
              </p:cNvSpPr>
              <p:nvPr/>
            </p:nvSpPr>
            <p:spPr bwMode="auto">
              <a:xfrm>
                <a:off x="24992" y="246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7" name="Rectangle 2031"/>
              <p:cNvSpPr>
                <a:spLocks noChangeArrowheads="1"/>
              </p:cNvSpPr>
              <p:nvPr/>
            </p:nvSpPr>
            <p:spPr bwMode="auto">
              <a:xfrm>
                <a:off x="24992" y="2278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8" name="Rectangle 2032"/>
              <p:cNvSpPr>
                <a:spLocks noChangeArrowheads="1"/>
              </p:cNvSpPr>
              <p:nvPr/>
            </p:nvSpPr>
            <p:spPr bwMode="auto">
              <a:xfrm>
                <a:off x="24992" y="1896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9" name="Rectangle 2033"/>
              <p:cNvSpPr>
                <a:spLocks noChangeArrowheads="1"/>
              </p:cNvSpPr>
              <p:nvPr/>
            </p:nvSpPr>
            <p:spPr bwMode="auto">
              <a:xfrm>
                <a:off x="24992" y="170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" name="Rectangle 2034"/>
              <p:cNvSpPr>
                <a:spLocks noChangeArrowheads="1"/>
              </p:cNvSpPr>
              <p:nvPr/>
            </p:nvSpPr>
            <p:spPr bwMode="auto">
              <a:xfrm>
                <a:off x="24992" y="151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1" name="Rectangle 2035"/>
              <p:cNvSpPr>
                <a:spLocks noChangeArrowheads="1"/>
              </p:cNvSpPr>
              <p:nvPr/>
            </p:nvSpPr>
            <p:spPr bwMode="auto">
              <a:xfrm>
                <a:off x="24992" y="132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2" name="Rectangle 2036"/>
              <p:cNvSpPr>
                <a:spLocks noChangeArrowheads="1"/>
              </p:cNvSpPr>
              <p:nvPr/>
            </p:nvSpPr>
            <p:spPr bwMode="auto">
              <a:xfrm>
                <a:off x="24992" y="113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3" name="Rectangle 2037"/>
              <p:cNvSpPr>
                <a:spLocks noChangeArrowheads="1"/>
              </p:cNvSpPr>
              <p:nvPr/>
            </p:nvSpPr>
            <p:spPr bwMode="auto">
              <a:xfrm>
                <a:off x="24992" y="940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4" name="Rectangle 2038"/>
              <p:cNvSpPr>
                <a:spLocks noChangeArrowheads="1"/>
              </p:cNvSpPr>
              <p:nvPr/>
            </p:nvSpPr>
            <p:spPr bwMode="auto">
              <a:xfrm>
                <a:off x="24992" y="74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5" name="Rectangle 2039"/>
              <p:cNvSpPr>
                <a:spLocks noChangeArrowheads="1"/>
              </p:cNvSpPr>
              <p:nvPr/>
            </p:nvSpPr>
            <p:spPr bwMode="auto">
              <a:xfrm>
                <a:off x="24992" y="55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6" name="Rectangle 2040"/>
              <p:cNvSpPr>
                <a:spLocks noChangeArrowheads="1"/>
              </p:cNvSpPr>
              <p:nvPr/>
            </p:nvSpPr>
            <p:spPr bwMode="auto">
              <a:xfrm>
                <a:off x="24992" y="36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7" name="Rectangle 2041"/>
              <p:cNvSpPr>
                <a:spLocks noChangeArrowheads="1"/>
              </p:cNvSpPr>
              <p:nvPr/>
            </p:nvSpPr>
            <p:spPr bwMode="auto">
              <a:xfrm>
                <a:off x="24992" y="170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" name="Rectangle 2042"/>
              <p:cNvSpPr>
                <a:spLocks noChangeArrowheads="1"/>
              </p:cNvSpPr>
              <p:nvPr/>
            </p:nvSpPr>
            <p:spPr bwMode="auto">
              <a:xfrm>
                <a:off x="24992" y="-2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9" name="Rectangle 2043"/>
              <p:cNvSpPr>
                <a:spLocks noChangeArrowheads="1"/>
              </p:cNvSpPr>
              <p:nvPr/>
            </p:nvSpPr>
            <p:spPr bwMode="auto">
              <a:xfrm>
                <a:off x="25183" y="6483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0" name="Rectangle 2044"/>
              <p:cNvSpPr>
                <a:spLocks noChangeArrowheads="1"/>
              </p:cNvSpPr>
              <p:nvPr/>
            </p:nvSpPr>
            <p:spPr bwMode="auto">
              <a:xfrm>
                <a:off x="25183" y="6674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1" name="Rectangle 2045"/>
              <p:cNvSpPr>
                <a:spLocks noChangeArrowheads="1"/>
              </p:cNvSpPr>
              <p:nvPr/>
            </p:nvSpPr>
            <p:spPr bwMode="auto">
              <a:xfrm>
                <a:off x="25183" y="7056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2" name="Rectangle 2046"/>
              <p:cNvSpPr>
                <a:spLocks noChangeArrowheads="1"/>
              </p:cNvSpPr>
              <p:nvPr/>
            </p:nvSpPr>
            <p:spPr bwMode="auto">
              <a:xfrm>
                <a:off x="25183" y="7247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3" name="Rectangle 2047"/>
              <p:cNvSpPr>
                <a:spLocks noChangeArrowheads="1"/>
              </p:cNvSpPr>
              <p:nvPr/>
            </p:nvSpPr>
            <p:spPr bwMode="auto">
              <a:xfrm>
                <a:off x="25183" y="7438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4" name="Rectangle 2048"/>
              <p:cNvSpPr>
                <a:spLocks noChangeArrowheads="1"/>
              </p:cNvSpPr>
              <p:nvPr/>
            </p:nvSpPr>
            <p:spPr bwMode="auto">
              <a:xfrm>
                <a:off x="25183" y="7630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5" name="Rectangle 2049"/>
              <p:cNvSpPr>
                <a:spLocks noChangeArrowheads="1"/>
              </p:cNvSpPr>
              <p:nvPr/>
            </p:nvSpPr>
            <p:spPr bwMode="auto">
              <a:xfrm>
                <a:off x="25183" y="782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6" name="Rectangle 2050"/>
              <p:cNvSpPr>
                <a:spLocks noChangeArrowheads="1"/>
              </p:cNvSpPr>
              <p:nvPr/>
            </p:nvSpPr>
            <p:spPr bwMode="auto">
              <a:xfrm>
                <a:off x="25183" y="801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7" name="Rectangle 2051"/>
              <p:cNvSpPr>
                <a:spLocks noChangeArrowheads="1"/>
              </p:cNvSpPr>
              <p:nvPr/>
            </p:nvSpPr>
            <p:spPr bwMode="auto">
              <a:xfrm>
                <a:off x="25183" y="8203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8" name="Rectangle 2052"/>
              <p:cNvSpPr>
                <a:spLocks noChangeArrowheads="1"/>
              </p:cNvSpPr>
              <p:nvPr/>
            </p:nvSpPr>
            <p:spPr bwMode="auto">
              <a:xfrm>
                <a:off x="25183" y="8394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9" name="Rectangle 2053"/>
              <p:cNvSpPr>
                <a:spLocks noChangeArrowheads="1"/>
              </p:cNvSpPr>
              <p:nvPr/>
            </p:nvSpPr>
            <p:spPr bwMode="auto">
              <a:xfrm>
                <a:off x="25183" y="8585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0" name="Rectangle 2054"/>
              <p:cNvSpPr>
                <a:spLocks noChangeArrowheads="1"/>
              </p:cNvSpPr>
              <p:nvPr/>
            </p:nvSpPr>
            <p:spPr bwMode="auto">
              <a:xfrm>
                <a:off x="25183" y="8776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1" name="Rectangle 2055"/>
              <p:cNvSpPr>
                <a:spLocks noChangeArrowheads="1"/>
              </p:cNvSpPr>
              <p:nvPr/>
            </p:nvSpPr>
            <p:spPr bwMode="auto">
              <a:xfrm>
                <a:off x="25183" y="323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2" name="Rectangle 2056"/>
              <p:cNvSpPr>
                <a:spLocks noChangeArrowheads="1"/>
              </p:cNvSpPr>
              <p:nvPr/>
            </p:nvSpPr>
            <p:spPr bwMode="auto">
              <a:xfrm>
                <a:off x="25183" y="304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3" name="Rectangle 2057"/>
              <p:cNvSpPr>
                <a:spLocks noChangeArrowheads="1"/>
              </p:cNvSpPr>
              <p:nvPr/>
            </p:nvSpPr>
            <p:spPr bwMode="auto">
              <a:xfrm>
                <a:off x="25183" y="285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4" name="Rectangle 2058"/>
              <p:cNvSpPr>
                <a:spLocks noChangeArrowheads="1"/>
              </p:cNvSpPr>
              <p:nvPr/>
            </p:nvSpPr>
            <p:spPr bwMode="auto">
              <a:xfrm>
                <a:off x="25183" y="2661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5" name="Rectangle 2059"/>
              <p:cNvSpPr>
                <a:spLocks noChangeArrowheads="1"/>
              </p:cNvSpPr>
              <p:nvPr/>
            </p:nvSpPr>
            <p:spPr bwMode="auto">
              <a:xfrm>
                <a:off x="25183" y="246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6" name="Rectangle 2060"/>
              <p:cNvSpPr>
                <a:spLocks noChangeArrowheads="1"/>
              </p:cNvSpPr>
              <p:nvPr/>
            </p:nvSpPr>
            <p:spPr bwMode="auto">
              <a:xfrm>
                <a:off x="25183" y="1705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7" name="Rectangle 2061"/>
              <p:cNvSpPr>
                <a:spLocks noChangeArrowheads="1"/>
              </p:cNvSpPr>
              <p:nvPr/>
            </p:nvSpPr>
            <p:spPr bwMode="auto">
              <a:xfrm>
                <a:off x="25183" y="1514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8" name="Rectangle 2062"/>
              <p:cNvSpPr>
                <a:spLocks noChangeArrowheads="1"/>
              </p:cNvSpPr>
              <p:nvPr/>
            </p:nvSpPr>
            <p:spPr bwMode="auto">
              <a:xfrm>
                <a:off x="25183" y="1323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9" name="Rectangle 2063"/>
              <p:cNvSpPr>
                <a:spLocks noChangeArrowheads="1"/>
              </p:cNvSpPr>
              <p:nvPr/>
            </p:nvSpPr>
            <p:spPr bwMode="auto">
              <a:xfrm>
                <a:off x="25183" y="113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" name="Rectangle 2064"/>
              <p:cNvSpPr>
                <a:spLocks noChangeArrowheads="1"/>
              </p:cNvSpPr>
              <p:nvPr/>
            </p:nvSpPr>
            <p:spPr bwMode="auto">
              <a:xfrm>
                <a:off x="25183" y="940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" name="Rectangle 2065"/>
              <p:cNvSpPr>
                <a:spLocks noChangeArrowheads="1"/>
              </p:cNvSpPr>
              <p:nvPr/>
            </p:nvSpPr>
            <p:spPr bwMode="auto">
              <a:xfrm>
                <a:off x="25183" y="74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2" name="Rectangle 2066"/>
              <p:cNvSpPr>
                <a:spLocks noChangeArrowheads="1"/>
              </p:cNvSpPr>
              <p:nvPr/>
            </p:nvSpPr>
            <p:spPr bwMode="auto">
              <a:xfrm>
                <a:off x="25183" y="55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3" name="Rectangle 2067"/>
              <p:cNvSpPr>
                <a:spLocks noChangeArrowheads="1"/>
              </p:cNvSpPr>
              <p:nvPr/>
            </p:nvSpPr>
            <p:spPr bwMode="auto">
              <a:xfrm>
                <a:off x="25183" y="36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4" name="Rectangle 2068"/>
              <p:cNvSpPr>
                <a:spLocks noChangeArrowheads="1"/>
              </p:cNvSpPr>
              <p:nvPr/>
            </p:nvSpPr>
            <p:spPr bwMode="auto">
              <a:xfrm>
                <a:off x="25183" y="170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5" name="Rectangle 2069"/>
              <p:cNvSpPr>
                <a:spLocks noChangeArrowheads="1"/>
              </p:cNvSpPr>
              <p:nvPr/>
            </p:nvSpPr>
            <p:spPr bwMode="auto">
              <a:xfrm>
                <a:off x="25183" y="-21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6" name="Rectangle 2070"/>
              <p:cNvSpPr>
                <a:spLocks noChangeArrowheads="1"/>
              </p:cNvSpPr>
              <p:nvPr/>
            </p:nvSpPr>
            <p:spPr bwMode="auto">
              <a:xfrm>
                <a:off x="25374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7" name="Rectangle 2071"/>
              <p:cNvSpPr>
                <a:spLocks noChangeArrowheads="1"/>
              </p:cNvSpPr>
              <p:nvPr/>
            </p:nvSpPr>
            <p:spPr bwMode="auto">
              <a:xfrm>
                <a:off x="25374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8" name="Rectangle 2072"/>
              <p:cNvSpPr>
                <a:spLocks noChangeArrowheads="1"/>
              </p:cNvSpPr>
              <p:nvPr/>
            </p:nvSpPr>
            <p:spPr bwMode="auto">
              <a:xfrm>
                <a:off x="25374" y="724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" name="Rectangle 2073"/>
              <p:cNvSpPr>
                <a:spLocks noChangeArrowheads="1"/>
              </p:cNvSpPr>
              <p:nvPr/>
            </p:nvSpPr>
            <p:spPr bwMode="auto">
              <a:xfrm>
                <a:off x="25374" y="7438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0" name="Rectangle 2074"/>
              <p:cNvSpPr>
                <a:spLocks noChangeArrowheads="1"/>
              </p:cNvSpPr>
              <p:nvPr/>
            </p:nvSpPr>
            <p:spPr bwMode="auto">
              <a:xfrm>
                <a:off x="25374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" name="Rectangle 2075"/>
              <p:cNvSpPr>
                <a:spLocks noChangeArrowheads="1"/>
              </p:cNvSpPr>
              <p:nvPr/>
            </p:nvSpPr>
            <p:spPr bwMode="auto">
              <a:xfrm>
                <a:off x="25374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2" name="Rectangle 2076"/>
              <p:cNvSpPr>
                <a:spLocks noChangeArrowheads="1"/>
              </p:cNvSpPr>
              <p:nvPr/>
            </p:nvSpPr>
            <p:spPr bwMode="auto">
              <a:xfrm>
                <a:off x="25374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3" name="Rectangle 2077"/>
              <p:cNvSpPr>
                <a:spLocks noChangeArrowheads="1"/>
              </p:cNvSpPr>
              <p:nvPr/>
            </p:nvSpPr>
            <p:spPr bwMode="auto">
              <a:xfrm>
                <a:off x="25374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4" name="Rectangle 2078"/>
              <p:cNvSpPr>
                <a:spLocks noChangeArrowheads="1"/>
              </p:cNvSpPr>
              <p:nvPr/>
            </p:nvSpPr>
            <p:spPr bwMode="auto">
              <a:xfrm>
                <a:off x="25374" y="839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5" name="Rectangle 2079"/>
              <p:cNvSpPr>
                <a:spLocks noChangeArrowheads="1"/>
              </p:cNvSpPr>
              <p:nvPr/>
            </p:nvSpPr>
            <p:spPr bwMode="auto">
              <a:xfrm>
                <a:off x="25374" y="858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6" name="Rectangle 2080"/>
              <p:cNvSpPr>
                <a:spLocks noChangeArrowheads="1"/>
              </p:cNvSpPr>
              <p:nvPr/>
            </p:nvSpPr>
            <p:spPr bwMode="auto">
              <a:xfrm>
                <a:off x="25374" y="8776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7" name="Rectangle 2081"/>
              <p:cNvSpPr>
                <a:spLocks noChangeArrowheads="1"/>
              </p:cNvSpPr>
              <p:nvPr/>
            </p:nvSpPr>
            <p:spPr bwMode="auto">
              <a:xfrm>
                <a:off x="25374" y="8967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8" name="Rectangle 2082"/>
              <p:cNvSpPr>
                <a:spLocks noChangeArrowheads="1"/>
              </p:cNvSpPr>
              <p:nvPr/>
            </p:nvSpPr>
            <p:spPr bwMode="auto">
              <a:xfrm>
                <a:off x="25374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9" name="Rectangle 2083"/>
              <p:cNvSpPr>
                <a:spLocks noChangeArrowheads="1"/>
              </p:cNvSpPr>
              <p:nvPr/>
            </p:nvSpPr>
            <p:spPr bwMode="auto">
              <a:xfrm>
                <a:off x="25374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0" name="Rectangle 2084"/>
              <p:cNvSpPr>
                <a:spLocks noChangeArrowheads="1"/>
              </p:cNvSpPr>
              <p:nvPr/>
            </p:nvSpPr>
            <p:spPr bwMode="auto">
              <a:xfrm>
                <a:off x="25374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1" name="Rectangle 2085"/>
              <p:cNvSpPr>
                <a:spLocks noChangeArrowheads="1"/>
              </p:cNvSpPr>
              <p:nvPr/>
            </p:nvSpPr>
            <p:spPr bwMode="auto">
              <a:xfrm>
                <a:off x="25374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Rectangle 2086"/>
              <p:cNvSpPr>
                <a:spLocks noChangeArrowheads="1"/>
              </p:cNvSpPr>
              <p:nvPr/>
            </p:nvSpPr>
            <p:spPr bwMode="auto">
              <a:xfrm>
                <a:off x="25374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3" name="Rectangle 2087"/>
              <p:cNvSpPr>
                <a:spLocks noChangeArrowheads="1"/>
              </p:cNvSpPr>
              <p:nvPr/>
            </p:nvSpPr>
            <p:spPr bwMode="auto">
              <a:xfrm>
                <a:off x="25374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4" name="Rectangle 2088"/>
              <p:cNvSpPr>
                <a:spLocks noChangeArrowheads="1"/>
              </p:cNvSpPr>
              <p:nvPr/>
            </p:nvSpPr>
            <p:spPr bwMode="auto">
              <a:xfrm>
                <a:off x="25374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5" name="Rectangle 2089"/>
              <p:cNvSpPr>
                <a:spLocks noChangeArrowheads="1"/>
              </p:cNvSpPr>
              <p:nvPr/>
            </p:nvSpPr>
            <p:spPr bwMode="auto">
              <a:xfrm>
                <a:off x="25374" y="17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6" name="Rectangle 2090"/>
              <p:cNvSpPr>
                <a:spLocks noChangeArrowheads="1"/>
              </p:cNvSpPr>
              <p:nvPr/>
            </p:nvSpPr>
            <p:spPr bwMode="auto">
              <a:xfrm>
                <a:off x="25565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7" name="Rectangle 2091"/>
              <p:cNvSpPr>
                <a:spLocks noChangeArrowheads="1"/>
              </p:cNvSpPr>
              <p:nvPr/>
            </p:nvSpPr>
            <p:spPr bwMode="auto">
              <a:xfrm>
                <a:off x="25565" y="686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8" name="Rectangle 2092"/>
              <p:cNvSpPr>
                <a:spLocks noChangeArrowheads="1"/>
              </p:cNvSpPr>
              <p:nvPr/>
            </p:nvSpPr>
            <p:spPr bwMode="auto">
              <a:xfrm>
                <a:off x="25565" y="763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9" name="Rectangle 2093"/>
              <p:cNvSpPr>
                <a:spLocks noChangeArrowheads="1"/>
              </p:cNvSpPr>
              <p:nvPr/>
            </p:nvSpPr>
            <p:spPr bwMode="auto">
              <a:xfrm>
                <a:off x="25565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0" name="Rectangle 2094"/>
              <p:cNvSpPr>
                <a:spLocks noChangeArrowheads="1"/>
              </p:cNvSpPr>
              <p:nvPr/>
            </p:nvSpPr>
            <p:spPr bwMode="auto">
              <a:xfrm>
                <a:off x="25565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" name="Rectangle 2095"/>
              <p:cNvSpPr>
                <a:spLocks noChangeArrowheads="1"/>
              </p:cNvSpPr>
              <p:nvPr/>
            </p:nvSpPr>
            <p:spPr bwMode="auto">
              <a:xfrm>
                <a:off x="25565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2" name="Rectangle 2096"/>
              <p:cNvSpPr>
                <a:spLocks noChangeArrowheads="1"/>
              </p:cNvSpPr>
              <p:nvPr/>
            </p:nvSpPr>
            <p:spPr bwMode="auto">
              <a:xfrm>
                <a:off x="25565" y="839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3" name="Rectangle 2097"/>
              <p:cNvSpPr>
                <a:spLocks noChangeArrowheads="1"/>
              </p:cNvSpPr>
              <p:nvPr/>
            </p:nvSpPr>
            <p:spPr bwMode="auto">
              <a:xfrm>
                <a:off x="25565" y="8585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4" name="Rectangle 2098"/>
              <p:cNvSpPr>
                <a:spLocks noChangeArrowheads="1"/>
              </p:cNvSpPr>
              <p:nvPr/>
            </p:nvSpPr>
            <p:spPr bwMode="auto">
              <a:xfrm>
                <a:off x="25565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5" name="Rectangle 2099"/>
              <p:cNvSpPr>
                <a:spLocks noChangeArrowheads="1"/>
              </p:cNvSpPr>
              <p:nvPr/>
            </p:nvSpPr>
            <p:spPr bwMode="auto">
              <a:xfrm>
                <a:off x="25565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6" name="Rectangle 2100"/>
              <p:cNvSpPr>
                <a:spLocks noChangeArrowheads="1"/>
              </p:cNvSpPr>
              <p:nvPr/>
            </p:nvSpPr>
            <p:spPr bwMode="auto">
              <a:xfrm>
                <a:off x="25565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7" name="Rectangle 2101"/>
              <p:cNvSpPr>
                <a:spLocks noChangeArrowheads="1"/>
              </p:cNvSpPr>
              <p:nvPr/>
            </p:nvSpPr>
            <p:spPr bwMode="auto">
              <a:xfrm>
                <a:off x="25565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8" name="Rectangle 2102"/>
              <p:cNvSpPr>
                <a:spLocks noChangeArrowheads="1"/>
              </p:cNvSpPr>
              <p:nvPr/>
            </p:nvSpPr>
            <p:spPr bwMode="auto">
              <a:xfrm>
                <a:off x="25565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9" name="Rectangle 2103"/>
              <p:cNvSpPr>
                <a:spLocks noChangeArrowheads="1"/>
              </p:cNvSpPr>
              <p:nvPr/>
            </p:nvSpPr>
            <p:spPr bwMode="auto">
              <a:xfrm>
                <a:off x="25565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2104"/>
              <p:cNvSpPr>
                <a:spLocks noChangeArrowheads="1"/>
              </p:cNvSpPr>
              <p:nvPr/>
            </p:nvSpPr>
            <p:spPr bwMode="auto">
              <a:xfrm>
                <a:off x="25565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1" name="Rectangle 2105"/>
              <p:cNvSpPr>
                <a:spLocks noChangeArrowheads="1"/>
              </p:cNvSpPr>
              <p:nvPr/>
            </p:nvSpPr>
            <p:spPr bwMode="auto">
              <a:xfrm>
                <a:off x="25565" y="170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2" name="Rectangle 2106"/>
              <p:cNvSpPr>
                <a:spLocks noChangeArrowheads="1"/>
              </p:cNvSpPr>
              <p:nvPr/>
            </p:nvSpPr>
            <p:spPr bwMode="auto">
              <a:xfrm>
                <a:off x="25756" y="648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3" name="Rectangle 2107"/>
              <p:cNvSpPr>
                <a:spLocks noChangeArrowheads="1"/>
              </p:cNvSpPr>
              <p:nvPr/>
            </p:nvSpPr>
            <p:spPr bwMode="auto">
              <a:xfrm>
                <a:off x="25756" y="782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2108"/>
              <p:cNvSpPr>
                <a:spLocks noChangeArrowheads="1"/>
              </p:cNvSpPr>
              <p:nvPr/>
            </p:nvSpPr>
            <p:spPr bwMode="auto">
              <a:xfrm>
                <a:off x="25756" y="801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5" name="Rectangle 2109"/>
              <p:cNvSpPr>
                <a:spLocks noChangeArrowheads="1"/>
              </p:cNvSpPr>
              <p:nvPr/>
            </p:nvSpPr>
            <p:spPr bwMode="auto">
              <a:xfrm>
                <a:off x="25756" y="8203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Rectangle 2110"/>
              <p:cNvSpPr>
                <a:spLocks noChangeArrowheads="1"/>
              </p:cNvSpPr>
              <p:nvPr/>
            </p:nvSpPr>
            <p:spPr bwMode="auto">
              <a:xfrm>
                <a:off x="25756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7" name="Rectangle 2111"/>
              <p:cNvSpPr>
                <a:spLocks noChangeArrowheads="1"/>
              </p:cNvSpPr>
              <p:nvPr/>
            </p:nvSpPr>
            <p:spPr bwMode="auto">
              <a:xfrm>
                <a:off x="25756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8" name="Rectangle 2112"/>
              <p:cNvSpPr>
                <a:spLocks noChangeArrowheads="1"/>
              </p:cNvSpPr>
              <p:nvPr/>
            </p:nvSpPr>
            <p:spPr bwMode="auto">
              <a:xfrm>
                <a:off x="25756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9" name="Rectangle 2113"/>
              <p:cNvSpPr>
                <a:spLocks noChangeArrowheads="1"/>
              </p:cNvSpPr>
              <p:nvPr/>
            </p:nvSpPr>
            <p:spPr bwMode="auto">
              <a:xfrm>
                <a:off x="25756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0" name="Rectangle 2114"/>
              <p:cNvSpPr>
                <a:spLocks noChangeArrowheads="1"/>
              </p:cNvSpPr>
              <p:nvPr/>
            </p:nvSpPr>
            <p:spPr bwMode="auto">
              <a:xfrm>
                <a:off x="25756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1" name="Rectangle 2115"/>
              <p:cNvSpPr>
                <a:spLocks noChangeArrowheads="1"/>
              </p:cNvSpPr>
              <p:nvPr/>
            </p:nvSpPr>
            <p:spPr bwMode="auto">
              <a:xfrm>
                <a:off x="25756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" name="Rectangle 2116"/>
              <p:cNvSpPr>
                <a:spLocks noChangeArrowheads="1"/>
              </p:cNvSpPr>
              <p:nvPr/>
            </p:nvSpPr>
            <p:spPr bwMode="auto">
              <a:xfrm>
                <a:off x="25756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3" name="Rectangle 2117"/>
              <p:cNvSpPr>
                <a:spLocks noChangeArrowheads="1"/>
              </p:cNvSpPr>
              <p:nvPr/>
            </p:nvSpPr>
            <p:spPr bwMode="auto">
              <a:xfrm>
                <a:off x="25947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4" name="Rectangle 2118"/>
              <p:cNvSpPr>
                <a:spLocks noChangeArrowheads="1"/>
              </p:cNvSpPr>
              <p:nvPr/>
            </p:nvSpPr>
            <p:spPr bwMode="auto">
              <a:xfrm>
                <a:off x="25947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5" name="Rectangle 2119"/>
              <p:cNvSpPr>
                <a:spLocks noChangeArrowheads="1"/>
              </p:cNvSpPr>
              <p:nvPr/>
            </p:nvSpPr>
            <p:spPr bwMode="auto">
              <a:xfrm>
                <a:off x="25947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6" name="Rectangle 2120"/>
              <p:cNvSpPr>
                <a:spLocks noChangeArrowheads="1"/>
              </p:cNvSpPr>
              <p:nvPr/>
            </p:nvSpPr>
            <p:spPr bwMode="auto">
              <a:xfrm>
                <a:off x="25947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7" name="Rectangle 2121"/>
              <p:cNvSpPr>
                <a:spLocks noChangeArrowheads="1"/>
              </p:cNvSpPr>
              <p:nvPr/>
            </p:nvSpPr>
            <p:spPr bwMode="auto">
              <a:xfrm>
                <a:off x="25947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8" name="Rectangle 2122"/>
              <p:cNvSpPr>
                <a:spLocks noChangeArrowheads="1"/>
              </p:cNvSpPr>
              <p:nvPr/>
            </p:nvSpPr>
            <p:spPr bwMode="auto">
              <a:xfrm>
                <a:off x="25947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9" name="Rectangle 2123"/>
              <p:cNvSpPr>
                <a:spLocks noChangeArrowheads="1"/>
              </p:cNvSpPr>
              <p:nvPr/>
            </p:nvSpPr>
            <p:spPr bwMode="auto">
              <a:xfrm>
                <a:off x="25947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0" name="Rectangle 2124"/>
              <p:cNvSpPr>
                <a:spLocks noChangeArrowheads="1"/>
              </p:cNvSpPr>
              <p:nvPr/>
            </p:nvSpPr>
            <p:spPr bwMode="auto">
              <a:xfrm>
                <a:off x="26138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1" name="Rectangle 2125"/>
              <p:cNvSpPr>
                <a:spLocks noChangeArrowheads="1"/>
              </p:cNvSpPr>
              <p:nvPr/>
            </p:nvSpPr>
            <p:spPr bwMode="auto">
              <a:xfrm>
                <a:off x="25947" y="6674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2" name="Rectangle 2126"/>
              <p:cNvSpPr>
                <a:spLocks noChangeArrowheads="1"/>
              </p:cNvSpPr>
              <p:nvPr/>
            </p:nvSpPr>
            <p:spPr bwMode="auto">
              <a:xfrm>
                <a:off x="26138" y="246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3" name="Rectangle 2127"/>
              <p:cNvSpPr>
                <a:spLocks noChangeArrowheads="1"/>
              </p:cNvSpPr>
              <p:nvPr/>
            </p:nvSpPr>
            <p:spPr bwMode="auto">
              <a:xfrm>
                <a:off x="26138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4" name="Rectangle 2128"/>
              <p:cNvSpPr>
                <a:spLocks noChangeArrowheads="1"/>
              </p:cNvSpPr>
              <p:nvPr/>
            </p:nvSpPr>
            <p:spPr bwMode="auto">
              <a:xfrm>
                <a:off x="26138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5" name="Rectangle 2129"/>
              <p:cNvSpPr>
                <a:spLocks noChangeArrowheads="1"/>
              </p:cNvSpPr>
              <p:nvPr/>
            </p:nvSpPr>
            <p:spPr bwMode="auto">
              <a:xfrm>
                <a:off x="26138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6" name="Rectangle 2130"/>
              <p:cNvSpPr>
                <a:spLocks noChangeArrowheads="1"/>
              </p:cNvSpPr>
              <p:nvPr/>
            </p:nvSpPr>
            <p:spPr bwMode="auto">
              <a:xfrm>
                <a:off x="26138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7" name="Rectangle 2131"/>
              <p:cNvSpPr>
                <a:spLocks noChangeArrowheads="1"/>
              </p:cNvSpPr>
              <p:nvPr/>
            </p:nvSpPr>
            <p:spPr bwMode="auto">
              <a:xfrm>
                <a:off x="26138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8" name="Rectangle 2132"/>
              <p:cNvSpPr>
                <a:spLocks noChangeArrowheads="1"/>
              </p:cNvSpPr>
              <p:nvPr/>
            </p:nvSpPr>
            <p:spPr bwMode="auto">
              <a:xfrm>
                <a:off x="26138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9" name="Rectangle 2133"/>
              <p:cNvSpPr>
                <a:spLocks noChangeArrowheads="1"/>
              </p:cNvSpPr>
              <p:nvPr/>
            </p:nvSpPr>
            <p:spPr bwMode="auto">
              <a:xfrm>
                <a:off x="26138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0" name="Rectangle 2134"/>
              <p:cNvSpPr>
                <a:spLocks noChangeArrowheads="1"/>
              </p:cNvSpPr>
              <p:nvPr/>
            </p:nvSpPr>
            <p:spPr bwMode="auto">
              <a:xfrm>
                <a:off x="26138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1" name="Rectangle 2135"/>
              <p:cNvSpPr>
                <a:spLocks noChangeArrowheads="1"/>
              </p:cNvSpPr>
              <p:nvPr/>
            </p:nvSpPr>
            <p:spPr bwMode="auto">
              <a:xfrm>
                <a:off x="26329" y="2278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2" name="Rectangle 2136"/>
              <p:cNvSpPr>
                <a:spLocks noChangeArrowheads="1"/>
              </p:cNvSpPr>
              <p:nvPr/>
            </p:nvSpPr>
            <p:spPr bwMode="auto">
              <a:xfrm>
                <a:off x="26329" y="2087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3" name="Rectangle 2137"/>
              <p:cNvSpPr>
                <a:spLocks noChangeArrowheads="1"/>
              </p:cNvSpPr>
              <p:nvPr/>
            </p:nvSpPr>
            <p:spPr bwMode="auto">
              <a:xfrm>
                <a:off x="26329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4" name="Rectangle 2138"/>
              <p:cNvSpPr>
                <a:spLocks noChangeArrowheads="1"/>
              </p:cNvSpPr>
              <p:nvPr/>
            </p:nvSpPr>
            <p:spPr bwMode="auto">
              <a:xfrm>
                <a:off x="26329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5" name="Rectangle 2139"/>
              <p:cNvSpPr>
                <a:spLocks noChangeArrowheads="1"/>
              </p:cNvSpPr>
              <p:nvPr/>
            </p:nvSpPr>
            <p:spPr bwMode="auto">
              <a:xfrm>
                <a:off x="26329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6" name="Rectangle 2140"/>
              <p:cNvSpPr>
                <a:spLocks noChangeArrowheads="1"/>
              </p:cNvSpPr>
              <p:nvPr/>
            </p:nvSpPr>
            <p:spPr bwMode="auto">
              <a:xfrm>
                <a:off x="26329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7" name="Rectangle 2141"/>
              <p:cNvSpPr>
                <a:spLocks noChangeArrowheads="1"/>
              </p:cNvSpPr>
              <p:nvPr/>
            </p:nvSpPr>
            <p:spPr bwMode="auto">
              <a:xfrm>
                <a:off x="26329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8" name="Rectangle 2142"/>
              <p:cNvSpPr>
                <a:spLocks noChangeArrowheads="1"/>
              </p:cNvSpPr>
              <p:nvPr/>
            </p:nvSpPr>
            <p:spPr bwMode="auto">
              <a:xfrm>
                <a:off x="26329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9" name="Rectangle 2143"/>
              <p:cNvSpPr>
                <a:spLocks noChangeArrowheads="1"/>
              </p:cNvSpPr>
              <p:nvPr/>
            </p:nvSpPr>
            <p:spPr bwMode="auto">
              <a:xfrm>
                <a:off x="26329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0" name="Rectangle 2144"/>
              <p:cNvSpPr>
                <a:spLocks noChangeArrowheads="1"/>
              </p:cNvSpPr>
              <p:nvPr/>
            </p:nvSpPr>
            <p:spPr bwMode="auto">
              <a:xfrm>
                <a:off x="26496" y="189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1" name="Rectangle 2145"/>
              <p:cNvSpPr>
                <a:spLocks noChangeArrowheads="1"/>
              </p:cNvSpPr>
              <p:nvPr/>
            </p:nvSpPr>
            <p:spPr bwMode="auto">
              <a:xfrm>
                <a:off x="26496" y="170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2" name="Rectangle 2146"/>
              <p:cNvSpPr>
                <a:spLocks noChangeArrowheads="1"/>
              </p:cNvSpPr>
              <p:nvPr/>
            </p:nvSpPr>
            <p:spPr bwMode="auto">
              <a:xfrm>
                <a:off x="26496" y="151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3" name="Rectangle 2147"/>
              <p:cNvSpPr>
                <a:spLocks noChangeArrowheads="1"/>
              </p:cNvSpPr>
              <p:nvPr/>
            </p:nvSpPr>
            <p:spPr bwMode="auto">
              <a:xfrm>
                <a:off x="26496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4" name="Rectangle 2148"/>
              <p:cNvSpPr>
                <a:spLocks noChangeArrowheads="1"/>
              </p:cNvSpPr>
              <p:nvPr/>
            </p:nvSpPr>
            <p:spPr bwMode="auto">
              <a:xfrm>
                <a:off x="26496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5" name="Rectangle 2149"/>
              <p:cNvSpPr>
                <a:spLocks noChangeArrowheads="1"/>
              </p:cNvSpPr>
              <p:nvPr/>
            </p:nvSpPr>
            <p:spPr bwMode="auto">
              <a:xfrm>
                <a:off x="26496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6" name="Rectangle 2150"/>
              <p:cNvSpPr>
                <a:spLocks noChangeArrowheads="1"/>
              </p:cNvSpPr>
              <p:nvPr/>
            </p:nvSpPr>
            <p:spPr bwMode="auto">
              <a:xfrm>
                <a:off x="26496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7" name="Rectangle 2151"/>
              <p:cNvSpPr>
                <a:spLocks noChangeArrowheads="1"/>
              </p:cNvSpPr>
              <p:nvPr/>
            </p:nvSpPr>
            <p:spPr bwMode="auto">
              <a:xfrm>
                <a:off x="26496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8" name="Rectangle 2152"/>
              <p:cNvSpPr>
                <a:spLocks noChangeArrowheads="1"/>
              </p:cNvSpPr>
              <p:nvPr/>
            </p:nvSpPr>
            <p:spPr bwMode="auto">
              <a:xfrm>
                <a:off x="26687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9" name="Rectangle 2153"/>
              <p:cNvSpPr>
                <a:spLocks noChangeArrowheads="1"/>
              </p:cNvSpPr>
              <p:nvPr/>
            </p:nvSpPr>
            <p:spPr bwMode="auto">
              <a:xfrm>
                <a:off x="26687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0" name="Rectangle 2154"/>
              <p:cNvSpPr>
                <a:spLocks noChangeArrowheads="1"/>
              </p:cNvSpPr>
              <p:nvPr/>
            </p:nvSpPr>
            <p:spPr bwMode="auto">
              <a:xfrm>
                <a:off x="26687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1" name="Rectangle 2155"/>
              <p:cNvSpPr>
                <a:spLocks noChangeArrowheads="1"/>
              </p:cNvSpPr>
              <p:nvPr/>
            </p:nvSpPr>
            <p:spPr bwMode="auto">
              <a:xfrm>
                <a:off x="26687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2" name="Rectangle 2156"/>
              <p:cNvSpPr>
                <a:spLocks noChangeArrowheads="1"/>
              </p:cNvSpPr>
              <p:nvPr/>
            </p:nvSpPr>
            <p:spPr bwMode="auto">
              <a:xfrm>
                <a:off x="26687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3" name="Rectangle 2157"/>
              <p:cNvSpPr>
                <a:spLocks noChangeArrowheads="1"/>
              </p:cNvSpPr>
              <p:nvPr/>
            </p:nvSpPr>
            <p:spPr bwMode="auto">
              <a:xfrm>
                <a:off x="26878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4" name="Rectangle 2158"/>
              <p:cNvSpPr>
                <a:spLocks noChangeArrowheads="1"/>
              </p:cNvSpPr>
              <p:nvPr/>
            </p:nvSpPr>
            <p:spPr bwMode="auto">
              <a:xfrm>
                <a:off x="26878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5" name="Rectangle 2159"/>
              <p:cNvSpPr>
                <a:spLocks noChangeArrowheads="1"/>
              </p:cNvSpPr>
              <p:nvPr/>
            </p:nvSpPr>
            <p:spPr bwMode="auto">
              <a:xfrm>
                <a:off x="26878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6" name="Rectangle 2160"/>
              <p:cNvSpPr>
                <a:spLocks noChangeArrowheads="1"/>
              </p:cNvSpPr>
              <p:nvPr/>
            </p:nvSpPr>
            <p:spPr bwMode="auto">
              <a:xfrm>
                <a:off x="26878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7" name="Rectangle 2161"/>
              <p:cNvSpPr>
                <a:spLocks noChangeArrowheads="1"/>
              </p:cNvSpPr>
              <p:nvPr/>
            </p:nvSpPr>
            <p:spPr bwMode="auto">
              <a:xfrm>
                <a:off x="26878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8" name="Rectangle 2162"/>
              <p:cNvSpPr>
                <a:spLocks noChangeArrowheads="1"/>
              </p:cNvSpPr>
              <p:nvPr/>
            </p:nvSpPr>
            <p:spPr bwMode="auto">
              <a:xfrm>
                <a:off x="27069" y="1323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9" name="Rectangle 2163"/>
              <p:cNvSpPr>
                <a:spLocks noChangeArrowheads="1"/>
              </p:cNvSpPr>
              <p:nvPr/>
            </p:nvSpPr>
            <p:spPr bwMode="auto">
              <a:xfrm>
                <a:off x="27069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0" name="Rectangle 2164"/>
              <p:cNvSpPr>
                <a:spLocks noChangeArrowheads="1"/>
              </p:cNvSpPr>
              <p:nvPr/>
            </p:nvSpPr>
            <p:spPr bwMode="auto">
              <a:xfrm>
                <a:off x="27069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1" name="Rectangle 2165"/>
              <p:cNvSpPr>
                <a:spLocks noChangeArrowheads="1"/>
              </p:cNvSpPr>
              <p:nvPr/>
            </p:nvSpPr>
            <p:spPr bwMode="auto">
              <a:xfrm>
                <a:off x="27069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2" name="Rectangle 2166"/>
              <p:cNvSpPr>
                <a:spLocks noChangeArrowheads="1"/>
              </p:cNvSpPr>
              <p:nvPr/>
            </p:nvSpPr>
            <p:spPr bwMode="auto">
              <a:xfrm>
                <a:off x="27069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3" name="Rectangle 2167"/>
              <p:cNvSpPr>
                <a:spLocks noChangeArrowheads="1"/>
              </p:cNvSpPr>
              <p:nvPr/>
            </p:nvSpPr>
            <p:spPr bwMode="auto">
              <a:xfrm>
                <a:off x="27261" y="113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4" name="Rectangle 2168"/>
              <p:cNvSpPr>
                <a:spLocks noChangeArrowheads="1"/>
              </p:cNvSpPr>
              <p:nvPr/>
            </p:nvSpPr>
            <p:spPr bwMode="auto">
              <a:xfrm>
                <a:off x="27261" y="940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5" name="Rectangle 2169"/>
              <p:cNvSpPr>
                <a:spLocks noChangeArrowheads="1"/>
              </p:cNvSpPr>
              <p:nvPr/>
            </p:nvSpPr>
            <p:spPr bwMode="auto">
              <a:xfrm>
                <a:off x="27261" y="74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6" name="Rectangle 2170"/>
              <p:cNvSpPr>
                <a:spLocks noChangeArrowheads="1"/>
              </p:cNvSpPr>
              <p:nvPr/>
            </p:nvSpPr>
            <p:spPr bwMode="auto">
              <a:xfrm>
                <a:off x="27261" y="55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7" name="Rectangle 2171"/>
              <p:cNvSpPr>
                <a:spLocks noChangeArrowheads="1"/>
              </p:cNvSpPr>
              <p:nvPr/>
            </p:nvSpPr>
            <p:spPr bwMode="auto">
              <a:xfrm>
                <a:off x="27452" y="1132"/>
                <a:ext cx="104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8" name="Rectangle 2172"/>
              <p:cNvSpPr>
                <a:spLocks noChangeArrowheads="1"/>
              </p:cNvSpPr>
              <p:nvPr/>
            </p:nvSpPr>
            <p:spPr bwMode="auto">
              <a:xfrm>
                <a:off x="27452" y="940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9" name="Rectangle 2173"/>
              <p:cNvSpPr>
                <a:spLocks noChangeArrowheads="1"/>
              </p:cNvSpPr>
              <p:nvPr/>
            </p:nvSpPr>
            <p:spPr bwMode="auto">
              <a:xfrm>
                <a:off x="27452" y="749"/>
                <a:ext cx="104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0" name="Rectangle 2174"/>
              <p:cNvSpPr>
                <a:spLocks noChangeArrowheads="1"/>
              </p:cNvSpPr>
              <p:nvPr/>
            </p:nvSpPr>
            <p:spPr bwMode="auto">
              <a:xfrm>
                <a:off x="27452" y="552"/>
                <a:ext cx="104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1" name="Rectangle 2175"/>
              <p:cNvSpPr>
                <a:spLocks noChangeArrowheads="1"/>
              </p:cNvSpPr>
              <p:nvPr/>
            </p:nvSpPr>
            <p:spPr bwMode="auto">
              <a:xfrm>
                <a:off x="27643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2176"/>
              <p:cNvSpPr>
                <a:spLocks noChangeArrowheads="1"/>
              </p:cNvSpPr>
              <p:nvPr/>
            </p:nvSpPr>
            <p:spPr bwMode="auto">
              <a:xfrm>
                <a:off x="27643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2177"/>
              <p:cNvSpPr>
                <a:spLocks noChangeArrowheads="1"/>
              </p:cNvSpPr>
              <p:nvPr/>
            </p:nvSpPr>
            <p:spPr bwMode="auto">
              <a:xfrm>
                <a:off x="27643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2178"/>
              <p:cNvSpPr>
                <a:spLocks noChangeArrowheads="1"/>
              </p:cNvSpPr>
              <p:nvPr/>
            </p:nvSpPr>
            <p:spPr bwMode="auto">
              <a:xfrm>
                <a:off x="27643" y="552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5" name="Rectangle 2179"/>
              <p:cNvSpPr>
                <a:spLocks noChangeArrowheads="1"/>
              </p:cNvSpPr>
              <p:nvPr/>
            </p:nvSpPr>
            <p:spPr bwMode="auto">
              <a:xfrm>
                <a:off x="27834" y="361"/>
                <a:ext cx="105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6" name="Rectangle 2180"/>
              <p:cNvSpPr>
                <a:spLocks noChangeArrowheads="1"/>
              </p:cNvSpPr>
              <p:nvPr/>
            </p:nvSpPr>
            <p:spPr bwMode="auto">
              <a:xfrm>
                <a:off x="27834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7" name="Rectangle 2181"/>
              <p:cNvSpPr>
                <a:spLocks noChangeArrowheads="1"/>
              </p:cNvSpPr>
              <p:nvPr/>
            </p:nvSpPr>
            <p:spPr bwMode="auto">
              <a:xfrm>
                <a:off x="27834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8" name="Rectangle 2182"/>
              <p:cNvSpPr>
                <a:spLocks noChangeArrowheads="1"/>
              </p:cNvSpPr>
              <p:nvPr/>
            </p:nvSpPr>
            <p:spPr bwMode="auto">
              <a:xfrm>
                <a:off x="28025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9" name="Rectangle 2183"/>
              <p:cNvSpPr>
                <a:spLocks noChangeArrowheads="1"/>
              </p:cNvSpPr>
              <p:nvPr/>
            </p:nvSpPr>
            <p:spPr bwMode="auto">
              <a:xfrm>
                <a:off x="28025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0" name="Rectangle 2184"/>
              <p:cNvSpPr>
                <a:spLocks noChangeArrowheads="1"/>
              </p:cNvSpPr>
              <p:nvPr/>
            </p:nvSpPr>
            <p:spPr bwMode="auto">
              <a:xfrm>
                <a:off x="28216" y="1132"/>
                <a:ext cx="105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1" name="Rectangle 2185"/>
              <p:cNvSpPr>
                <a:spLocks noChangeArrowheads="1"/>
              </p:cNvSpPr>
              <p:nvPr/>
            </p:nvSpPr>
            <p:spPr bwMode="auto">
              <a:xfrm>
                <a:off x="28216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2" name="Rectangle 2186"/>
              <p:cNvSpPr>
                <a:spLocks noChangeArrowheads="1"/>
              </p:cNvSpPr>
              <p:nvPr/>
            </p:nvSpPr>
            <p:spPr bwMode="auto">
              <a:xfrm>
                <a:off x="28407" y="940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3" name="Rectangle 2187"/>
              <p:cNvSpPr>
                <a:spLocks noChangeArrowheads="1"/>
              </p:cNvSpPr>
              <p:nvPr/>
            </p:nvSpPr>
            <p:spPr bwMode="auto">
              <a:xfrm>
                <a:off x="28216" y="749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4" name="Rectangle 2188"/>
              <p:cNvSpPr>
                <a:spLocks noChangeArrowheads="1"/>
              </p:cNvSpPr>
              <p:nvPr/>
            </p:nvSpPr>
            <p:spPr bwMode="auto">
              <a:xfrm>
                <a:off x="10262" y="533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5" name="Rectangle 2189"/>
              <p:cNvSpPr>
                <a:spLocks noChangeArrowheads="1"/>
              </p:cNvSpPr>
              <p:nvPr/>
            </p:nvSpPr>
            <p:spPr bwMode="auto">
              <a:xfrm>
                <a:off x="10262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6" name="Rectangle 2190"/>
              <p:cNvSpPr>
                <a:spLocks noChangeArrowheads="1"/>
              </p:cNvSpPr>
              <p:nvPr/>
            </p:nvSpPr>
            <p:spPr bwMode="auto">
              <a:xfrm>
                <a:off x="10262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7" name="Rectangle 2191"/>
              <p:cNvSpPr>
                <a:spLocks noChangeArrowheads="1"/>
              </p:cNvSpPr>
              <p:nvPr/>
            </p:nvSpPr>
            <p:spPr bwMode="auto">
              <a:xfrm>
                <a:off x="10262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8" name="Rectangle 2192"/>
              <p:cNvSpPr>
                <a:spLocks noChangeArrowheads="1"/>
              </p:cNvSpPr>
              <p:nvPr/>
            </p:nvSpPr>
            <p:spPr bwMode="auto">
              <a:xfrm>
                <a:off x="10262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9" name="Rectangle 2193"/>
              <p:cNvSpPr>
                <a:spLocks noChangeArrowheads="1"/>
              </p:cNvSpPr>
              <p:nvPr/>
            </p:nvSpPr>
            <p:spPr bwMode="auto">
              <a:xfrm>
                <a:off x="10262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0" name="Rectangle 2194"/>
              <p:cNvSpPr>
                <a:spLocks noChangeArrowheads="1"/>
              </p:cNvSpPr>
              <p:nvPr/>
            </p:nvSpPr>
            <p:spPr bwMode="auto">
              <a:xfrm>
                <a:off x="10262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1" name="Rectangle 2195"/>
              <p:cNvSpPr>
                <a:spLocks noChangeArrowheads="1"/>
              </p:cNvSpPr>
              <p:nvPr/>
            </p:nvSpPr>
            <p:spPr bwMode="auto">
              <a:xfrm>
                <a:off x="10262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2" name="Rectangle 2196"/>
              <p:cNvSpPr>
                <a:spLocks noChangeArrowheads="1"/>
              </p:cNvSpPr>
              <p:nvPr/>
            </p:nvSpPr>
            <p:spPr bwMode="auto">
              <a:xfrm>
                <a:off x="10262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3" name="Rectangle 2197"/>
              <p:cNvSpPr>
                <a:spLocks noChangeArrowheads="1"/>
              </p:cNvSpPr>
              <p:nvPr/>
            </p:nvSpPr>
            <p:spPr bwMode="auto">
              <a:xfrm>
                <a:off x="10262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4" name="Rectangle 2198"/>
              <p:cNvSpPr>
                <a:spLocks noChangeArrowheads="1"/>
              </p:cNvSpPr>
              <p:nvPr/>
            </p:nvSpPr>
            <p:spPr bwMode="auto">
              <a:xfrm>
                <a:off x="10262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5" name="Rectangle 2199"/>
              <p:cNvSpPr>
                <a:spLocks noChangeArrowheads="1"/>
              </p:cNvSpPr>
              <p:nvPr/>
            </p:nvSpPr>
            <p:spPr bwMode="auto">
              <a:xfrm>
                <a:off x="10262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6" name="Rectangle 2200"/>
              <p:cNvSpPr>
                <a:spLocks noChangeArrowheads="1"/>
              </p:cNvSpPr>
              <p:nvPr/>
            </p:nvSpPr>
            <p:spPr bwMode="auto">
              <a:xfrm>
                <a:off x="10262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7" name="Rectangle 2201"/>
              <p:cNvSpPr>
                <a:spLocks noChangeArrowheads="1"/>
              </p:cNvSpPr>
              <p:nvPr/>
            </p:nvSpPr>
            <p:spPr bwMode="auto">
              <a:xfrm>
                <a:off x="10262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8" name="Rectangle 2202"/>
              <p:cNvSpPr>
                <a:spLocks noChangeArrowheads="1"/>
              </p:cNvSpPr>
              <p:nvPr/>
            </p:nvSpPr>
            <p:spPr bwMode="auto">
              <a:xfrm>
                <a:off x="10262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9" name="Rectangle 2203"/>
              <p:cNvSpPr>
                <a:spLocks noChangeArrowheads="1"/>
              </p:cNvSpPr>
              <p:nvPr/>
            </p:nvSpPr>
            <p:spPr bwMode="auto">
              <a:xfrm>
                <a:off x="10262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0" name="Rectangle 2204"/>
              <p:cNvSpPr>
                <a:spLocks noChangeArrowheads="1"/>
              </p:cNvSpPr>
              <p:nvPr/>
            </p:nvSpPr>
            <p:spPr bwMode="auto">
              <a:xfrm>
                <a:off x="10262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1" name="Rectangle 2205"/>
              <p:cNvSpPr>
                <a:spLocks noChangeArrowheads="1"/>
              </p:cNvSpPr>
              <p:nvPr/>
            </p:nvSpPr>
            <p:spPr bwMode="auto">
              <a:xfrm>
                <a:off x="10262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2" name="Rectangle 2206"/>
              <p:cNvSpPr>
                <a:spLocks noChangeArrowheads="1"/>
              </p:cNvSpPr>
              <p:nvPr/>
            </p:nvSpPr>
            <p:spPr bwMode="auto">
              <a:xfrm>
                <a:off x="10262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3" name="Rectangle 2207"/>
              <p:cNvSpPr>
                <a:spLocks noChangeArrowheads="1"/>
              </p:cNvSpPr>
              <p:nvPr/>
            </p:nvSpPr>
            <p:spPr bwMode="auto">
              <a:xfrm>
                <a:off x="10262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4" name="Rectangle 2208"/>
              <p:cNvSpPr>
                <a:spLocks noChangeArrowheads="1"/>
              </p:cNvSpPr>
              <p:nvPr/>
            </p:nvSpPr>
            <p:spPr bwMode="auto">
              <a:xfrm>
                <a:off x="10262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5" name="Rectangle 2209"/>
              <p:cNvSpPr>
                <a:spLocks noChangeArrowheads="1"/>
              </p:cNvSpPr>
              <p:nvPr/>
            </p:nvSpPr>
            <p:spPr bwMode="auto">
              <a:xfrm>
                <a:off x="10262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6" name="Rectangle 2210"/>
              <p:cNvSpPr>
                <a:spLocks noChangeArrowheads="1"/>
              </p:cNvSpPr>
              <p:nvPr/>
            </p:nvSpPr>
            <p:spPr bwMode="auto">
              <a:xfrm>
                <a:off x="10262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7" name="Rectangle 2211"/>
              <p:cNvSpPr>
                <a:spLocks noChangeArrowheads="1"/>
              </p:cNvSpPr>
              <p:nvPr/>
            </p:nvSpPr>
            <p:spPr bwMode="auto">
              <a:xfrm>
                <a:off x="10262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8" name="Rectangle 2212"/>
              <p:cNvSpPr>
                <a:spLocks noChangeArrowheads="1"/>
              </p:cNvSpPr>
              <p:nvPr/>
            </p:nvSpPr>
            <p:spPr bwMode="auto">
              <a:xfrm>
                <a:off x="10262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9" name="Rectangle 2213"/>
              <p:cNvSpPr>
                <a:spLocks noChangeArrowheads="1"/>
              </p:cNvSpPr>
              <p:nvPr/>
            </p:nvSpPr>
            <p:spPr bwMode="auto">
              <a:xfrm>
                <a:off x="10262" y="-786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0" name="Rectangle 2214"/>
              <p:cNvSpPr>
                <a:spLocks noChangeArrowheads="1"/>
              </p:cNvSpPr>
              <p:nvPr/>
            </p:nvSpPr>
            <p:spPr bwMode="auto">
              <a:xfrm>
                <a:off x="10071" y="5145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1" name="Rectangle 2215"/>
              <p:cNvSpPr>
                <a:spLocks noChangeArrowheads="1"/>
              </p:cNvSpPr>
              <p:nvPr/>
            </p:nvSpPr>
            <p:spPr bwMode="auto">
              <a:xfrm>
                <a:off x="10071" y="4954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Group 2417"/>
            <p:cNvGrpSpPr>
              <a:grpSpLocks/>
            </p:cNvGrpSpPr>
            <p:nvPr/>
          </p:nvGrpSpPr>
          <p:grpSpPr bwMode="auto">
            <a:xfrm>
              <a:off x="13549313" y="-1247775"/>
              <a:ext cx="2613025" cy="9582150"/>
              <a:chOff x="8535" y="-786"/>
              <a:chExt cx="1646" cy="6036"/>
            </a:xfrm>
            <a:grpFill/>
          </p:grpSpPr>
          <p:sp>
            <p:nvSpPr>
              <p:cNvPr id="202" name="Rectangle 2217"/>
              <p:cNvSpPr>
                <a:spLocks noChangeArrowheads="1"/>
              </p:cNvSpPr>
              <p:nvPr/>
            </p:nvSpPr>
            <p:spPr bwMode="auto">
              <a:xfrm>
                <a:off x="10071" y="4189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218"/>
              <p:cNvSpPr>
                <a:spLocks noChangeArrowheads="1"/>
              </p:cNvSpPr>
              <p:nvPr/>
            </p:nvSpPr>
            <p:spPr bwMode="auto">
              <a:xfrm>
                <a:off x="10071" y="3998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" name="Rectangle 2219"/>
              <p:cNvSpPr>
                <a:spLocks noChangeArrowheads="1"/>
              </p:cNvSpPr>
              <p:nvPr/>
            </p:nvSpPr>
            <p:spPr bwMode="auto">
              <a:xfrm>
                <a:off x="10071" y="3807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Rectangle 2220"/>
              <p:cNvSpPr>
                <a:spLocks noChangeArrowheads="1"/>
              </p:cNvSpPr>
              <p:nvPr/>
            </p:nvSpPr>
            <p:spPr bwMode="auto">
              <a:xfrm>
                <a:off x="10071" y="3616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" name="Rectangle 2221"/>
              <p:cNvSpPr>
                <a:spLocks noChangeArrowheads="1"/>
              </p:cNvSpPr>
              <p:nvPr/>
            </p:nvSpPr>
            <p:spPr bwMode="auto">
              <a:xfrm>
                <a:off x="10071" y="3425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" name="Rectangle 2222"/>
              <p:cNvSpPr>
                <a:spLocks noChangeArrowheads="1"/>
              </p:cNvSpPr>
              <p:nvPr/>
            </p:nvSpPr>
            <p:spPr bwMode="auto">
              <a:xfrm>
                <a:off x="10071" y="3234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" name="Rectangle 2223"/>
              <p:cNvSpPr>
                <a:spLocks noChangeArrowheads="1"/>
              </p:cNvSpPr>
              <p:nvPr/>
            </p:nvSpPr>
            <p:spPr bwMode="auto">
              <a:xfrm>
                <a:off x="10071" y="3043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" name="Rectangle 2224"/>
              <p:cNvSpPr>
                <a:spLocks noChangeArrowheads="1"/>
              </p:cNvSpPr>
              <p:nvPr/>
            </p:nvSpPr>
            <p:spPr bwMode="auto">
              <a:xfrm>
                <a:off x="10071" y="2852"/>
                <a:ext cx="110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" name="Rectangle 2225"/>
              <p:cNvSpPr>
                <a:spLocks noChangeArrowheads="1"/>
              </p:cNvSpPr>
              <p:nvPr/>
            </p:nvSpPr>
            <p:spPr bwMode="auto">
              <a:xfrm>
                <a:off x="10071" y="2661"/>
                <a:ext cx="110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" name="Rectangle 2226"/>
              <p:cNvSpPr>
                <a:spLocks noChangeArrowheads="1"/>
              </p:cNvSpPr>
              <p:nvPr/>
            </p:nvSpPr>
            <p:spPr bwMode="auto">
              <a:xfrm>
                <a:off x="10071" y="2469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" name="Rectangle 2227"/>
              <p:cNvSpPr>
                <a:spLocks noChangeArrowheads="1"/>
              </p:cNvSpPr>
              <p:nvPr/>
            </p:nvSpPr>
            <p:spPr bwMode="auto">
              <a:xfrm>
                <a:off x="10071" y="2278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" name="Rectangle 2228"/>
              <p:cNvSpPr>
                <a:spLocks noChangeArrowheads="1"/>
              </p:cNvSpPr>
              <p:nvPr/>
            </p:nvSpPr>
            <p:spPr bwMode="auto">
              <a:xfrm>
                <a:off x="10071" y="2087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" name="Rectangle 2229"/>
              <p:cNvSpPr>
                <a:spLocks noChangeArrowheads="1"/>
              </p:cNvSpPr>
              <p:nvPr/>
            </p:nvSpPr>
            <p:spPr bwMode="auto">
              <a:xfrm>
                <a:off x="10071" y="1896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" name="Rectangle 2230"/>
              <p:cNvSpPr>
                <a:spLocks noChangeArrowheads="1"/>
              </p:cNvSpPr>
              <p:nvPr/>
            </p:nvSpPr>
            <p:spPr bwMode="auto">
              <a:xfrm>
                <a:off x="10071" y="1514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" name="Rectangle 2231"/>
              <p:cNvSpPr>
                <a:spLocks noChangeArrowheads="1"/>
              </p:cNvSpPr>
              <p:nvPr/>
            </p:nvSpPr>
            <p:spPr bwMode="auto">
              <a:xfrm>
                <a:off x="10071" y="1323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" name="Rectangle 2232"/>
              <p:cNvSpPr>
                <a:spLocks noChangeArrowheads="1"/>
              </p:cNvSpPr>
              <p:nvPr/>
            </p:nvSpPr>
            <p:spPr bwMode="auto">
              <a:xfrm>
                <a:off x="10071" y="1132"/>
                <a:ext cx="110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" name="Rectangle 2233"/>
              <p:cNvSpPr>
                <a:spLocks noChangeArrowheads="1"/>
              </p:cNvSpPr>
              <p:nvPr/>
            </p:nvSpPr>
            <p:spPr bwMode="auto">
              <a:xfrm>
                <a:off x="10071" y="940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" name="Rectangle 2234"/>
              <p:cNvSpPr>
                <a:spLocks noChangeArrowheads="1"/>
              </p:cNvSpPr>
              <p:nvPr/>
            </p:nvSpPr>
            <p:spPr bwMode="auto">
              <a:xfrm>
                <a:off x="10071" y="749"/>
                <a:ext cx="110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" name="Rectangle 2235"/>
              <p:cNvSpPr>
                <a:spLocks noChangeArrowheads="1"/>
              </p:cNvSpPr>
              <p:nvPr/>
            </p:nvSpPr>
            <p:spPr bwMode="auto">
              <a:xfrm>
                <a:off x="10071" y="361"/>
                <a:ext cx="110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" name="Rectangle 2236"/>
              <p:cNvSpPr>
                <a:spLocks noChangeArrowheads="1"/>
              </p:cNvSpPr>
              <p:nvPr/>
            </p:nvSpPr>
            <p:spPr bwMode="auto">
              <a:xfrm>
                <a:off x="10071" y="-21"/>
                <a:ext cx="110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" name="Rectangle 2237"/>
              <p:cNvSpPr>
                <a:spLocks noChangeArrowheads="1"/>
              </p:cNvSpPr>
              <p:nvPr/>
            </p:nvSpPr>
            <p:spPr bwMode="auto">
              <a:xfrm>
                <a:off x="10071" y="-403"/>
                <a:ext cx="110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Rectangle 2238"/>
              <p:cNvSpPr>
                <a:spLocks noChangeArrowheads="1"/>
              </p:cNvSpPr>
              <p:nvPr/>
            </p:nvSpPr>
            <p:spPr bwMode="auto">
              <a:xfrm>
                <a:off x="10071" y="-595"/>
                <a:ext cx="110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" name="Rectangle 2239"/>
              <p:cNvSpPr>
                <a:spLocks noChangeArrowheads="1"/>
              </p:cNvSpPr>
              <p:nvPr/>
            </p:nvSpPr>
            <p:spPr bwMode="auto">
              <a:xfrm>
                <a:off x="10071" y="-786"/>
                <a:ext cx="110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" name="Rectangle 2240"/>
              <p:cNvSpPr>
                <a:spLocks noChangeArrowheads="1"/>
              </p:cNvSpPr>
              <p:nvPr/>
            </p:nvSpPr>
            <p:spPr bwMode="auto">
              <a:xfrm>
                <a:off x="9879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" name="Rectangle 2241"/>
              <p:cNvSpPr>
                <a:spLocks noChangeArrowheads="1"/>
              </p:cNvSpPr>
              <p:nvPr/>
            </p:nvSpPr>
            <p:spPr bwMode="auto">
              <a:xfrm>
                <a:off x="9879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" name="Rectangle 2242"/>
              <p:cNvSpPr>
                <a:spLocks noChangeArrowheads="1"/>
              </p:cNvSpPr>
              <p:nvPr/>
            </p:nvSpPr>
            <p:spPr bwMode="auto">
              <a:xfrm>
                <a:off x="9879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" name="Rectangle 2243"/>
              <p:cNvSpPr>
                <a:spLocks noChangeArrowheads="1"/>
              </p:cNvSpPr>
              <p:nvPr/>
            </p:nvSpPr>
            <p:spPr bwMode="auto">
              <a:xfrm>
                <a:off x="9879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44"/>
              <p:cNvSpPr>
                <a:spLocks noChangeArrowheads="1"/>
              </p:cNvSpPr>
              <p:nvPr/>
            </p:nvSpPr>
            <p:spPr bwMode="auto">
              <a:xfrm>
                <a:off x="9879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" name="Rectangle 2245"/>
              <p:cNvSpPr>
                <a:spLocks noChangeArrowheads="1"/>
              </p:cNvSpPr>
              <p:nvPr/>
            </p:nvSpPr>
            <p:spPr bwMode="auto">
              <a:xfrm>
                <a:off x="9879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" name="Rectangle 2246"/>
              <p:cNvSpPr>
                <a:spLocks noChangeArrowheads="1"/>
              </p:cNvSpPr>
              <p:nvPr/>
            </p:nvSpPr>
            <p:spPr bwMode="auto">
              <a:xfrm>
                <a:off x="9879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" name="Rectangle 2247"/>
              <p:cNvSpPr>
                <a:spLocks noChangeArrowheads="1"/>
              </p:cNvSpPr>
              <p:nvPr/>
            </p:nvSpPr>
            <p:spPr bwMode="auto">
              <a:xfrm>
                <a:off x="9879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" name="Rectangle 2248"/>
              <p:cNvSpPr>
                <a:spLocks noChangeArrowheads="1"/>
              </p:cNvSpPr>
              <p:nvPr/>
            </p:nvSpPr>
            <p:spPr bwMode="auto">
              <a:xfrm>
                <a:off x="9879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" name="Rectangle 2249"/>
              <p:cNvSpPr>
                <a:spLocks noChangeArrowheads="1"/>
              </p:cNvSpPr>
              <p:nvPr/>
            </p:nvSpPr>
            <p:spPr bwMode="auto">
              <a:xfrm>
                <a:off x="9879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" name="Rectangle 2250"/>
              <p:cNvSpPr>
                <a:spLocks noChangeArrowheads="1"/>
              </p:cNvSpPr>
              <p:nvPr/>
            </p:nvSpPr>
            <p:spPr bwMode="auto">
              <a:xfrm>
                <a:off x="9879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" name="Rectangle 2251"/>
              <p:cNvSpPr>
                <a:spLocks noChangeArrowheads="1"/>
              </p:cNvSpPr>
              <p:nvPr/>
            </p:nvSpPr>
            <p:spPr bwMode="auto">
              <a:xfrm>
                <a:off x="9879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Rectangle 2252"/>
              <p:cNvSpPr>
                <a:spLocks noChangeArrowheads="1"/>
              </p:cNvSpPr>
              <p:nvPr/>
            </p:nvSpPr>
            <p:spPr bwMode="auto">
              <a:xfrm>
                <a:off x="9879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" name="Rectangle 2253"/>
              <p:cNvSpPr>
                <a:spLocks noChangeArrowheads="1"/>
              </p:cNvSpPr>
              <p:nvPr/>
            </p:nvSpPr>
            <p:spPr bwMode="auto">
              <a:xfrm>
                <a:off x="9879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" name="Rectangle 2254"/>
              <p:cNvSpPr>
                <a:spLocks noChangeArrowheads="1"/>
              </p:cNvSpPr>
              <p:nvPr/>
            </p:nvSpPr>
            <p:spPr bwMode="auto">
              <a:xfrm>
                <a:off x="9879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Rectangle 2255"/>
              <p:cNvSpPr>
                <a:spLocks noChangeArrowheads="1"/>
              </p:cNvSpPr>
              <p:nvPr/>
            </p:nvSpPr>
            <p:spPr bwMode="auto">
              <a:xfrm>
                <a:off x="9879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" name="Rectangle 2256"/>
              <p:cNvSpPr>
                <a:spLocks noChangeArrowheads="1"/>
              </p:cNvSpPr>
              <p:nvPr/>
            </p:nvSpPr>
            <p:spPr bwMode="auto">
              <a:xfrm>
                <a:off x="9879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" name="Rectangle 2257"/>
              <p:cNvSpPr>
                <a:spLocks noChangeArrowheads="1"/>
              </p:cNvSpPr>
              <p:nvPr/>
            </p:nvSpPr>
            <p:spPr bwMode="auto">
              <a:xfrm>
                <a:off x="9879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" name="Rectangle 2258"/>
              <p:cNvSpPr>
                <a:spLocks noChangeArrowheads="1"/>
              </p:cNvSpPr>
              <p:nvPr/>
            </p:nvSpPr>
            <p:spPr bwMode="auto">
              <a:xfrm>
                <a:off x="9879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" name="Rectangle 2259"/>
              <p:cNvSpPr>
                <a:spLocks noChangeArrowheads="1"/>
              </p:cNvSpPr>
              <p:nvPr/>
            </p:nvSpPr>
            <p:spPr bwMode="auto">
              <a:xfrm>
                <a:off x="9879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" name="Rectangle 2260"/>
              <p:cNvSpPr>
                <a:spLocks noChangeArrowheads="1"/>
              </p:cNvSpPr>
              <p:nvPr/>
            </p:nvSpPr>
            <p:spPr bwMode="auto">
              <a:xfrm>
                <a:off x="9879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" name="Rectangle 2261"/>
              <p:cNvSpPr>
                <a:spLocks noChangeArrowheads="1"/>
              </p:cNvSpPr>
              <p:nvPr/>
            </p:nvSpPr>
            <p:spPr bwMode="auto">
              <a:xfrm>
                <a:off x="9879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" name="Rectangle 2262"/>
              <p:cNvSpPr>
                <a:spLocks noChangeArrowheads="1"/>
              </p:cNvSpPr>
              <p:nvPr/>
            </p:nvSpPr>
            <p:spPr bwMode="auto">
              <a:xfrm>
                <a:off x="9879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" name="Rectangle 2263"/>
              <p:cNvSpPr>
                <a:spLocks noChangeArrowheads="1"/>
              </p:cNvSpPr>
              <p:nvPr/>
            </p:nvSpPr>
            <p:spPr bwMode="auto">
              <a:xfrm>
                <a:off x="9879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" name="Rectangle 2264"/>
              <p:cNvSpPr>
                <a:spLocks noChangeArrowheads="1"/>
              </p:cNvSpPr>
              <p:nvPr/>
            </p:nvSpPr>
            <p:spPr bwMode="auto">
              <a:xfrm>
                <a:off x="9879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" name="Rectangle 2265"/>
              <p:cNvSpPr>
                <a:spLocks noChangeArrowheads="1"/>
              </p:cNvSpPr>
              <p:nvPr/>
            </p:nvSpPr>
            <p:spPr bwMode="auto">
              <a:xfrm>
                <a:off x="9688" y="514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" name="Rectangle 2266"/>
              <p:cNvSpPr>
                <a:spLocks noChangeArrowheads="1"/>
              </p:cNvSpPr>
              <p:nvPr/>
            </p:nvSpPr>
            <p:spPr bwMode="auto">
              <a:xfrm>
                <a:off x="9688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" name="Rectangle 2267"/>
              <p:cNvSpPr>
                <a:spLocks noChangeArrowheads="1"/>
              </p:cNvSpPr>
              <p:nvPr/>
            </p:nvSpPr>
            <p:spPr bwMode="auto">
              <a:xfrm>
                <a:off x="9688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" name="Rectangle 2268"/>
              <p:cNvSpPr>
                <a:spLocks noChangeArrowheads="1"/>
              </p:cNvSpPr>
              <p:nvPr/>
            </p:nvSpPr>
            <p:spPr bwMode="auto">
              <a:xfrm>
                <a:off x="9688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" name="Rectangle 2269"/>
              <p:cNvSpPr>
                <a:spLocks noChangeArrowheads="1"/>
              </p:cNvSpPr>
              <p:nvPr/>
            </p:nvSpPr>
            <p:spPr bwMode="auto">
              <a:xfrm>
                <a:off x="9688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" name="Rectangle 2270"/>
              <p:cNvSpPr>
                <a:spLocks noChangeArrowheads="1"/>
              </p:cNvSpPr>
              <p:nvPr/>
            </p:nvSpPr>
            <p:spPr bwMode="auto">
              <a:xfrm>
                <a:off x="9688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" name="Rectangle 2271"/>
              <p:cNvSpPr>
                <a:spLocks noChangeArrowheads="1"/>
              </p:cNvSpPr>
              <p:nvPr/>
            </p:nvSpPr>
            <p:spPr bwMode="auto">
              <a:xfrm>
                <a:off x="9688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" name="Rectangle 2272"/>
              <p:cNvSpPr>
                <a:spLocks noChangeArrowheads="1"/>
              </p:cNvSpPr>
              <p:nvPr/>
            </p:nvSpPr>
            <p:spPr bwMode="auto">
              <a:xfrm>
                <a:off x="9688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" name="Rectangle 2273"/>
              <p:cNvSpPr>
                <a:spLocks noChangeArrowheads="1"/>
              </p:cNvSpPr>
              <p:nvPr/>
            </p:nvSpPr>
            <p:spPr bwMode="auto">
              <a:xfrm>
                <a:off x="9688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" name="Rectangle 2274"/>
              <p:cNvSpPr>
                <a:spLocks noChangeArrowheads="1"/>
              </p:cNvSpPr>
              <p:nvPr/>
            </p:nvSpPr>
            <p:spPr bwMode="auto">
              <a:xfrm>
                <a:off x="9688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0" name="Rectangle 2275"/>
              <p:cNvSpPr>
                <a:spLocks noChangeArrowheads="1"/>
              </p:cNvSpPr>
              <p:nvPr/>
            </p:nvSpPr>
            <p:spPr bwMode="auto">
              <a:xfrm>
                <a:off x="9688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1" name="Rectangle 2276"/>
              <p:cNvSpPr>
                <a:spLocks noChangeArrowheads="1"/>
              </p:cNvSpPr>
              <p:nvPr/>
            </p:nvSpPr>
            <p:spPr bwMode="auto">
              <a:xfrm>
                <a:off x="9688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2" name="Rectangle 2277"/>
              <p:cNvSpPr>
                <a:spLocks noChangeArrowheads="1"/>
              </p:cNvSpPr>
              <p:nvPr/>
            </p:nvSpPr>
            <p:spPr bwMode="auto">
              <a:xfrm>
                <a:off x="9688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3" name="Rectangle 2278"/>
              <p:cNvSpPr>
                <a:spLocks noChangeArrowheads="1"/>
              </p:cNvSpPr>
              <p:nvPr/>
            </p:nvSpPr>
            <p:spPr bwMode="auto">
              <a:xfrm>
                <a:off x="9688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4" name="Rectangle 2279"/>
              <p:cNvSpPr>
                <a:spLocks noChangeArrowheads="1"/>
              </p:cNvSpPr>
              <p:nvPr/>
            </p:nvSpPr>
            <p:spPr bwMode="auto">
              <a:xfrm>
                <a:off x="9688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5" name="Rectangle 2280"/>
              <p:cNvSpPr>
                <a:spLocks noChangeArrowheads="1"/>
              </p:cNvSpPr>
              <p:nvPr/>
            </p:nvSpPr>
            <p:spPr bwMode="auto">
              <a:xfrm>
                <a:off x="9688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" name="Rectangle 2281"/>
              <p:cNvSpPr>
                <a:spLocks noChangeArrowheads="1"/>
              </p:cNvSpPr>
              <p:nvPr/>
            </p:nvSpPr>
            <p:spPr bwMode="auto">
              <a:xfrm>
                <a:off x="9688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Rectangle 2282"/>
              <p:cNvSpPr>
                <a:spLocks noChangeArrowheads="1"/>
              </p:cNvSpPr>
              <p:nvPr/>
            </p:nvSpPr>
            <p:spPr bwMode="auto">
              <a:xfrm>
                <a:off x="9688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8" name="Rectangle 2283"/>
              <p:cNvSpPr>
                <a:spLocks noChangeArrowheads="1"/>
              </p:cNvSpPr>
              <p:nvPr/>
            </p:nvSpPr>
            <p:spPr bwMode="auto">
              <a:xfrm>
                <a:off x="9688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9" name="Rectangle 2284"/>
              <p:cNvSpPr>
                <a:spLocks noChangeArrowheads="1"/>
              </p:cNvSpPr>
              <p:nvPr/>
            </p:nvSpPr>
            <p:spPr bwMode="auto">
              <a:xfrm>
                <a:off x="9688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0" name="Rectangle 2285"/>
              <p:cNvSpPr>
                <a:spLocks noChangeArrowheads="1"/>
              </p:cNvSpPr>
              <p:nvPr/>
            </p:nvSpPr>
            <p:spPr bwMode="auto">
              <a:xfrm>
                <a:off x="9688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1" name="Rectangle 2286"/>
              <p:cNvSpPr>
                <a:spLocks noChangeArrowheads="1"/>
              </p:cNvSpPr>
              <p:nvPr/>
            </p:nvSpPr>
            <p:spPr bwMode="auto">
              <a:xfrm>
                <a:off x="9688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" name="Rectangle 2287"/>
              <p:cNvSpPr>
                <a:spLocks noChangeArrowheads="1"/>
              </p:cNvSpPr>
              <p:nvPr/>
            </p:nvSpPr>
            <p:spPr bwMode="auto">
              <a:xfrm>
                <a:off x="9688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" name="Rectangle 2288"/>
              <p:cNvSpPr>
                <a:spLocks noChangeArrowheads="1"/>
              </p:cNvSpPr>
              <p:nvPr/>
            </p:nvSpPr>
            <p:spPr bwMode="auto">
              <a:xfrm>
                <a:off x="9688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" name="Rectangle 2289"/>
              <p:cNvSpPr>
                <a:spLocks noChangeArrowheads="1"/>
              </p:cNvSpPr>
              <p:nvPr/>
            </p:nvSpPr>
            <p:spPr bwMode="auto">
              <a:xfrm>
                <a:off x="9688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" name="Rectangle 2290"/>
              <p:cNvSpPr>
                <a:spLocks noChangeArrowheads="1"/>
              </p:cNvSpPr>
              <p:nvPr/>
            </p:nvSpPr>
            <p:spPr bwMode="auto">
              <a:xfrm>
                <a:off x="9688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" name="Rectangle 2291"/>
              <p:cNvSpPr>
                <a:spLocks noChangeArrowheads="1"/>
              </p:cNvSpPr>
              <p:nvPr/>
            </p:nvSpPr>
            <p:spPr bwMode="auto">
              <a:xfrm>
                <a:off x="9688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" name="Rectangle 2292"/>
              <p:cNvSpPr>
                <a:spLocks noChangeArrowheads="1"/>
              </p:cNvSpPr>
              <p:nvPr/>
            </p:nvSpPr>
            <p:spPr bwMode="auto">
              <a:xfrm>
                <a:off x="9688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" name="Rectangle 2293"/>
              <p:cNvSpPr>
                <a:spLocks noChangeArrowheads="1"/>
              </p:cNvSpPr>
              <p:nvPr/>
            </p:nvSpPr>
            <p:spPr bwMode="auto">
              <a:xfrm>
                <a:off x="9497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9" name="Rectangle 2294"/>
              <p:cNvSpPr>
                <a:spLocks noChangeArrowheads="1"/>
              </p:cNvSpPr>
              <p:nvPr/>
            </p:nvSpPr>
            <p:spPr bwMode="auto">
              <a:xfrm>
                <a:off x="9497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0" name="Rectangle 2295"/>
              <p:cNvSpPr>
                <a:spLocks noChangeArrowheads="1"/>
              </p:cNvSpPr>
              <p:nvPr/>
            </p:nvSpPr>
            <p:spPr bwMode="auto">
              <a:xfrm>
                <a:off x="9497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1" name="Rectangle 2296"/>
              <p:cNvSpPr>
                <a:spLocks noChangeArrowheads="1"/>
              </p:cNvSpPr>
              <p:nvPr/>
            </p:nvSpPr>
            <p:spPr bwMode="auto">
              <a:xfrm>
                <a:off x="9497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2" name="Rectangle 2297"/>
              <p:cNvSpPr>
                <a:spLocks noChangeArrowheads="1"/>
              </p:cNvSpPr>
              <p:nvPr/>
            </p:nvSpPr>
            <p:spPr bwMode="auto">
              <a:xfrm>
                <a:off x="9497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3" name="Rectangle 2298"/>
              <p:cNvSpPr>
                <a:spLocks noChangeArrowheads="1"/>
              </p:cNvSpPr>
              <p:nvPr/>
            </p:nvSpPr>
            <p:spPr bwMode="auto">
              <a:xfrm>
                <a:off x="9497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4" name="Rectangle 2299"/>
              <p:cNvSpPr>
                <a:spLocks noChangeArrowheads="1"/>
              </p:cNvSpPr>
              <p:nvPr/>
            </p:nvSpPr>
            <p:spPr bwMode="auto">
              <a:xfrm>
                <a:off x="9497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" name="Rectangle 2300"/>
              <p:cNvSpPr>
                <a:spLocks noChangeArrowheads="1"/>
              </p:cNvSpPr>
              <p:nvPr/>
            </p:nvSpPr>
            <p:spPr bwMode="auto">
              <a:xfrm>
                <a:off x="9497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" name="Rectangle 2301"/>
              <p:cNvSpPr>
                <a:spLocks noChangeArrowheads="1"/>
              </p:cNvSpPr>
              <p:nvPr/>
            </p:nvSpPr>
            <p:spPr bwMode="auto">
              <a:xfrm>
                <a:off x="9497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" name="Rectangle 2302"/>
              <p:cNvSpPr>
                <a:spLocks noChangeArrowheads="1"/>
              </p:cNvSpPr>
              <p:nvPr/>
            </p:nvSpPr>
            <p:spPr bwMode="auto">
              <a:xfrm>
                <a:off x="9497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8" name="Rectangle 2303"/>
              <p:cNvSpPr>
                <a:spLocks noChangeArrowheads="1"/>
              </p:cNvSpPr>
              <p:nvPr/>
            </p:nvSpPr>
            <p:spPr bwMode="auto">
              <a:xfrm>
                <a:off x="9497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9" name="Rectangle 2304"/>
              <p:cNvSpPr>
                <a:spLocks noChangeArrowheads="1"/>
              </p:cNvSpPr>
              <p:nvPr/>
            </p:nvSpPr>
            <p:spPr bwMode="auto">
              <a:xfrm>
                <a:off x="9497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0" name="Rectangle 2305"/>
              <p:cNvSpPr>
                <a:spLocks noChangeArrowheads="1"/>
              </p:cNvSpPr>
              <p:nvPr/>
            </p:nvSpPr>
            <p:spPr bwMode="auto">
              <a:xfrm>
                <a:off x="9497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1" name="Rectangle 2306"/>
              <p:cNvSpPr>
                <a:spLocks noChangeArrowheads="1"/>
              </p:cNvSpPr>
              <p:nvPr/>
            </p:nvSpPr>
            <p:spPr bwMode="auto">
              <a:xfrm>
                <a:off x="9497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2" name="Rectangle 2307"/>
              <p:cNvSpPr>
                <a:spLocks noChangeArrowheads="1"/>
              </p:cNvSpPr>
              <p:nvPr/>
            </p:nvSpPr>
            <p:spPr bwMode="auto">
              <a:xfrm>
                <a:off x="9497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3" name="Rectangle 2308"/>
              <p:cNvSpPr>
                <a:spLocks noChangeArrowheads="1"/>
              </p:cNvSpPr>
              <p:nvPr/>
            </p:nvSpPr>
            <p:spPr bwMode="auto">
              <a:xfrm>
                <a:off x="9497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4" name="Rectangle 2309"/>
              <p:cNvSpPr>
                <a:spLocks noChangeArrowheads="1"/>
              </p:cNvSpPr>
              <p:nvPr/>
            </p:nvSpPr>
            <p:spPr bwMode="auto">
              <a:xfrm>
                <a:off x="9497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5" name="Rectangle 2310"/>
              <p:cNvSpPr>
                <a:spLocks noChangeArrowheads="1"/>
              </p:cNvSpPr>
              <p:nvPr/>
            </p:nvSpPr>
            <p:spPr bwMode="auto">
              <a:xfrm>
                <a:off x="9497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6" name="Rectangle 2311"/>
              <p:cNvSpPr>
                <a:spLocks noChangeArrowheads="1"/>
              </p:cNvSpPr>
              <p:nvPr/>
            </p:nvSpPr>
            <p:spPr bwMode="auto">
              <a:xfrm>
                <a:off x="9497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" name="Rectangle 2312"/>
              <p:cNvSpPr>
                <a:spLocks noChangeArrowheads="1"/>
              </p:cNvSpPr>
              <p:nvPr/>
            </p:nvSpPr>
            <p:spPr bwMode="auto">
              <a:xfrm>
                <a:off x="9497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" name="Rectangle 2313"/>
              <p:cNvSpPr>
                <a:spLocks noChangeArrowheads="1"/>
              </p:cNvSpPr>
              <p:nvPr/>
            </p:nvSpPr>
            <p:spPr bwMode="auto">
              <a:xfrm>
                <a:off x="9497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9" name="Rectangle 2314"/>
              <p:cNvSpPr>
                <a:spLocks noChangeArrowheads="1"/>
              </p:cNvSpPr>
              <p:nvPr/>
            </p:nvSpPr>
            <p:spPr bwMode="auto">
              <a:xfrm>
                <a:off x="9497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0" name="Rectangle 2315"/>
              <p:cNvSpPr>
                <a:spLocks noChangeArrowheads="1"/>
              </p:cNvSpPr>
              <p:nvPr/>
            </p:nvSpPr>
            <p:spPr bwMode="auto">
              <a:xfrm>
                <a:off x="9497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1" name="Rectangle 2316"/>
              <p:cNvSpPr>
                <a:spLocks noChangeArrowheads="1"/>
              </p:cNvSpPr>
              <p:nvPr/>
            </p:nvSpPr>
            <p:spPr bwMode="auto">
              <a:xfrm>
                <a:off x="9497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2" name="Rectangle 2317"/>
              <p:cNvSpPr>
                <a:spLocks noChangeArrowheads="1"/>
              </p:cNvSpPr>
              <p:nvPr/>
            </p:nvSpPr>
            <p:spPr bwMode="auto">
              <a:xfrm>
                <a:off x="9497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3" name="Rectangle 2318"/>
              <p:cNvSpPr>
                <a:spLocks noChangeArrowheads="1"/>
              </p:cNvSpPr>
              <p:nvPr/>
            </p:nvSpPr>
            <p:spPr bwMode="auto">
              <a:xfrm>
                <a:off x="9497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4" name="Rectangle 2319"/>
              <p:cNvSpPr>
                <a:spLocks noChangeArrowheads="1"/>
              </p:cNvSpPr>
              <p:nvPr/>
            </p:nvSpPr>
            <p:spPr bwMode="auto">
              <a:xfrm>
                <a:off x="9497" y="-595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5" name="Rectangle 2320"/>
              <p:cNvSpPr>
                <a:spLocks noChangeArrowheads="1"/>
              </p:cNvSpPr>
              <p:nvPr/>
            </p:nvSpPr>
            <p:spPr bwMode="auto">
              <a:xfrm>
                <a:off x="9306" y="495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6" name="Rectangle 2321"/>
              <p:cNvSpPr>
                <a:spLocks noChangeArrowheads="1"/>
              </p:cNvSpPr>
              <p:nvPr/>
            </p:nvSpPr>
            <p:spPr bwMode="auto">
              <a:xfrm>
                <a:off x="9306" y="476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" name="Rectangle 2322"/>
              <p:cNvSpPr>
                <a:spLocks noChangeArrowheads="1"/>
              </p:cNvSpPr>
              <p:nvPr/>
            </p:nvSpPr>
            <p:spPr bwMode="auto">
              <a:xfrm>
                <a:off x="9306" y="4572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8" name="Rectangle 2323"/>
              <p:cNvSpPr>
                <a:spLocks noChangeArrowheads="1"/>
              </p:cNvSpPr>
              <p:nvPr/>
            </p:nvSpPr>
            <p:spPr bwMode="auto">
              <a:xfrm>
                <a:off x="9306" y="438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9" name="Rectangle 2324"/>
              <p:cNvSpPr>
                <a:spLocks noChangeArrowheads="1"/>
              </p:cNvSpPr>
              <p:nvPr/>
            </p:nvSpPr>
            <p:spPr bwMode="auto">
              <a:xfrm>
                <a:off x="9306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0" name="Rectangle 2325"/>
              <p:cNvSpPr>
                <a:spLocks noChangeArrowheads="1"/>
              </p:cNvSpPr>
              <p:nvPr/>
            </p:nvSpPr>
            <p:spPr bwMode="auto">
              <a:xfrm>
                <a:off x="9306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1" name="Rectangle 2326"/>
              <p:cNvSpPr>
                <a:spLocks noChangeArrowheads="1"/>
              </p:cNvSpPr>
              <p:nvPr/>
            </p:nvSpPr>
            <p:spPr bwMode="auto">
              <a:xfrm>
                <a:off x="9306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2" name="Rectangle 2327"/>
              <p:cNvSpPr>
                <a:spLocks noChangeArrowheads="1"/>
              </p:cNvSpPr>
              <p:nvPr/>
            </p:nvSpPr>
            <p:spPr bwMode="auto">
              <a:xfrm>
                <a:off x="9306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3" name="Rectangle 2328"/>
              <p:cNvSpPr>
                <a:spLocks noChangeArrowheads="1"/>
              </p:cNvSpPr>
              <p:nvPr/>
            </p:nvSpPr>
            <p:spPr bwMode="auto">
              <a:xfrm>
                <a:off x="9306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4" name="Rectangle 2329"/>
              <p:cNvSpPr>
                <a:spLocks noChangeArrowheads="1"/>
              </p:cNvSpPr>
              <p:nvPr/>
            </p:nvSpPr>
            <p:spPr bwMode="auto">
              <a:xfrm>
                <a:off x="9306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5" name="Rectangle 2330"/>
              <p:cNvSpPr>
                <a:spLocks noChangeArrowheads="1"/>
              </p:cNvSpPr>
              <p:nvPr/>
            </p:nvSpPr>
            <p:spPr bwMode="auto">
              <a:xfrm>
                <a:off x="9306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6" name="Rectangle 2331"/>
              <p:cNvSpPr>
                <a:spLocks noChangeArrowheads="1"/>
              </p:cNvSpPr>
              <p:nvPr/>
            </p:nvSpPr>
            <p:spPr bwMode="auto">
              <a:xfrm>
                <a:off x="9306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" name="Rectangle 2332"/>
              <p:cNvSpPr>
                <a:spLocks noChangeArrowheads="1"/>
              </p:cNvSpPr>
              <p:nvPr/>
            </p:nvSpPr>
            <p:spPr bwMode="auto">
              <a:xfrm>
                <a:off x="9306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" name="Rectangle 2333"/>
              <p:cNvSpPr>
                <a:spLocks noChangeArrowheads="1"/>
              </p:cNvSpPr>
              <p:nvPr/>
            </p:nvSpPr>
            <p:spPr bwMode="auto">
              <a:xfrm>
                <a:off x="9306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9" name="Rectangle 2334"/>
              <p:cNvSpPr>
                <a:spLocks noChangeArrowheads="1"/>
              </p:cNvSpPr>
              <p:nvPr/>
            </p:nvSpPr>
            <p:spPr bwMode="auto">
              <a:xfrm>
                <a:off x="9306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0" name="Rectangle 2335"/>
              <p:cNvSpPr>
                <a:spLocks noChangeArrowheads="1"/>
              </p:cNvSpPr>
              <p:nvPr/>
            </p:nvSpPr>
            <p:spPr bwMode="auto">
              <a:xfrm>
                <a:off x="9306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1" name="Rectangle 2336"/>
              <p:cNvSpPr>
                <a:spLocks noChangeArrowheads="1"/>
              </p:cNvSpPr>
              <p:nvPr/>
            </p:nvSpPr>
            <p:spPr bwMode="auto">
              <a:xfrm>
                <a:off x="9306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2" name="Rectangle 2337"/>
              <p:cNvSpPr>
                <a:spLocks noChangeArrowheads="1"/>
              </p:cNvSpPr>
              <p:nvPr/>
            </p:nvSpPr>
            <p:spPr bwMode="auto">
              <a:xfrm>
                <a:off x="9306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3" name="Rectangle 2338"/>
              <p:cNvSpPr>
                <a:spLocks noChangeArrowheads="1"/>
              </p:cNvSpPr>
              <p:nvPr/>
            </p:nvSpPr>
            <p:spPr bwMode="auto">
              <a:xfrm>
                <a:off x="9306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4" name="Rectangle 2339"/>
              <p:cNvSpPr>
                <a:spLocks noChangeArrowheads="1"/>
              </p:cNvSpPr>
              <p:nvPr/>
            </p:nvSpPr>
            <p:spPr bwMode="auto">
              <a:xfrm>
                <a:off x="9306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5" name="Rectangle 2340"/>
              <p:cNvSpPr>
                <a:spLocks noChangeArrowheads="1"/>
              </p:cNvSpPr>
              <p:nvPr/>
            </p:nvSpPr>
            <p:spPr bwMode="auto">
              <a:xfrm>
                <a:off x="9306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6" name="Rectangle 2341"/>
              <p:cNvSpPr>
                <a:spLocks noChangeArrowheads="1"/>
              </p:cNvSpPr>
              <p:nvPr/>
            </p:nvSpPr>
            <p:spPr bwMode="auto">
              <a:xfrm>
                <a:off x="9306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7" name="Rectangle 2342"/>
              <p:cNvSpPr>
                <a:spLocks noChangeArrowheads="1"/>
              </p:cNvSpPr>
              <p:nvPr/>
            </p:nvSpPr>
            <p:spPr bwMode="auto">
              <a:xfrm>
                <a:off x="9306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" name="Rectangle 2343"/>
              <p:cNvSpPr>
                <a:spLocks noChangeArrowheads="1"/>
              </p:cNvSpPr>
              <p:nvPr/>
            </p:nvSpPr>
            <p:spPr bwMode="auto">
              <a:xfrm>
                <a:off x="9306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9" name="Rectangle 2344"/>
              <p:cNvSpPr>
                <a:spLocks noChangeArrowheads="1"/>
              </p:cNvSpPr>
              <p:nvPr/>
            </p:nvSpPr>
            <p:spPr bwMode="auto">
              <a:xfrm>
                <a:off x="9306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0" name="Rectangle 2345"/>
              <p:cNvSpPr>
                <a:spLocks noChangeArrowheads="1"/>
              </p:cNvSpPr>
              <p:nvPr/>
            </p:nvSpPr>
            <p:spPr bwMode="auto">
              <a:xfrm>
                <a:off x="9306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1" name="Rectangle 2346"/>
              <p:cNvSpPr>
                <a:spLocks noChangeArrowheads="1"/>
              </p:cNvSpPr>
              <p:nvPr/>
            </p:nvSpPr>
            <p:spPr bwMode="auto">
              <a:xfrm>
                <a:off x="9306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2" name="Rectangle 2347"/>
              <p:cNvSpPr>
                <a:spLocks noChangeArrowheads="1"/>
              </p:cNvSpPr>
              <p:nvPr/>
            </p:nvSpPr>
            <p:spPr bwMode="auto">
              <a:xfrm>
                <a:off x="9306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3" name="Rectangle 2348"/>
              <p:cNvSpPr>
                <a:spLocks noChangeArrowheads="1"/>
              </p:cNvSpPr>
              <p:nvPr/>
            </p:nvSpPr>
            <p:spPr bwMode="auto">
              <a:xfrm>
                <a:off x="9115" y="418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4" name="Rectangle 2349"/>
              <p:cNvSpPr>
                <a:spLocks noChangeArrowheads="1"/>
              </p:cNvSpPr>
              <p:nvPr/>
            </p:nvSpPr>
            <p:spPr bwMode="auto">
              <a:xfrm>
                <a:off x="9115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5" name="Rectangle 2350"/>
              <p:cNvSpPr>
                <a:spLocks noChangeArrowheads="1"/>
              </p:cNvSpPr>
              <p:nvPr/>
            </p:nvSpPr>
            <p:spPr bwMode="auto">
              <a:xfrm>
                <a:off x="9115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6" name="Rectangle 2351"/>
              <p:cNvSpPr>
                <a:spLocks noChangeArrowheads="1"/>
              </p:cNvSpPr>
              <p:nvPr/>
            </p:nvSpPr>
            <p:spPr bwMode="auto">
              <a:xfrm>
                <a:off x="9115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7" name="Rectangle 2352"/>
              <p:cNvSpPr>
                <a:spLocks noChangeArrowheads="1"/>
              </p:cNvSpPr>
              <p:nvPr/>
            </p:nvSpPr>
            <p:spPr bwMode="auto">
              <a:xfrm>
                <a:off x="9115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" name="Rectangle 2353"/>
              <p:cNvSpPr>
                <a:spLocks noChangeArrowheads="1"/>
              </p:cNvSpPr>
              <p:nvPr/>
            </p:nvSpPr>
            <p:spPr bwMode="auto">
              <a:xfrm>
                <a:off x="9115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9" name="Rectangle 2354"/>
              <p:cNvSpPr>
                <a:spLocks noChangeArrowheads="1"/>
              </p:cNvSpPr>
              <p:nvPr/>
            </p:nvSpPr>
            <p:spPr bwMode="auto">
              <a:xfrm>
                <a:off x="9115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0" name="Rectangle 2355"/>
              <p:cNvSpPr>
                <a:spLocks noChangeArrowheads="1"/>
              </p:cNvSpPr>
              <p:nvPr/>
            </p:nvSpPr>
            <p:spPr bwMode="auto">
              <a:xfrm>
                <a:off x="9115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1" name="Rectangle 2356"/>
              <p:cNvSpPr>
                <a:spLocks noChangeArrowheads="1"/>
              </p:cNvSpPr>
              <p:nvPr/>
            </p:nvSpPr>
            <p:spPr bwMode="auto">
              <a:xfrm>
                <a:off x="9115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2" name="Rectangle 2357"/>
              <p:cNvSpPr>
                <a:spLocks noChangeArrowheads="1"/>
              </p:cNvSpPr>
              <p:nvPr/>
            </p:nvSpPr>
            <p:spPr bwMode="auto">
              <a:xfrm>
                <a:off x="9115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3" name="Rectangle 2358"/>
              <p:cNvSpPr>
                <a:spLocks noChangeArrowheads="1"/>
              </p:cNvSpPr>
              <p:nvPr/>
            </p:nvSpPr>
            <p:spPr bwMode="auto">
              <a:xfrm>
                <a:off x="9115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4" name="Rectangle 2359"/>
              <p:cNvSpPr>
                <a:spLocks noChangeArrowheads="1"/>
              </p:cNvSpPr>
              <p:nvPr/>
            </p:nvSpPr>
            <p:spPr bwMode="auto">
              <a:xfrm>
                <a:off x="9115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5" name="Rectangle 2360"/>
              <p:cNvSpPr>
                <a:spLocks noChangeArrowheads="1"/>
              </p:cNvSpPr>
              <p:nvPr/>
            </p:nvSpPr>
            <p:spPr bwMode="auto">
              <a:xfrm>
                <a:off x="9115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6" name="Rectangle 2361"/>
              <p:cNvSpPr>
                <a:spLocks noChangeArrowheads="1"/>
              </p:cNvSpPr>
              <p:nvPr/>
            </p:nvSpPr>
            <p:spPr bwMode="auto">
              <a:xfrm>
                <a:off x="9115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7" name="Rectangle 2362"/>
              <p:cNvSpPr>
                <a:spLocks noChangeArrowheads="1"/>
              </p:cNvSpPr>
              <p:nvPr/>
            </p:nvSpPr>
            <p:spPr bwMode="auto">
              <a:xfrm>
                <a:off x="9115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" name="Rectangle 2363"/>
              <p:cNvSpPr>
                <a:spLocks noChangeArrowheads="1"/>
              </p:cNvSpPr>
              <p:nvPr/>
            </p:nvSpPr>
            <p:spPr bwMode="auto">
              <a:xfrm>
                <a:off x="9115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9" name="Rectangle 2364"/>
              <p:cNvSpPr>
                <a:spLocks noChangeArrowheads="1"/>
              </p:cNvSpPr>
              <p:nvPr/>
            </p:nvSpPr>
            <p:spPr bwMode="auto">
              <a:xfrm>
                <a:off x="9115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0" name="Rectangle 2365"/>
              <p:cNvSpPr>
                <a:spLocks noChangeArrowheads="1"/>
              </p:cNvSpPr>
              <p:nvPr/>
            </p:nvSpPr>
            <p:spPr bwMode="auto">
              <a:xfrm>
                <a:off x="9115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1" name="Rectangle 2366"/>
              <p:cNvSpPr>
                <a:spLocks noChangeArrowheads="1"/>
              </p:cNvSpPr>
              <p:nvPr/>
            </p:nvSpPr>
            <p:spPr bwMode="auto">
              <a:xfrm>
                <a:off x="9115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2" name="Rectangle 2367"/>
              <p:cNvSpPr>
                <a:spLocks noChangeArrowheads="1"/>
              </p:cNvSpPr>
              <p:nvPr/>
            </p:nvSpPr>
            <p:spPr bwMode="auto">
              <a:xfrm>
                <a:off x="9115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3" name="Rectangle 2368"/>
              <p:cNvSpPr>
                <a:spLocks noChangeArrowheads="1"/>
              </p:cNvSpPr>
              <p:nvPr/>
            </p:nvSpPr>
            <p:spPr bwMode="auto">
              <a:xfrm>
                <a:off x="9115" y="36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4" name="Rectangle 2369"/>
              <p:cNvSpPr>
                <a:spLocks noChangeArrowheads="1"/>
              </p:cNvSpPr>
              <p:nvPr/>
            </p:nvSpPr>
            <p:spPr bwMode="auto">
              <a:xfrm>
                <a:off x="9115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5" name="Rectangle 2370"/>
              <p:cNvSpPr>
                <a:spLocks noChangeArrowheads="1"/>
              </p:cNvSpPr>
              <p:nvPr/>
            </p:nvSpPr>
            <p:spPr bwMode="auto">
              <a:xfrm>
                <a:off x="8924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6" name="Rectangle 2371"/>
              <p:cNvSpPr>
                <a:spLocks noChangeArrowheads="1"/>
              </p:cNvSpPr>
              <p:nvPr/>
            </p:nvSpPr>
            <p:spPr bwMode="auto">
              <a:xfrm>
                <a:off x="8924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7" name="Rectangle 2372"/>
              <p:cNvSpPr>
                <a:spLocks noChangeArrowheads="1"/>
              </p:cNvSpPr>
              <p:nvPr/>
            </p:nvSpPr>
            <p:spPr bwMode="auto">
              <a:xfrm>
                <a:off x="8924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" name="Rectangle 2373"/>
              <p:cNvSpPr>
                <a:spLocks noChangeArrowheads="1"/>
              </p:cNvSpPr>
              <p:nvPr/>
            </p:nvSpPr>
            <p:spPr bwMode="auto">
              <a:xfrm>
                <a:off x="8924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" name="Rectangle 2374"/>
              <p:cNvSpPr>
                <a:spLocks noChangeArrowheads="1"/>
              </p:cNvSpPr>
              <p:nvPr/>
            </p:nvSpPr>
            <p:spPr bwMode="auto">
              <a:xfrm>
                <a:off x="8924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0" name="Rectangle 2375"/>
              <p:cNvSpPr>
                <a:spLocks noChangeArrowheads="1"/>
              </p:cNvSpPr>
              <p:nvPr/>
            </p:nvSpPr>
            <p:spPr bwMode="auto">
              <a:xfrm>
                <a:off x="8924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1" name="Rectangle 2376"/>
              <p:cNvSpPr>
                <a:spLocks noChangeArrowheads="1"/>
              </p:cNvSpPr>
              <p:nvPr/>
            </p:nvSpPr>
            <p:spPr bwMode="auto">
              <a:xfrm>
                <a:off x="8924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2" name="Rectangle 2377"/>
              <p:cNvSpPr>
                <a:spLocks noChangeArrowheads="1"/>
              </p:cNvSpPr>
              <p:nvPr/>
            </p:nvSpPr>
            <p:spPr bwMode="auto">
              <a:xfrm>
                <a:off x="8924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Rectangle 2378"/>
              <p:cNvSpPr>
                <a:spLocks noChangeArrowheads="1"/>
              </p:cNvSpPr>
              <p:nvPr/>
            </p:nvSpPr>
            <p:spPr bwMode="auto">
              <a:xfrm>
                <a:off x="8924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tangle 2379"/>
              <p:cNvSpPr>
                <a:spLocks noChangeArrowheads="1"/>
              </p:cNvSpPr>
              <p:nvPr/>
            </p:nvSpPr>
            <p:spPr bwMode="auto">
              <a:xfrm>
                <a:off x="8924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5" name="Rectangle 2380"/>
              <p:cNvSpPr>
                <a:spLocks noChangeArrowheads="1"/>
              </p:cNvSpPr>
              <p:nvPr/>
            </p:nvSpPr>
            <p:spPr bwMode="auto">
              <a:xfrm>
                <a:off x="8924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6" name="Rectangle 2381"/>
              <p:cNvSpPr>
                <a:spLocks noChangeArrowheads="1"/>
              </p:cNvSpPr>
              <p:nvPr/>
            </p:nvSpPr>
            <p:spPr bwMode="auto">
              <a:xfrm>
                <a:off x="8924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7" name="Rectangle 2382"/>
              <p:cNvSpPr>
                <a:spLocks noChangeArrowheads="1"/>
              </p:cNvSpPr>
              <p:nvPr/>
            </p:nvSpPr>
            <p:spPr bwMode="auto">
              <a:xfrm>
                <a:off x="8924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" name="Rectangle 2383"/>
              <p:cNvSpPr>
                <a:spLocks noChangeArrowheads="1"/>
              </p:cNvSpPr>
              <p:nvPr/>
            </p:nvSpPr>
            <p:spPr bwMode="auto">
              <a:xfrm>
                <a:off x="8924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" name="Rectangle 2384"/>
              <p:cNvSpPr>
                <a:spLocks noChangeArrowheads="1"/>
              </p:cNvSpPr>
              <p:nvPr/>
            </p:nvSpPr>
            <p:spPr bwMode="auto">
              <a:xfrm>
                <a:off x="8924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0" name="Rectangle 2385"/>
              <p:cNvSpPr>
                <a:spLocks noChangeArrowheads="1"/>
              </p:cNvSpPr>
              <p:nvPr/>
            </p:nvSpPr>
            <p:spPr bwMode="auto">
              <a:xfrm>
                <a:off x="8924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tangle 2386"/>
              <p:cNvSpPr>
                <a:spLocks noChangeArrowheads="1"/>
              </p:cNvSpPr>
              <p:nvPr/>
            </p:nvSpPr>
            <p:spPr bwMode="auto">
              <a:xfrm>
                <a:off x="8924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2" name="Rectangle 2387"/>
              <p:cNvSpPr>
                <a:spLocks noChangeArrowheads="1"/>
              </p:cNvSpPr>
              <p:nvPr/>
            </p:nvSpPr>
            <p:spPr bwMode="auto">
              <a:xfrm>
                <a:off x="8924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3" name="Rectangle 2388"/>
              <p:cNvSpPr>
                <a:spLocks noChangeArrowheads="1"/>
              </p:cNvSpPr>
              <p:nvPr/>
            </p:nvSpPr>
            <p:spPr bwMode="auto">
              <a:xfrm>
                <a:off x="8924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4" name="Rectangle 2389"/>
              <p:cNvSpPr>
                <a:spLocks noChangeArrowheads="1"/>
              </p:cNvSpPr>
              <p:nvPr/>
            </p:nvSpPr>
            <p:spPr bwMode="auto">
              <a:xfrm>
                <a:off x="8924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Rectangle 2390"/>
              <p:cNvSpPr>
                <a:spLocks noChangeArrowheads="1"/>
              </p:cNvSpPr>
              <p:nvPr/>
            </p:nvSpPr>
            <p:spPr bwMode="auto">
              <a:xfrm>
                <a:off x="8924" y="-403"/>
                <a:ext cx="111" cy="1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6" name="Rectangle 2391"/>
              <p:cNvSpPr>
                <a:spLocks noChangeArrowheads="1"/>
              </p:cNvSpPr>
              <p:nvPr/>
            </p:nvSpPr>
            <p:spPr bwMode="auto">
              <a:xfrm>
                <a:off x="8733" y="399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7" name="Rectangle 2392"/>
              <p:cNvSpPr>
                <a:spLocks noChangeArrowheads="1"/>
              </p:cNvSpPr>
              <p:nvPr/>
            </p:nvSpPr>
            <p:spPr bwMode="auto">
              <a:xfrm>
                <a:off x="8733" y="380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8" name="Rectangle 2393"/>
              <p:cNvSpPr>
                <a:spLocks noChangeArrowheads="1"/>
              </p:cNvSpPr>
              <p:nvPr/>
            </p:nvSpPr>
            <p:spPr bwMode="auto">
              <a:xfrm>
                <a:off x="8733" y="361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" name="Rectangle 2394"/>
              <p:cNvSpPr>
                <a:spLocks noChangeArrowheads="1"/>
              </p:cNvSpPr>
              <p:nvPr/>
            </p:nvSpPr>
            <p:spPr bwMode="auto">
              <a:xfrm>
                <a:off x="8733" y="342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0" name="Rectangle 2395"/>
              <p:cNvSpPr>
                <a:spLocks noChangeArrowheads="1"/>
              </p:cNvSpPr>
              <p:nvPr/>
            </p:nvSpPr>
            <p:spPr bwMode="auto">
              <a:xfrm>
                <a:off x="8733" y="323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1" name="Rectangle 2396"/>
              <p:cNvSpPr>
                <a:spLocks noChangeArrowheads="1"/>
              </p:cNvSpPr>
              <p:nvPr/>
            </p:nvSpPr>
            <p:spPr bwMode="auto">
              <a:xfrm>
                <a:off x="8733" y="304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2" name="Rectangle 2397"/>
              <p:cNvSpPr>
                <a:spLocks noChangeArrowheads="1"/>
              </p:cNvSpPr>
              <p:nvPr/>
            </p:nvSpPr>
            <p:spPr bwMode="auto">
              <a:xfrm>
                <a:off x="8733" y="285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3" name="Rectangle 2398"/>
              <p:cNvSpPr>
                <a:spLocks noChangeArrowheads="1"/>
              </p:cNvSpPr>
              <p:nvPr/>
            </p:nvSpPr>
            <p:spPr bwMode="auto">
              <a:xfrm>
                <a:off x="8733" y="2661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4" name="Rectangle 2399"/>
              <p:cNvSpPr>
                <a:spLocks noChangeArrowheads="1"/>
              </p:cNvSpPr>
              <p:nvPr/>
            </p:nvSpPr>
            <p:spPr bwMode="auto">
              <a:xfrm>
                <a:off x="8733" y="246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5" name="Rectangle 2400"/>
              <p:cNvSpPr>
                <a:spLocks noChangeArrowheads="1"/>
              </p:cNvSpPr>
              <p:nvPr/>
            </p:nvSpPr>
            <p:spPr bwMode="auto">
              <a:xfrm>
                <a:off x="8733" y="2278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6" name="Rectangle 2401"/>
              <p:cNvSpPr>
                <a:spLocks noChangeArrowheads="1"/>
              </p:cNvSpPr>
              <p:nvPr/>
            </p:nvSpPr>
            <p:spPr bwMode="auto">
              <a:xfrm>
                <a:off x="8733" y="2087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7" name="Rectangle 2402"/>
              <p:cNvSpPr>
                <a:spLocks noChangeArrowheads="1"/>
              </p:cNvSpPr>
              <p:nvPr/>
            </p:nvSpPr>
            <p:spPr bwMode="auto">
              <a:xfrm>
                <a:off x="8733" y="1896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8" name="Rectangle 2403"/>
              <p:cNvSpPr>
                <a:spLocks noChangeArrowheads="1"/>
              </p:cNvSpPr>
              <p:nvPr/>
            </p:nvSpPr>
            <p:spPr bwMode="auto">
              <a:xfrm>
                <a:off x="8733" y="1705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" name="Rectangle 2404"/>
              <p:cNvSpPr>
                <a:spLocks noChangeArrowheads="1"/>
              </p:cNvSpPr>
              <p:nvPr/>
            </p:nvSpPr>
            <p:spPr bwMode="auto">
              <a:xfrm>
                <a:off x="8733" y="1514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0" name="Rectangle 2405"/>
              <p:cNvSpPr>
                <a:spLocks noChangeArrowheads="1"/>
              </p:cNvSpPr>
              <p:nvPr/>
            </p:nvSpPr>
            <p:spPr bwMode="auto">
              <a:xfrm>
                <a:off x="8733" y="1323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1" name="Rectangle 2406"/>
              <p:cNvSpPr>
                <a:spLocks noChangeArrowheads="1"/>
              </p:cNvSpPr>
              <p:nvPr/>
            </p:nvSpPr>
            <p:spPr bwMode="auto">
              <a:xfrm>
                <a:off x="8733" y="1132"/>
                <a:ext cx="111" cy="1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2" name="Rectangle 2407"/>
              <p:cNvSpPr>
                <a:spLocks noChangeArrowheads="1"/>
              </p:cNvSpPr>
              <p:nvPr/>
            </p:nvSpPr>
            <p:spPr bwMode="auto">
              <a:xfrm>
                <a:off x="8924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Rectangle 2408"/>
              <p:cNvSpPr>
                <a:spLocks noChangeArrowheads="1"/>
              </p:cNvSpPr>
              <p:nvPr/>
            </p:nvSpPr>
            <p:spPr bwMode="auto">
              <a:xfrm>
                <a:off x="8733" y="940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4" name="Rectangle 2409"/>
              <p:cNvSpPr>
                <a:spLocks noChangeArrowheads="1"/>
              </p:cNvSpPr>
              <p:nvPr/>
            </p:nvSpPr>
            <p:spPr bwMode="auto">
              <a:xfrm>
                <a:off x="8733" y="749"/>
                <a:ext cx="111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5" name="Rectangle 2410"/>
              <p:cNvSpPr>
                <a:spLocks noChangeArrowheads="1"/>
              </p:cNvSpPr>
              <p:nvPr/>
            </p:nvSpPr>
            <p:spPr bwMode="auto">
              <a:xfrm>
                <a:off x="8733" y="55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6" name="Rectangle 2411"/>
              <p:cNvSpPr>
                <a:spLocks noChangeArrowheads="1"/>
              </p:cNvSpPr>
              <p:nvPr/>
            </p:nvSpPr>
            <p:spPr bwMode="auto">
              <a:xfrm>
                <a:off x="8733" y="170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7" name="Rectangle 2412"/>
              <p:cNvSpPr>
                <a:spLocks noChangeArrowheads="1"/>
              </p:cNvSpPr>
              <p:nvPr/>
            </p:nvSpPr>
            <p:spPr bwMode="auto">
              <a:xfrm>
                <a:off x="8733" y="-21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8" name="Rectangle 2413"/>
              <p:cNvSpPr>
                <a:spLocks noChangeArrowheads="1"/>
              </p:cNvSpPr>
              <p:nvPr/>
            </p:nvSpPr>
            <p:spPr bwMode="auto">
              <a:xfrm>
                <a:off x="8733" y="-212"/>
                <a:ext cx="111" cy="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" name="Rectangle 2414"/>
              <p:cNvSpPr>
                <a:spLocks noChangeArrowheads="1"/>
              </p:cNvSpPr>
              <p:nvPr/>
            </p:nvSpPr>
            <p:spPr bwMode="auto">
              <a:xfrm>
                <a:off x="8535" y="3616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" name="Rectangle 2415"/>
              <p:cNvSpPr>
                <a:spLocks noChangeArrowheads="1"/>
              </p:cNvSpPr>
              <p:nvPr/>
            </p:nvSpPr>
            <p:spPr bwMode="auto">
              <a:xfrm>
                <a:off x="8535" y="3425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1" name="Rectangle 2416"/>
              <p:cNvSpPr>
                <a:spLocks noChangeArrowheads="1"/>
              </p:cNvSpPr>
              <p:nvPr/>
            </p:nvSpPr>
            <p:spPr bwMode="auto">
              <a:xfrm>
                <a:off x="8535" y="3234"/>
                <a:ext cx="105" cy="10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" name="Rectangle 2418"/>
            <p:cNvSpPr>
              <a:spLocks noChangeArrowheads="1"/>
            </p:cNvSpPr>
            <p:nvPr/>
          </p:nvSpPr>
          <p:spPr bwMode="auto">
            <a:xfrm>
              <a:off x="13549313" y="48307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2419"/>
            <p:cNvSpPr>
              <a:spLocks noChangeArrowheads="1"/>
            </p:cNvSpPr>
            <p:nvPr/>
          </p:nvSpPr>
          <p:spPr bwMode="auto">
            <a:xfrm>
              <a:off x="13549313" y="45275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2420"/>
            <p:cNvSpPr>
              <a:spLocks noChangeArrowheads="1"/>
            </p:cNvSpPr>
            <p:nvPr/>
          </p:nvSpPr>
          <p:spPr bwMode="auto">
            <a:xfrm>
              <a:off x="13549313" y="4224338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2421"/>
            <p:cNvSpPr>
              <a:spLocks noChangeArrowheads="1"/>
            </p:cNvSpPr>
            <p:nvPr/>
          </p:nvSpPr>
          <p:spPr bwMode="auto">
            <a:xfrm>
              <a:off x="13549313" y="39195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2422"/>
            <p:cNvSpPr>
              <a:spLocks noChangeArrowheads="1"/>
            </p:cNvSpPr>
            <p:nvPr/>
          </p:nvSpPr>
          <p:spPr bwMode="auto">
            <a:xfrm>
              <a:off x="13549313" y="361632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423"/>
            <p:cNvSpPr>
              <a:spLocks noChangeArrowheads="1"/>
            </p:cNvSpPr>
            <p:nvPr/>
          </p:nvSpPr>
          <p:spPr bwMode="auto">
            <a:xfrm>
              <a:off x="13549313" y="331311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2424"/>
            <p:cNvSpPr>
              <a:spLocks noChangeArrowheads="1"/>
            </p:cNvSpPr>
            <p:nvPr/>
          </p:nvSpPr>
          <p:spPr bwMode="auto">
            <a:xfrm>
              <a:off x="13549313" y="300990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425"/>
            <p:cNvSpPr>
              <a:spLocks noChangeArrowheads="1"/>
            </p:cNvSpPr>
            <p:nvPr/>
          </p:nvSpPr>
          <p:spPr bwMode="auto">
            <a:xfrm>
              <a:off x="13549313" y="270668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426"/>
            <p:cNvSpPr>
              <a:spLocks noChangeArrowheads="1"/>
            </p:cNvSpPr>
            <p:nvPr/>
          </p:nvSpPr>
          <p:spPr bwMode="auto">
            <a:xfrm>
              <a:off x="13549313" y="240347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2427"/>
            <p:cNvSpPr>
              <a:spLocks noChangeArrowheads="1"/>
            </p:cNvSpPr>
            <p:nvPr/>
          </p:nvSpPr>
          <p:spPr bwMode="auto">
            <a:xfrm>
              <a:off x="13549313" y="21002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428"/>
            <p:cNvSpPr>
              <a:spLocks noChangeArrowheads="1"/>
            </p:cNvSpPr>
            <p:nvPr/>
          </p:nvSpPr>
          <p:spPr bwMode="auto">
            <a:xfrm>
              <a:off x="13549313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" name="Rectangle 2429"/>
            <p:cNvSpPr>
              <a:spLocks noChangeArrowheads="1"/>
            </p:cNvSpPr>
            <p:nvPr/>
          </p:nvSpPr>
          <p:spPr bwMode="auto">
            <a:xfrm>
              <a:off x="13549313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430"/>
            <p:cNvSpPr>
              <a:spLocks noChangeArrowheads="1"/>
            </p:cNvSpPr>
            <p:nvPr/>
          </p:nvSpPr>
          <p:spPr bwMode="auto">
            <a:xfrm>
              <a:off x="13549313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431"/>
            <p:cNvSpPr>
              <a:spLocks noChangeArrowheads="1"/>
            </p:cNvSpPr>
            <p:nvPr/>
          </p:nvSpPr>
          <p:spPr bwMode="auto">
            <a:xfrm>
              <a:off x="13549313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2432"/>
            <p:cNvSpPr>
              <a:spLocks noChangeArrowheads="1"/>
            </p:cNvSpPr>
            <p:nvPr/>
          </p:nvSpPr>
          <p:spPr bwMode="auto">
            <a:xfrm>
              <a:off x="13549313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1" name="Rectangle 2433"/>
            <p:cNvSpPr>
              <a:spLocks noChangeArrowheads="1"/>
            </p:cNvSpPr>
            <p:nvPr/>
          </p:nvSpPr>
          <p:spPr bwMode="auto">
            <a:xfrm>
              <a:off x="13549313" y="-33337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Rectangle 2434"/>
            <p:cNvSpPr>
              <a:spLocks noChangeArrowheads="1"/>
            </p:cNvSpPr>
            <p:nvPr/>
          </p:nvSpPr>
          <p:spPr bwMode="auto">
            <a:xfrm>
              <a:off x="13549313" y="-639762"/>
              <a:ext cx="166688" cy="174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Rectangle 2435"/>
            <p:cNvSpPr>
              <a:spLocks noChangeArrowheads="1"/>
            </p:cNvSpPr>
            <p:nvPr/>
          </p:nvSpPr>
          <p:spPr bwMode="auto">
            <a:xfrm>
              <a:off x="13246100" y="513397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2436"/>
            <p:cNvSpPr>
              <a:spLocks noChangeArrowheads="1"/>
            </p:cNvSpPr>
            <p:nvPr/>
          </p:nvSpPr>
          <p:spPr bwMode="auto">
            <a:xfrm>
              <a:off x="13246100" y="48307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2437"/>
            <p:cNvSpPr>
              <a:spLocks noChangeArrowheads="1"/>
            </p:cNvSpPr>
            <p:nvPr/>
          </p:nvSpPr>
          <p:spPr bwMode="auto">
            <a:xfrm>
              <a:off x="13246100" y="45275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2438"/>
            <p:cNvSpPr>
              <a:spLocks noChangeArrowheads="1"/>
            </p:cNvSpPr>
            <p:nvPr/>
          </p:nvSpPr>
          <p:spPr bwMode="auto">
            <a:xfrm>
              <a:off x="13246100" y="4224338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2439"/>
            <p:cNvSpPr>
              <a:spLocks noChangeArrowheads="1"/>
            </p:cNvSpPr>
            <p:nvPr/>
          </p:nvSpPr>
          <p:spPr bwMode="auto">
            <a:xfrm>
              <a:off x="13246100" y="39195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" name="Rectangle 2440"/>
            <p:cNvSpPr>
              <a:spLocks noChangeArrowheads="1"/>
            </p:cNvSpPr>
            <p:nvPr/>
          </p:nvSpPr>
          <p:spPr bwMode="auto">
            <a:xfrm>
              <a:off x="13246100" y="361632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Rectangle 2441"/>
            <p:cNvSpPr>
              <a:spLocks noChangeArrowheads="1"/>
            </p:cNvSpPr>
            <p:nvPr/>
          </p:nvSpPr>
          <p:spPr bwMode="auto">
            <a:xfrm>
              <a:off x="13246100" y="331311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2442"/>
            <p:cNvSpPr>
              <a:spLocks noChangeArrowheads="1"/>
            </p:cNvSpPr>
            <p:nvPr/>
          </p:nvSpPr>
          <p:spPr bwMode="auto">
            <a:xfrm>
              <a:off x="13246100" y="300990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2443"/>
            <p:cNvSpPr>
              <a:spLocks noChangeArrowheads="1"/>
            </p:cNvSpPr>
            <p:nvPr/>
          </p:nvSpPr>
          <p:spPr bwMode="auto">
            <a:xfrm>
              <a:off x="13246100" y="270668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2" name="Rectangle 2444"/>
            <p:cNvSpPr>
              <a:spLocks noChangeArrowheads="1"/>
            </p:cNvSpPr>
            <p:nvPr/>
          </p:nvSpPr>
          <p:spPr bwMode="auto">
            <a:xfrm>
              <a:off x="13246100" y="240347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3" name="Rectangle 2445"/>
            <p:cNvSpPr>
              <a:spLocks noChangeArrowheads="1"/>
            </p:cNvSpPr>
            <p:nvPr/>
          </p:nvSpPr>
          <p:spPr bwMode="auto">
            <a:xfrm>
              <a:off x="13246100" y="21002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4" name="Rectangle 2446"/>
            <p:cNvSpPr>
              <a:spLocks noChangeArrowheads="1"/>
            </p:cNvSpPr>
            <p:nvPr/>
          </p:nvSpPr>
          <p:spPr bwMode="auto">
            <a:xfrm>
              <a:off x="13246100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5" name="Rectangle 2447"/>
            <p:cNvSpPr>
              <a:spLocks noChangeArrowheads="1"/>
            </p:cNvSpPr>
            <p:nvPr/>
          </p:nvSpPr>
          <p:spPr bwMode="auto">
            <a:xfrm>
              <a:off x="13246100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2448"/>
            <p:cNvSpPr>
              <a:spLocks noChangeArrowheads="1"/>
            </p:cNvSpPr>
            <p:nvPr/>
          </p:nvSpPr>
          <p:spPr bwMode="auto">
            <a:xfrm>
              <a:off x="13246100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7" name="Rectangle 2449"/>
            <p:cNvSpPr>
              <a:spLocks noChangeArrowheads="1"/>
            </p:cNvSpPr>
            <p:nvPr/>
          </p:nvSpPr>
          <p:spPr bwMode="auto">
            <a:xfrm>
              <a:off x="13246100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8" name="Rectangle 2450"/>
            <p:cNvSpPr>
              <a:spLocks noChangeArrowheads="1"/>
            </p:cNvSpPr>
            <p:nvPr/>
          </p:nvSpPr>
          <p:spPr bwMode="auto">
            <a:xfrm>
              <a:off x="13246100" y="-33337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9" name="Rectangle 2451"/>
            <p:cNvSpPr>
              <a:spLocks noChangeArrowheads="1"/>
            </p:cNvSpPr>
            <p:nvPr/>
          </p:nvSpPr>
          <p:spPr bwMode="auto">
            <a:xfrm>
              <a:off x="13246100" y="-639762"/>
              <a:ext cx="166688" cy="174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0" name="Rectangle 2452"/>
            <p:cNvSpPr>
              <a:spLocks noChangeArrowheads="1"/>
            </p:cNvSpPr>
            <p:nvPr/>
          </p:nvSpPr>
          <p:spPr bwMode="auto">
            <a:xfrm>
              <a:off x="13246100" y="-944562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1" name="Rectangle 2453"/>
            <p:cNvSpPr>
              <a:spLocks noChangeArrowheads="1"/>
            </p:cNvSpPr>
            <p:nvPr/>
          </p:nvSpPr>
          <p:spPr bwMode="auto">
            <a:xfrm>
              <a:off x="12942888" y="48307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2454"/>
            <p:cNvSpPr>
              <a:spLocks noChangeArrowheads="1"/>
            </p:cNvSpPr>
            <p:nvPr/>
          </p:nvSpPr>
          <p:spPr bwMode="auto">
            <a:xfrm>
              <a:off x="12942888" y="45275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2455"/>
            <p:cNvSpPr>
              <a:spLocks noChangeArrowheads="1"/>
            </p:cNvSpPr>
            <p:nvPr/>
          </p:nvSpPr>
          <p:spPr bwMode="auto">
            <a:xfrm>
              <a:off x="12942888" y="4224338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2456"/>
            <p:cNvSpPr>
              <a:spLocks noChangeArrowheads="1"/>
            </p:cNvSpPr>
            <p:nvPr/>
          </p:nvSpPr>
          <p:spPr bwMode="auto">
            <a:xfrm>
              <a:off x="12942888" y="39195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5" name="Rectangle 2457"/>
            <p:cNvSpPr>
              <a:spLocks noChangeArrowheads="1"/>
            </p:cNvSpPr>
            <p:nvPr/>
          </p:nvSpPr>
          <p:spPr bwMode="auto">
            <a:xfrm>
              <a:off x="12942888" y="361632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angle 2458"/>
            <p:cNvSpPr>
              <a:spLocks noChangeArrowheads="1"/>
            </p:cNvSpPr>
            <p:nvPr/>
          </p:nvSpPr>
          <p:spPr bwMode="auto">
            <a:xfrm>
              <a:off x="12942888" y="331311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2459"/>
            <p:cNvSpPr>
              <a:spLocks noChangeArrowheads="1"/>
            </p:cNvSpPr>
            <p:nvPr/>
          </p:nvSpPr>
          <p:spPr bwMode="auto">
            <a:xfrm>
              <a:off x="12942888" y="300990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2460"/>
            <p:cNvSpPr>
              <a:spLocks noChangeArrowheads="1"/>
            </p:cNvSpPr>
            <p:nvPr/>
          </p:nvSpPr>
          <p:spPr bwMode="auto">
            <a:xfrm>
              <a:off x="12942888" y="270668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2461"/>
            <p:cNvSpPr>
              <a:spLocks noChangeArrowheads="1"/>
            </p:cNvSpPr>
            <p:nvPr/>
          </p:nvSpPr>
          <p:spPr bwMode="auto">
            <a:xfrm>
              <a:off x="12942888" y="240347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2462"/>
            <p:cNvSpPr>
              <a:spLocks noChangeArrowheads="1"/>
            </p:cNvSpPr>
            <p:nvPr/>
          </p:nvSpPr>
          <p:spPr bwMode="auto">
            <a:xfrm>
              <a:off x="12942888" y="21002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1" name="Rectangle 2463"/>
            <p:cNvSpPr>
              <a:spLocks noChangeArrowheads="1"/>
            </p:cNvSpPr>
            <p:nvPr/>
          </p:nvSpPr>
          <p:spPr bwMode="auto">
            <a:xfrm>
              <a:off x="12942888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2" name="Rectangle 2464"/>
            <p:cNvSpPr>
              <a:spLocks noChangeArrowheads="1"/>
            </p:cNvSpPr>
            <p:nvPr/>
          </p:nvSpPr>
          <p:spPr bwMode="auto">
            <a:xfrm>
              <a:off x="12942888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2465"/>
            <p:cNvSpPr>
              <a:spLocks noChangeArrowheads="1"/>
            </p:cNvSpPr>
            <p:nvPr/>
          </p:nvSpPr>
          <p:spPr bwMode="auto">
            <a:xfrm>
              <a:off x="12942888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2466"/>
            <p:cNvSpPr>
              <a:spLocks noChangeArrowheads="1"/>
            </p:cNvSpPr>
            <p:nvPr/>
          </p:nvSpPr>
          <p:spPr bwMode="auto">
            <a:xfrm>
              <a:off x="12942888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2467"/>
            <p:cNvSpPr>
              <a:spLocks noChangeArrowheads="1"/>
            </p:cNvSpPr>
            <p:nvPr/>
          </p:nvSpPr>
          <p:spPr bwMode="auto">
            <a:xfrm>
              <a:off x="13246100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6" name="Rectangle 2468"/>
            <p:cNvSpPr>
              <a:spLocks noChangeArrowheads="1"/>
            </p:cNvSpPr>
            <p:nvPr/>
          </p:nvSpPr>
          <p:spPr bwMode="auto">
            <a:xfrm>
              <a:off x="12942888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7" name="Rectangle 2469"/>
            <p:cNvSpPr>
              <a:spLocks noChangeArrowheads="1"/>
            </p:cNvSpPr>
            <p:nvPr/>
          </p:nvSpPr>
          <p:spPr bwMode="auto">
            <a:xfrm>
              <a:off x="12942888" y="-33337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angle 2470"/>
            <p:cNvSpPr>
              <a:spLocks noChangeArrowheads="1"/>
            </p:cNvSpPr>
            <p:nvPr/>
          </p:nvSpPr>
          <p:spPr bwMode="auto">
            <a:xfrm>
              <a:off x="12942888" y="-33655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9" name="Rectangle 2471"/>
            <p:cNvSpPr>
              <a:spLocks noChangeArrowheads="1"/>
            </p:cNvSpPr>
            <p:nvPr/>
          </p:nvSpPr>
          <p:spPr bwMode="auto">
            <a:xfrm>
              <a:off x="12942888" y="-639762"/>
              <a:ext cx="166688" cy="174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0" name="Rectangle 2472"/>
            <p:cNvSpPr>
              <a:spLocks noChangeArrowheads="1"/>
            </p:cNvSpPr>
            <p:nvPr/>
          </p:nvSpPr>
          <p:spPr bwMode="auto">
            <a:xfrm>
              <a:off x="12639675" y="45275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1" name="Rectangle 2473"/>
            <p:cNvSpPr>
              <a:spLocks noChangeArrowheads="1"/>
            </p:cNvSpPr>
            <p:nvPr/>
          </p:nvSpPr>
          <p:spPr bwMode="auto">
            <a:xfrm>
              <a:off x="12639675" y="4224338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2" name="Rectangle 2474"/>
            <p:cNvSpPr>
              <a:spLocks noChangeArrowheads="1"/>
            </p:cNvSpPr>
            <p:nvPr/>
          </p:nvSpPr>
          <p:spPr bwMode="auto">
            <a:xfrm>
              <a:off x="12639675" y="39195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3" name="Rectangle 2475"/>
            <p:cNvSpPr>
              <a:spLocks noChangeArrowheads="1"/>
            </p:cNvSpPr>
            <p:nvPr/>
          </p:nvSpPr>
          <p:spPr bwMode="auto">
            <a:xfrm>
              <a:off x="12639675" y="361632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4" name="Rectangle 2476"/>
            <p:cNvSpPr>
              <a:spLocks noChangeArrowheads="1"/>
            </p:cNvSpPr>
            <p:nvPr/>
          </p:nvSpPr>
          <p:spPr bwMode="auto">
            <a:xfrm>
              <a:off x="12639675" y="331311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5" name="Rectangle 2477"/>
            <p:cNvSpPr>
              <a:spLocks noChangeArrowheads="1"/>
            </p:cNvSpPr>
            <p:nvPr/>
          </p:nvSpPr>
          <p:spPr bwMode="auto">
            <a:xfrm>
              <a:off x="12639675" y="300990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6" name="Rectangle 2478"/>
            <p:cNvSpPr>
              <a:spLocks noChangeArrowheads="1"/>
            </p:cNvSpPr>
            <p:nvPr/>
          </p:nvSpPr>
          <p:spPr bwMode="auto">
            <a:xfrm>
              <a:off x="12639675" y="270668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7" name="Rectangle 2479"/>
            <p:cNvSpPr>
              <a:spLocks noChangeArrowheads="1"/>
            </p:cNvSpPr>
            <p:nvPr/>
          </p:nvSpPr>
          <p:spPr bwMode="auto">
            <a:xfrm>
              <a:off x="12639675" y="240347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2480"/>
            <p:cNvSpPr>
              <a:spLocks noChangeArrowheads="1"/>
            </p:cNvSpPr>
            <p:nvPr/>
          </p:nvSpPr>
          <p:spPr bwMode="auto">
            <a:xfrm>
              <a:off x="12639675" y="21002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9" name="Rectangle 2481"/>
            <p:cNvSpPr>
              <a:spLocks noChangeArrowheads="1"/>
            </p:cNvSpPr>
            <p:nvPr/>
          </p:nvSpPr>
          <p:spPr bwMode="auto">
            <a:xfrm>
              <a:off x="12639675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0" name="Rectangle 2482"/>
            <p:cNvSpPr>
              <a:spLocks noChangeArrowheads="1"/>
            </p:cNvSpPr>
            <p:nvPr/>
          </p:nvSpPr>
          <p:spPr bwMode="auto">
            <a:xfrm>
              <a:off x="12639675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1" name="Rectangle 2483"/>
            <p:cNvSpPr>
              <a:spLocks noChangeArrowheads="1"/>
            </p:cNvSpPr>
            <p:nvPr/>
          </p:nvSpPr>
          <p:spPr bwMode="auto">
            <a:xfrm>
              <a:off x="12639675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2" name="Rectangle 2484"/>
            <p:cNvSpPr>
              <a:spLocks noChangeArrowheads="1"/>
            </p:cNvSpPr>
            <p:nvPr/>
          </p:nvSpPr>
          <p:spPr bwMode="auto">
            <a:xfrm>
              <a:off x="12639675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3" name="Rectangle 2485"/>
            <p:cNvSpPr>
              <a:spLocks noChangeArrowheads="1"/>
            </p:cNvSpPr>
            <p:nvPr/>
          </p:nvSpPr>
          <p:spPr bwMode="auto">
            <a:xfrm>
              <a:off x="12639675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4" name="Rectangle 2486"/>
            <p:cNvSpPr>
              <a:spLocks noChangeArrowheads="1"/>
            </p:cNvSpPr>
            <p:nvPr/>
          </p:nvSpPr>
          <p:spPr bwMode="auto">
            <a:xfrm>
              <a:off x="12639675" y="-33337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5" name="Rectangle 2487"/>
            <p:cNvSpPr>
              <a:spLocks noChangeArrowheads="1"/>
            </p:cNvSpPr>
            <p:nvPr/>
          </p:nvSpPr>
          <p:spPr bwMode="auto">
            <a:xfrm>
              <a:off x="12336463" y="300990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6" name="Rectangle 2488"/>
            <p:cNvSpPr>
              <a:spLocks noChangeArrowheads="1"/>
            </p:cNvSpPr>
            <p:nvPr/>
          </p:nvSpPr>
          <p:spPr bwMode="auto">
            <a:xfrm>
              <a:off x="12336463" y="270668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7" name="Rectangle 2489"/>
            <p:cNvSpPr>
              <a:spLocks noChangeArrowheads="1"/>
            </p:cNvSpPr>
            <p:nvPr/>
          </p:nvSpPr>
          <p:spPr bwMode="auto">
            <a:xfrm>
              <a:off x="12336463" y="240347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8" name="Rectangle 2490"/>
            <p:cNvSpPr>
              <a:spLocks noChangeArrowheads="1"/>
            </p:cNvSpPr>
            <p:nvPr/>
          </p:nvSpPr>
          <p:spPr bwMode="auto">
            <a:xfrm>
              <a:off x="12336463" y="21002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9" name="Rectangle 2491"/>
            <p:cNvSpPr>
              <a:spLocks noChangeArrowheads="1"/>
            </p:cNvSpPr>
            <p:nvPr/>
          </p:nvSpPr>
          <p:spPr bwMode="auto">
            <a:xfrm>
              <a:off x="12336463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0" name="Rectangle 2492"/>
            <p:cNvSpPr>
              <a:spLocks noChangeArrowheads="1"/>
            </p:cNvSpPr>
            <p:nvPr/>
          </p:nvSpPr>
          <p:spPr bwMode="auto">
            <a:xfrm>
              <a:off x="12336463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2493"/>
            <p:cNvSpPr>
              <a:spLocks noChangeArrowheads="1"/>
            </p:cNvSpPr>
            <p:nvPr/>
          </p:nvSpPr>
          <p:spPr bwMode="auto">
            <a:xfrm>
              <a:off x="12336463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2" name="Rectangle 2494"/>
            <p:cNvSpPr>
              <a:spLocks noChangeArrowheads="1"/>
            </p:cNvSpPr>
            <p:nvPr/>
          </p:nvSpPr>
          <p:spPr bwMode="auto">
            <a:xfrm>
              <a:off x="12336463" y="-33337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3" name="Rectangle 2495"/>
            <p:cNvSpPr>
              <a:spLocks noChangeArrowheads="1"/>
            </p:cNvSpPr>
            <p:nvPr/>
          </p:nvSpPr>
          <p:spPr bwMode="auto">
            <a:xfrm>
              <a:off x="12336463" y="-33655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4" name="Rectangle 2496"/>
            <p:cNvSpPr>
              <a:spLocks noChangeArrowheads="1"/>
            </p:cNvSpPr>
            <p:nvPr/>
          </p:nvSpPr>
          <p:spPr bwMode="auto">
            <a:xfrm>
              <a:off x="12336463" y="-639762"/>
              <a:ext cx="166688" cy="174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5" name="Rectangle 2497"/>
            <p:cNvSpPr>
              <a:spLocks noChangeArrowheads="1"/>
            </p:cNvSpPr>
            <p:nvPr/>
          </p:nvSpPr>
          <p:spPr bwMode="auto">
            <a:xfrm>
              <a:off x="10191750" y="1492250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6" name="Rectangle 2498"/>
            <p:cNvSpPr>
              <a:spLocks noChangeArrowheads="1"/>
            </p:cNvSpPr>
            <p:nvPr/>
          </p:nvSpPr>
          <p:spPr bwMode="auto">
            <a:xfrm>
              <a:off x="10191750" y="1189038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7" name="Rectangle 2499"/>
            <p:cNvSpPr>
              <a:spLocks noChangeArrowheads="1"/>
            </p:cNvSpPr>
            <p:nvPr/>
          </p:nvSpPr>
          <p:spPr bwMode="auto">
            <a:xfrm>
              <a:off x="10191750" y="876300"/>
              <a:ext cx="176213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8" name="Rectangle 2500"/>
            <p:cNvSpPr>
              <a:spLocks noChangeArrowheads="1"/>
            </p:cNvSpPr>
            <p:nvPr/>
          </p:nvSpPr>
          <p:spPr bwMode="auto">
            <a:xfrm>
              <a:off x="10191750" y="573088"/>
              <a:ext cx="176213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9" name="Rectangle 2501"/>
            <p:cNvSpPr>
              <a:spLocks noChangeArrowheads="1"/>
            </p:cNvSpPr>
            <p:nvPr/>
          </p:nvSpPr>
          <p:spPr bwMode="auto">
            <a:xfrm>
              <a:off x="12022138" y="2706688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0" name="Rectangle 2502"/>
            <p:cNvSpPr>
              <a:spLocks noChangeArrowheads="1"/>
            </p:cNvSpPr>
            <p:nvPr/>
          </p:nvSpPr>
          <p:spPr bwMode="auto">
            <a:xfrm>
              <a:off x="12022138" y="2403475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1" name="Rectangle 2503"/>
            <p:cNvSpPr>
              <a:spLocks noChangeArrowheads="1"/>
            </p:cNvSpPr>
            <p:nvPr/>
          </p:nvSpPr>
          <p:spPr bwMode="auto">
            <a:xfrm>
              <a:off x="12022138" y="2100263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2" name="Rectangle 2504"/>
            <p:cNvSpPr>
              <a:spLocks noChangeArrowheads="1"/>
            </p:cNvSpPr>
            <p:nvPr/>
          </p:nvSpPr>
          <p:spPr bwMode="auto">
            <a:xfrm>
              <a:off x="12022138" y="1797050"/>
              <a:ext cx="176213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" name="Rectangle 2505"/>
            <p:cNvSpPr>
              <a:spLocks noChangeArrowheads="1"/>
            </p:cNvSpPr>
            <p:nvPr/>
          </p:nvSpPr>
          <p:spPr bwMode="auto">
            <a:xfrm>
              <a:off x="12022138" y="1189038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4" name="Rectangle 2506"/>
            <p:cNvSpPr>
              <a:spLocks noChangeArrowheads="1"/>
            </p:cNvSpPr>
            <p:nvPr/>
          </p:nvSpPr>
          <p:spPr bwMode="auto">
            <a:xfrm>
              <a:off x="12022138" y="876300"/>
              <a:ext cx="176213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5" name="Rectangle 2507"/>
            <p:cNvSpPr>
              <a:spLocks noChangeArrowheads="1"/>
            </p:cNvSpPr>
            <p:nvPr/>
          </p:nvSpPr>
          <p:spPr bwMode="auto">
            <a:xfrm>
              <a:off x="12336463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6" name="Rectangle 2508"/>
            <p:cNvSpPr>
              <a:spLocks noChangeArrowheads="1"/>
            </p:cNvSpPr>
            <p:nvPr/>
          </p:nvSpPr>
          <p:spPr bwMode="auto">
            <a:xfrm>
              <a:off x="12022138" y="573088"/>
              <a:ext cx="176213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7" name="Rectangle 2509"/>
            <p:cNvSpPr>
              <a:spLocks noChangeArrowheads="1"/>
            </p:cNvSpPr>
            <p:nvPr/>
          </p:nvSpPr>
          <p:spPr bwMode="auto">
            <a:xfrm>
              <a:off x="12022138" y="269875"/>
              <a:ext cx="176213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8" name="Rectangle 2510"/>
            <p:cNvSpPr>
              <a:spLocks noChangeArrowheads="1"/>
            </p:cNvSpPr>
            <p:nvPr/>
          </p:nvSpPr>
          <p:spPr bwMode="auto">
            <a:xfrm>
              <a:off x="9888538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9" name="Rectangle 2511"/>
            <p:cNvSpPr>
              <a:spLocks noChangeArrowheads="1"/>
            </p:cNvSpPr>
            <p:nvPr/>
          </p:nvSpPr>
          <p:spPr bwMode="auto">
            <a:xfrm>
              <a:off x="9888538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0" name="Rectangle 2512"/>
            <p:cNvSpPr>
              <a:spLocks noChangeArrowheads="1"/>
            </p:cNvSpPr>
            <p:nvPr/>
          </p:nvSpPr>
          <p:spPr bwMode="auto">
            <a:xfrm>
              <a:off x="9888538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1" name="Rectangle 2513"/>
            <p:cNvSpPr>
              <a:spLocks noChangeArrowheads="1"/>
            </p:cNvSpPr>
            <p:nvPr/>
          </p:nvSpPr>
          <p:spPr bwMode="auto">
            <a:xfrm>
              <a:off x="9888538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2" name="Rectangle 2514"/>
            <p:cNvSpPr>
              <a:spLocks noChangeArrowheads="1"/>
            </p:cNvSpPr>
            <p:nvPr/>
          </p:nvSpPr>
          <p:spPr bwMode="auto">
            <a:xfrm>
              <a:off x="9888538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3" name="Rectangle 2515"/>
            <p:cNvSpPr>
              <a:spLocks noChangeArrowheads="1"/>
            </p:cNvSpPr>
            <p:nvPr/>
          </p:nvSpPr>
          <p:spPr bwMode="auto">
            <a:xfrm>
              <a:off x="9888538" y="269875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4" name="Rectangle 2516"/>
            <p:cNvSpPr>
              <a:spLocks noChangeArrowheads="1"/>
            </p:cNvSpPr>
            <p:nvPr/>
          </p:nvSpPr>
          <p:spPr bwMode="auto">
            <a:xfrm>
              <a:off x="11718925" y="240347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5" name="Rectangle 2517"/>
            <p:cNvSpPr>
              <a:spLocks noChangeArrowheads="1"/>
            </p:cNvSpPr>
            <p:nvPr/>
          </p:nvSpPr>
          <p:spPr bwMode="auto">
            <a:xfrm>
              <a:off x="11718925" y="21002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6" name="Rectangle 2518"/>
            <p:cNvSpPr>
              <a:spLocks noChangeArrowheads="1"/>
            </p:cNvSpPr>
            <p:nvPr/>
          </p:nvSpPr>
          <p:spPr bwMode="auto">
            <a:xfrm>
              <a:off x="11718925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7" name="Rectangle 2519"/>
            <p:cNvSpPr>
              <a:spLocks noChangeArrowheads="1"/>
            </p:cNvSpPr>
            <p:nvPr/>
          </p:nvSpPr>
          <p:spPr bwMode="auto">
            <a:xfrm>
              <a:off x="11718925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8" name="Rectangle 2520"/>
            <p:cNvSpPr>
              <a:spLocks noChangeArrowheads="1"/>
            </p:cNvSpPr>
            <p:nvPr/>
          </p:nvSpPr>
          <p:spPr bwMode="auto">
            <a:xfrm>
              <a:off x="11718925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9" name="Rectangle 2521"/>
            <p:cNvSpPr>
              <a:spLocks noChangeArrowheads="1"/>
            </p:cNvSpPr>
            <p:nvPr/>
          </p:nvSpPr>
          <p:spPr bwMode="auto">
            <a:xfrm>
              <a:off x="11718925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0" name="Rectangle 2522"/>
            <p:cNvSpPr>
              <a:spLocks noChangeArrowheads="1"/>
            </p:cNvSpPr>
            <p:nvPr/>
          </p:nvSpPr>
          <p:spPr bwMode="auto">
            <a:xfrm>
              <a:off x="11415713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1" name="Rectangle 2523"/>
            <p:cNvSpPr>
              <a:spLocks noChangeArrowheads="1"/>
            </p:cNvSpPr>
            <p:nvPr/>
          </p:nvSpPr>
          <p:spPr bwMode="auto">
            <a:xfrm>
              <a:off x="11718925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2" name="Rectangle 2524"/>
            <p:cNvSpPr>
              <a:spLocks noChangeArrowheads="1"/>
            </p:cNvSpPr>
            <p:nvPr/>
          </p:nvSpPr>
          <p:spPr bwMode="auto">
            <a:xfrm>
              <a:off x="9585325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3" name="Rectangle 2525"/>
            <p:cNvSpPr>
              <a:spLocks noChangeArrowheads="1"/>
            </p:cNvSpPr>
            <p:nvPr/>
          </p:nvSpPr>
          <p:spPr bwMode="auto">
            <a:xfrm>
              <a:off x="9585325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4" name="Rectangle 2526"/>
            <p:cNvSpPr>
              <a:spLocks noChangeArrowheads="1"/>
            </p:cNvSpPr>
            <p:nvPr/>
          </p:nvSpPr>
          <p:spPr bwMode="auto">
            <a:xfrm>
              <a:off x="9585325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5" name="Rectangle 2527"/>
            <p:cNvSpPr>
              <a:spLocks noChangeArrowheads="1"/>
            </p:cNvSpPr>
            <p:nvPr/>
          </p:nvSpPr>
          <p:spPr bwMode="auto">
            <a:xfrm>
              <a:off x="9585325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6" name="Rectangle 2528"/>
            <p:cNvSpPr>
              <a:spLocks noChangeArrowheads="1"/>
            </p:cNvSpPr>
            <p:nvPr/>
          </p:nvSpPr>
          <p:spPr bwMode="auto">
            <a:xfrm>
              <a:off x="9585325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7" name="Rectangle 2529"/>
            <p:cNvSpPr>
              <a:spLocks noChangeArrowheads="1"/>
            </p:cNvSpPr>
            <p:nvPr/>
          </p:nvSpPr>
          <p:spPr bwMode="auto">
            <a:xfrm>
              <a:off x="9585325" y="269875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8" name="Rectangle 2530"/>
            <p:cNvSpPr>
              <a:spLocks noChangeArrowheads="1"/>
            </p:cNvSpPr>
            <p:nvPr/>
          </p:nvSpPr>
          <p:spPr bwMode="auto">
            <a:xfrm>
              <a:off x="11415713" y="21002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9" name="Rectangle 2531"/>
            <p:cNvSpPr>
              <a:spLocks noChangeArrowheads="1"/>
            </p:cNvSpPr>
            <p:nvPr/>
          </p:nvSpPr>
          <p:spPr bwMode="auto">
            <a:xfrm>
              <a:off x="11415713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0" name="Rectangle 2532"/>
            <p:cNvSpPr>
              <a:spLocks noChangeArrowheads="1"/>
            </p:cNvSpPr>
            <p:nvPr/>
          </p:nvSpPr>
          <p:spPr bwMode="auto">
            <a:xfrm>
              <a:off x="11415713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1" name="Rectangle 2533"/>
            <p:cNvSpPr>
              <a:spLocks noChangeArrowheads="1"/>
            </p:cNvSpPr>
            <p:nvPr/>
          </p:nvSpPr>
          <p:spPr bwMode="auto">
            <a:xfrm>
              <a:off x="12336463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2" name="Rectangle 2534"/>
            <p:cNvSpPr>
              <a:spLocks noChangeArrowheads="1"/>
            </p:cNvSpPr>
            <p:nvPr/>
          </p:nvSpPr>
          <p:spPr bwMode="auto">
            <a:xfrm>
              <a:off x="12022138" y="1492250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3" name="Rectangle 2535"/>
            <p:cNvSpPr>
              <a:spLocks noChangeArrowheads="1"/>
            </p:cNvSpPr>
            <p:nvPr/>
          </p:nvSpPr>
          <p:spPr bwMode="auto">
            <a:xfrm>
              <a:off x="11415713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4" name="Rectangle 2536"/>
            <p:cNvSpPr>
              <a:spLocks noChangeArrowheads="1"/>
            </p:cNvSpPr>
            <p:nvPr/>
          </p:nvSpPr>
          <p:spPr bwMode="auto">
            <a:xfrm>
              <a:off x="11415713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5" name="Rectangle 2537"/>
            <p:cNvSpPr>
              <a:spLocks noChangeArrowheads="1"/>
            </p:cNvSpPr>
            <p:nvPr/>
          </p:nvSpPr>
          <p:spPr bwMode="auto">
            <a:xfrm>
              <a:off x="9282113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6" name="Rectangle 2538"/>
            <p:cNvSpPr>
              <a:spLocks noChangeArrowheads="1"/>
            </p:cNvSpPr>
            <p:nvPr/>
          </p:nvSpPr>
          <p:spPr bwMode="auto">
            <a:xfrm>
              <a:off x="9282113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7" name="Rectangle 2539"/>
            <p:cNvSpPr>
              <a:spLocks noChangeArrowheads="1"/>
            </p:cNvSpPr>
            <p:nvPr/>
          </p:nvSpPr>
          <p:spPr bwMode="auto">
            <a:xfrm>
              <a:off x="9282113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8" name="Rectangle 2540"/>
            <p:cNvSpPr>
              <a:spLocks noChangeArrowheads="1"/>
            </p:cNvSpPr>
            <p:nvPr/>
          </p:nvSpPr>
          <p:spPr bwMode="auto">
            <a:xfrm>
              <a:off x="9282113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9" name="Rectangle 2541"/>
            <p:cNvSpPr>
              <a:spLocks noChangeArrowheads="1"/>
            </p:cNvSpPr>
            <p:nvPr/>
          </p:nvSpPr>
          <p:spPr bwMode="auto">
            <a:xfrm>
              <a:off x="9282113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0" name="Rectangle 2542"/>
            <p:cNvSpPr>
              <a:spLocks noChangeArrowheads="1"/>
            </p:cNvSpPr>
            <p:nvPr/>
          </p:nvSpPr>
          <p:spPr bwMode="auto">
            <a:xfrm>
              <a:off x="9282113" y="269875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1" name="Rectangle 2543"/>
            <p:cNvSpPr>
              <a:spLocks noChangeArrowheads="1"/>
            </p:cNvSpPr>
            <p:nvPr/>
          </p:nvSpPr>
          <p:spPr bwMode="auto">
            <a:xfrm>
              <a:off x="11112500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2" name="Rectangle 2544"/>
            <p:cNvSpPr>
              <a:spLocks noChangeArrowheads="1"/>
            </p:cNvSpPr>
            <p:nvPr/>
          </p:nvSpPr>
          <p:spPr bwMode="auto">
            <a:xfrm>
              <a:off x="11112500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3" name="Rectangle 2545"/>
            <p:cNvSpPr>
              <a:spLocks noChangeArrowheads="1"/>
            </p:cNvSpPr>
            <p:nvPr/>
          </p:nvSpPr>
          <p:spPr bwMode="auto">
            <a:xfrm>
              <a:off x="11112500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4" name="Rectangle 2546"/>
            <p:cNvSpPr>
              <a:spLocks noChangeArrowheads="1"/>
            </p:cNvSpPr>
            <p:nvPr/>
          </p:nvSpPr>
          <p:spPr bwMode="auto">
            <a:xfrm>
              <a:off x="11112500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5" name="Rectangle 2547"/>
            <p:cNvSpPr>
              <a:spLocks noChangeArrowheads="1"/>
            </p:cNvSpPr>
            <p:nvPr/>
          </p:nvSpPr>
          <p:spPr bwMode="auto">
            <a:xfrm>
              <a:off x="11112500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6" name="Rectangle 2548"/>
            <p:cNvSpPr>
              <a:spLocks noChangeArrowheads="1"/>
            </p:cNvSpPr>
            <p:nvPr/>
          </p:nvSpPr>
          <p:spPr bwMode="auto">
            <a:xfrm>
              <a:off x="8978900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7" name="Rectangle 2549"/>
            <p:cNvSpPr>
              <a:spLocks noChangeArrowheads="1"/>
            </p:cNvSpPr>
            <p:nvPr/>
          </p:nvSpPr>
          <p:spPr bwMode="auto">
            <a:xfrm>
              <a:off x="8978900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8" name="Rectangle 2550"/>
            <p:cNvSpPr>
              <a:spLocks noChangeArrowheads="1"/>
            </p:cNvSpPr>
            <p:nvPr/>
          </p:nvSpPr>
          <p:spPr bwMode="auto">
            <a:xfrm>
              <a:off x="8978900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9" name="Rectangle 2551"/>
            <p:cNvSpPr>
              <a:spLocks noChangeArrowheads="1"/>
            </p:cNvSpPr>
            <p:nvPr/>
          </p:nvSpPr>
          <p:spPr bwMode="auto">
            <a:xfrm>
              <a:off x="8978900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0" name="Rectangle 2552"/>
            <p:cNvSpPr>
              <a:spLocks noChangeArrowheads="1"/>
            </p:cNvSpPr>
            <p:nvPr/>
          </p:nvSpPr>
          <p:spPr bwMode="auto">
            <a:xfrm>
              <a:off x="8978900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1" name="Rectangle 2553"/>
            <p:cNvSpPr>
              <a:spLocks noChangeArrowheads="1"/>
            </p:cNvSpPr>
            <p:nvPr/>
          </p:nvSpPr>
          <p:spPr bwMode="auto">
            <a:xfrm>
              <a:off x="8978900" y="269875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2" name="Rectangle 2554"/>
            <p:cNvSpPr>
              <a:spLocks noChangeArrowheads="1"/>
            </p:cNvSpPr>
            <p:nvPr/>
          </p:nvSpPr>
          <p:spPr bwMode="auto">
            <a:xfrm>
              <a:off x="10809288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3" name="Rectangle 2555"/>
            <p:cNvSpPr>
              <a:spLocks noChangeArrowheads="1"/>
            </p:cNvSpPr>
            <p:nvPr/>
          </p:nvSpPr>
          <p:spPr bwMode="auto">
            <a:xfrm>
              <a:off x="10809288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4" name="Rectangle 2556"/>
            <p:cNvSpPr>
              <a:spLocks noChangeArrowheads="1"/>
            </p:cNvSpPr>
            <p:nvPr/>
          </p:nvSpPr>
          <p:spPr bwMode="auto">
            <a:xfrm>
              <a:off x="10809288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5" name="Rectangle 2557"/>
            <p:cNvSpPr>
              <a:spLocks noChangeArrowheads="1"/>
            </p:cNvSpPr>
            <p:nvPr/>
          </p:nvSpPr>
          <p:spPr bwMode="auto">
            <a:xfrm>
              <a:off x="10809288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6" name="Rectangle 2558"/>
            <p:cNvSpPr>
              <a:spLocks noChangeArrowheads="1"/>
            </p:cNvSpPr>
            <p:nvPr/>
          </p:nvSpPr>
          <p:spPr bwMode="auto">
            <a:xfrm>
              <a:off x="10506075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7" name="Rectangle 2559"/>
            <p:cNvSpPr>
              <a:spLocks noChangeArrowheads="1"/>
            </p:cNvSpPr>
            <p:nvPr/>
          </p:nvSpPr>
          <p:spPr bwMode="auto">
            <a:xfrm>
              <a:off x="8675688" y="1797050"/>
              <a:ext cx="166688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8" name="Rectangle 2560"/>
            <p:cNvSpPr>
              <a:spLocks noChangeArrowheads="1"/>
            </p:cNvSpPr>
            <p:nvPr/>
          </p:nvSpPr>
          <p:spPr bwMode="auto">
            <a:xfrm>
              <a:off x="8675688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9" name="Rectangle 2561"/>
            <p:cNvSpPr>
              <a:spLocks noChangeArrowheads="1"/>
            </p:cNvSpPr>
            <p:nvPr/>
          </p:nvSpPr>
          <p:spPr bwMode="auto">
            <a:xfrm>
              <a:off x="8675688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0" name="Rectangle 2562"/>
            <p:cNvSpPr>
              <a:spLocks noChangeArrowheads="1"/>
            </p:cNvSpPr>
            <p:nvPr/>
          </p:nvSpPr>
          <p:spPr bwMode="auto">
            <a:xfrm>
              <a:off x="8675688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" name="Rectangle 2563"/>
            <p:cNvSpPr>
              <a:spLocks noChangeArrowheads="1"/>
            </p:cNvSpPr>
            <p:nvPr/>
          </p:nvSpPr>
          <p:spPr bwMode="auto">
            <a:xfrm>
              <a:off x="8675688" y="573088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" name="Rectangle 2564"/>
            <p:cNvSpPr>
              <a:spLocks noChangeArrowheads="1"/>
            </p:cNvSpPr>
            <p:nvPr/>
          </p:nvSpPr>
          <p:spPr bwMode="auto">
            <a:xfrm>
              <a:off x="10506075" y="1492250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" name="Rectangle 2565"/>
            <p:cNvSpPr>
              <a:spLocks noChangeArrowheads="1"/>
            </p:cNvSpPr>
            <p:nvPr/>
          </p:nvSpPr>
          <p:spPr bwMode="auto">
            <a:xfrm>
              <a:off x="10506075" y="1189038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" name="Rectangle 2566"/>
            <p:cNvSpPr>
              <a:spLocks noChangeArrowheads="1"/>
            </p:cNvSpPr>
            <p:nvPr/>
          </p:nvSpPr>
          <p:spPr bwMode="auto">
            <a:xfrm>
              <a:off x="10506075" y="876300"/>
              <a:ext cx="166688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5" name="Rectangle 2567"/>
            <p:cNvSpPr>
              <a:spLocks noChangeArrowheads="1"/>
            </p:cNvSpPr>
            <p:nvPr/>
          </p:nvSpPr>
          <p:spPr bwMode="auto">
            <a:xfrm>
              <a:off x="8372475" y="1492250"/>
              <a:ext cx="165100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6" name="Rectangle 2568"/>
            <p:cNvSpPr>
              <a:spLocks noChangeArrowheads="1"/>
            </p:cNvSpPr>
            <p:nvPr/>
          </p:nvSpPr>
          <p:spPr bwMode="auto">
            <a:xfrm>
              <a:off x="8372475" y="1189038"/>
              <a:ext cx="165100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7" name="Rectangle 2569"/>
            <p:cNvSpPr>
              <a:spLocks noChangeArrowheads="1"/>
            </p:cNvSpPr>
            <p:nvPr/>
          </p:nvSpPr>
          <p:spPr bwMode="auto">
            <a:xfrm>
              <a:off x="8372475" y="876300"/>
              <a:ext cx="165100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8" name="Rectangle 2570"/>
            <p:cNvSpPr>
              <a:spLocks noChangeArrowheads="1"/>
            </p:cNvSpPr>
            <p:nvPr/>
          </p:nvSpPr>
          <p:spPr bwMode="auto">
            <a:xfrm>
              <a:off x="8372475" y="573088"/>
              <a:ext cx="165100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9" name="Rectangle 2571"/>
            <p:cNvSpPr>
              <a:spLocks noChangeArrowheads="1"/>
            </p:cNvSpPr>
            <p:nvPr/>
          </p:nvSpPr>
          <p:spPr bwMode="auto">
            <a:xfrm>
              <a:off x="8666163" y="2403475"/>
              <a:ext cx="165100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0" name="Rectangle 2572"/>
            <p:cNvSpPr>
              <a:spLocks noChangeArrowheads="1"/>
            </p:cNvSpPr>
            <p:nvPr/>
          </p:nvSpPr>
          <p:spPr bwMode="auto">
            <a:xfrm>
              <a:off x="8666163" y="2100263"/>
              <a:ext cx="165100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1" name="Rectangle 2573"/>
            <p:cNvSpPr>
              <a:spLocks noChangeArrowheads="1"/>
            </p:cNvSpPr>
            <p:nvPr/>
          </p:nvSpPr>
          <p:spPr bwMode="auto">
            <a:xfrm>
              <a:off x="8361363" y="240347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2" name="Rectangle 2574"/>
            <p:cNvSpPr>
              <a:spLocks noChangeArrowheads="1"/>
            </p:cNvSpPr>
            <p:nvPr/>
          </p:nvSpPr>
          <p:spPr bwMode="auto">
            <a:xfrm>
              <a:off x="8058150" y="2403475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3" name="Rectangle 2575"/>
            <p:cNvSpPr>
              <a:spLocks noChangeArrowheads="1"/>
            </p:cNvSpPr>
            <p:nvPr/>
          </p:nvSpPr>
          <p:spPr bwMode="auto">
            <a:xfrm>
              <a:off x="9282113" y="21002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4" name="Rectangle 2576"/>
            <p:cNvSpPr>
              <a:spLocks noChangeArrowheads="1"/>
            </p:cNvSpPr>
            <p:nvPr/>
          </p:nvSpPr>
          <p:spPr bwMode="auto">
            <a:xfrm>
              <a:off x="8978900" y="2100263"/>
              <a:ext cx="166688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5" name="Rectangle 2577"/>
            <p:cNvSpPr>
              <a:spLocks noChangeArrowheads="1"/>
            </p:cNvSpPr>
            <p:nvPr/>
          </p:nvSpPr>
          <p:spPr bwMode="auto">
            <a:xfrm>
              <a:off x="18110200" y="8470900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6" name="Rectangle 2578"/>
            <p:cNvSpPr>
              <a:spLocks noChangeArrowheads="1"/>
            </p:cNvSpPr>
            <p:nvPr/>
          </p:nvSpPr>
          <p:spPr bwMode="auto">
            <a:xfrm>
              <a:off x="18415000" y="7864475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7" name="Rectangle 2579"/>
            <p:cNvSpPr>
              <a:spLocks noChangeArrowheads="1"/>
            </p:cNvSpPr>
            <p:nvPr/>
          </p:nvSpPr>
          <p:spPr bwMode="auto">
            <a:xfrm>
              <a:off x="18718213" y="7864475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8" name="Rectangle 2580"/>
            <p:cNvSpPr>
              <a:spLocks noChangeArrowheads="1"/>
            </p:cNvSpPr>
            <p:nvPr/>
          </p:nvSpPr>
          <p:spPr bwMode="auto">
            <a:xfrm>
              <a:off x="18110200" y="7864475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9" name="Rectangle 2581"/>
            <p:cNvSpPr>
              <a:spLocks noChangeArrowheads="1"/>
            </p:cNvSpPr>
            <p:nvPr/>
          </p:nvSpPr>
          <p:spPr bwMode="auto">
            <a:xfrm>
              <a:off x="17806988" y="7864475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0" name="Rectangle 2582"/>
            <p:cNvSpPr>
              <a:spLocks noChangeArrowheads="1"/>
            </p:cNvSpPr>
            <p:nvPr/>
          </p:nvSpPr>
          <p:spPr bwMode="auto">
            <a:xfrm>
              <a:off x="17503775" y="7864475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1" name="Rectangle 2583"/>
            <p:cNvSpPr>
              <a:spLocks noChangeArrowheads="1"/>
            </p:cNvSpPr>
            <p:nvPr/>
          </p:nvSpPr>
          <p:spPr bwMode="auto">
            <a:xfrm>
              <a:off x="18110200" y="7561263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2" name="Rectangle 2584"/>
            <p:cNvSpPr>
              <a:spLocks noChangeArrowheads="1"/>
            </p:cNvSpPr>
            <p:nvPr/>
          </p:nvSpPr>
          <p:spPr bwMode="auto">
            <a:xfrm>
              <a:off x="17806988" y="7561263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3" name="Rectangle 2585"/>
            <p:cNvSpPr>
              <a:spLocks noChangeArrowheads="1"/>
            </p:cNvSpPr>
            <p:nvPr/>
          </p:nvSpPr>
          <p:spPr bwMode="auto">
            <a:xfrm>
              <a:off x="17503775" y="7561263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4" name="Rectangle 2586"/>
            <p:cNvSpPr>
              <a:spLocks noChangeArrowheads="1"/>
            </p:cNvSpPr>
            <p:nvPr/>
          </p:nvSpPr>
          <p:spPr bwMode="auto">
            <a:xfrm>
              <a:off x="17200563" y="7561263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5" name="Rectangle 2587"/>
            <p:cNvSpPr>
              <a:spLocks noChangeArrowheads="1"/>
            </p:cNvSpPr>
            <p:nvPr/>
          </p:nvSpPr>
          <p:spPr bwMode="auto">
            <a:xfrm>
              <a:off x="18415000" y="4830763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6" name="Rectangle 2588"/>
            <p:cNvSpPr>
              <a:spLocks noChangeArrowheads="1"/>
            </p:cNvSpPr>
            <p:nvPr/>
          </p:nvSpPr>
          <p:spPr bwMode="auto">
            <a:xfrm>
              <a:off x="18415000" y="4527550"/>
              <a:ext cx="176213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7" name="Rectangle 2589"/>
            <p:cNvSpPr>
              <a:spLocks noChangeArrowheads="1"/>
            </p:cNvSpPr>
            <p:nvPr/>
          </p:nvSpPr>
          <p:spPr bwMode="auto">
            <a:xfrm>
              <a:off x="18415000" y="4224338"/>
              <a:ext cx="176213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8" name="Rectangle 2590"/>
            <p:cNvSpPr>
              <a:spLocks noChangeArrowheads="1"/>
            </p:cNvSpPr>
            <p:nvPr/>
          </p:nvSpPr>
          <p:spPr bwMode="auto">
            <a:xfrm>
              <a:off x="18415000" y="3919538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9" name="Rectangle 2591"/>
            <p:cNvSpPr>
              <a:spLocks noChangeArrowheads="1"/>
            </p:cNvSpPr>
            <p:nvPr/>
          </p:nvSpPr>
          <p:spPr bwMode="auto">
            <a:xfrm>
              <a:off x="18415000" y="3616325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0" name="Rectangle 2592"/>
            <p:cNvSpPr>
              <a:spLocks noChangeArrowheads="1"/>
            </p:cNvSpPr>
            <p:nvPr/>
          </p:nvSpPr>
          <p:spPr bwMode="auto">
            <a:xfrm>
              <a:off x="18415000" y="3313113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1" name="Rectangle 2593"/>
            <p:cNvSpPr>
              <a:spLocks noChangeArrowheads="1"/>
            </p:cNvSpPr>
            <p:nvPr/>
          </p:nvSpPr>
          <p:spPr bwMode="auto">
            <a:xfrm>
              <a:off x="18415000" y="3009900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2" name="Rectangle 2594"/>
            <p:cNvSpPr>
              <a:spLocks noChangeArrowheads="1"/>
            </p:cNvSpPr>
            <p:nvPr/>
          </p:nvSpPr>
          <p:spPr bwMode="auto">
            <a:xfrm>
              <a:off x="18415000" y="2403475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3" name="Rectangle 2595"/>
            <p:cNvSpPr>
              <a:spLocks noChangeArrowheads="1"/>
            </p:cNvSpPr>
            <p:nvPr/>
          </p:nvSpPr>
          <p:spPr bwMode="auto">
            <a:xfrm>
              <a:off x="18415000" y="2100263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4" name="Rectangle 2596"/>
            <p:cNvSpPr>
              <a:spLocks noChangeArrowheads="1"/>
            </p:cNvSpPr>
            <p:nvPr/>
          </p:nvSpPr>
          <p:spPr bwMode="auto">
            <a:xfrm>
              <a:off x="18415000" y="1797050"/>
              <a:ext cx="176213" cy="165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5" name="Rectangle 2597"/>
            <p:cNvSpPr>
              <a:spLocks noChangeArrowheads="1"/>
            </p:cNvSpPr>
            <p:nvPr/>
          </p:nvSpPr>
          <p:spPr bwMode="auto">
            <a:xfrm>
              <a:off x="18415000" y="1492250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" name="Rectangle 2598"/>
            <p:cNvSpPr>
              <a:spLocks noChangeArrowheads="1"/>
            </p:cNvSpPr>
            <p:nvPr/>
          </p:nvSpPr>
          <p:spPr bwMode="auto">
            <a:xfrm>
              <a:off x="18415000" y="1189038"/>
              <a:ext cx="176213" cy="166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7" name="Rectangle 2599"/>
            <p:cNvSpPr>
              <a:spLocks noChangeArrowheads="1"/>
            </p:cNvSpPr>
            <p:nvPr/>
          </p:nvSpPr>
          <p:spPr bwMode="auto">
            <a:xfrm>
              <a:off x="18415000" y="-33337"/>
              <a:ext cx="176213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8" name="Rectangle 2600"/>
            <p:cNvSpPr>
              <a:spLocks noChangeArrowheads="1"/>
            </p:cNvSpPr>
            <p:nvPr/>
          </p:nvSpPr>
          <p:spPr bwMode="auto">
            <a:xfrm>
              <a:off x="18415000" y="-336550"/>
              <a:ext cx="176213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9" name="Rectangle 2601"/>
            <p:cNvSpPr>
              <a:spLocks noChangeArrowheads="1"/>
            </p:cNvSpPr>
            <p:nvPr/>
          </p:nvSpPr>
          <p:spPr bwMode="auto">
            <a:xfrm>
              <a:off x="18415000" y="-639762"/>
              <a:ext cx="176213" cy="174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0" name="Rectangle 2602"/>
            <p:cNvSpPr>
              <a:spLocks noChangeArrowheads="1"/>
            </p:cNvSpPr>
            <p:nvPr/>
          </p:nvSpPr>
          <p:spPr bwMode="auto">
            <a:xfrm>
              <a:off x="18415000" y="-1247775"/>
              <a:ext cx="176213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1" name="Rectangle 2603"/>
            <p:cNvSpPr>
              <a:spLocks noChangeArrowheads="1"/>
            </p:cNvSpPr>
            <p:nvPr/>
          </p:nvSpPr>
          <p:spPr bwMode="auto">
            <a:xfrm>
              <a:off x="18415000" y="-1550987"/>
              <a:ext cx="176213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161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0966F-258A-4E8A-8CAB-708CF7572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899810" y="1354712"/>
            <a:ext cx="8582120" cy="703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360" tIns="720360" rIns="720360" bIns="720360" numCol="1" rtlCol="0" anchor="ctr" anchorCtr="1" compatLnSpc="1">
            <a:prstTxWarp prst="textNoShape">
              <a:avLst/>
            </a:prstTxWarp>
            <a:noAutofit/>
          </a:bodyPr>
          <a:lstStyle>
            <a:lvl1pPr marL="0" marR="0" indent="0" algn="l" defTabSz="1829714" rtl="0" eaLnBrk="0" fontAlgn="base" latinLnBrk="0" hangingPunct="0">
              <a:lnSpc>
                <a:spcPts val="7300"/>
              </a:lnSpc>
              <a:spcBef>
                <a:spcPts val="0"/>
              </a:spcBef>
              <a:spcAft>
                <a:spcPct val="0"/>
              </a:spcAft>
              <a:buNone/>
              <a:tabLst/>
              <a:defRPr lang="en-US" sz="7200" b="0" kern="1200" cap="none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defTabSz="1829714" rtl="0" eaLnBrk="0" fontAlgn="base" latin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tabLst/>
              <a:defRPr/>
            </a:pPr>
            <a:r>
              <a:rPr lang="en-US" dirty="0"/>
              <a:t>Click to edit text of divider or messaging slides</a:t>
            </a:r>
          </a:p>
        </p:txBody>
      </p:sp>
    </p:spTree>
    <p:extLst>
      <p:ext uri="{BB962C8B-B14F-4D97-AF65-F5344CB8AC3E}">
        <p14:creationId xmlns:p14="http://schemas.microsoft.com/office/powerpoint/2010/main" val="8330128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529538" y="9120554"/>
            <a:ext cx="1761637" cy="1177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55107" y="0"/>
            <a:ext cx="18236068" cy="1027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auto">
          <a:xfrm>
            <a:off x="2031544" y="0"/>
            <a:ext cx="15557500" cy="10275887"/>
          </a:xfrm>
          <a:custGeom>
            <a:avLst/>
            <a:gdLst>
              <a:gd name="T0" fmla="*/ 3079 w 4904"/>
              <a:gd name="T1" fmla="*/ 0 h 3238"/>
              <a:gd name="T2" fmla="*/ 0 w 4904"/>
              <a:gd name="T3" fmla="*/ 0 h 3238"/>
              <a:gd name="T4" fmla="*/ 0 w 4904"/>
              <a:gd name="T5" fmla="*/ 377 h 3238"/>
              <a:gd name="T6" fmla="*/ 0 w 4904"/>
              <a:gd name="T7" fmla="*/ 377 h 3238"/>
              <a:gd name="T8" fmla="*/ 0 w 4904"/>
              <a:gd name="T9" fmla="*/ 377 h 3238"/>
              <a:gd name="T10" fmla="*/ 0 w 4904"/>
              <a:gd name="T11" fmla="*/ 377 h 3238"/>
              <a:gd name="T12" fmla="*/ 2717 w 4904"/>
              <a:gd name="T13" fmla="*/ 3238 h 3238"/>
              <a:gd name="T14" fmla="*/ 2717 w 4904"/>
              <a:gd name="T15" fmla="*/ 3238 h 3238"/>
              <a:gd name="T16" fmla="*/ 2717 w 4904"/>
              <a:gd name="T17" fmla="*/ 3238 h 3238"/>
              <a:gd name="T18" fmla="*/ 2717 w 4904"/>
              <a:gd name="T19" fmla="*/ 3238 h 3238"/>
              <a:gd name="T20" fmla="*/ 4904 w 4904"/>
              <a:gd name="T21" fmla="*/ 3238 h 3238"/>
              <a:gd name="T22" fmla="*/ 3079 w 4904"/>
              <a:gd name="T23" fmla="*/ 0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04" h="3238">
                <a:moveTo>
                  <a:pt x="307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266" y="906"/>
                  <a:pt x="2325" y="1873"/>
                  <a:pt x="2717" y="3238"/>
                </a:cubicBezTo>
                <a:cubicBezTo>
                  <a:pt x="2717" y="3238"/>
                  <a:pt x="2717" y="3238"/>
                  <a:pt x="2717" y="3238"/>
                </a:cubicBezTo>
                <a:cubicBezTo>
                  <a:pt x="2717" y="3238"/>
                  <a:pt x="2717" y="3238"/>
                  <a:pt x="2717" y="3238"/>
                </a:cubicBezTo>
                <a:cubicBezTo>
                  <a:pt x="2717" y="3238"/>
                  <a:pt x="2717" y="3238"/>
                  <a:pt x="2717" y="3238"/>
                </a:cubicBezTo>
                <a:cubicBezTo>
                  <a:pt x="4904" y="3238"/>
                  <a:pt x="4904" y="3238"/>
                  <a:pt x="4904" y="3238"/>
                </a:cubicBezTo>
                <a:cubicBezTo>
                  <a:pt x="3079" y="0"/>
                  <a:pt x="3079" y="0"/>
                  <a:pt x="3079" y="0"/>
                </a:cubicBezTo>
              </a:path>
            </a:pathLst>
          </a:custGeom>
          <a:solidFill>
            <a:srgbClr val="141516">
              <a:alpha val="58039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4" name="Freeform 6"/>
          <p:cNvSpPr>
            <a:spLocks/>
          </p:cNvSpPr>
          <p:nvPr userDrawn="1"/>
        </p:nvSpPr>
        <p:spPr bwMode="auto">
          <a:xfrm>
            <a:off x="58282" y="498475"/>
            <a:ext cx="1973263" cy="9777412"/>
          </a:xfrm>
          <a:custGeom>
            <a:avLst/>
            <a:gdLst>
              <a:gd name="T0" fmla="*/ 0 w 622"/>
              <a:gd name="T1" fmla="*/ 0 h 3081"/>
              <a:gd name="T2" fmla="*/ 0 w 622"/>
              <a:gd name="T3" fmla="*/ 2969 h 3081"/>
              <a:gd name="T4" fmla="*/ 96 w 622"/>
              <a:gd name="T5" fmla="*/ 3081 h 3081"/>
              <a:gd name="T6" fmla="*/ 622 w 622"/>
              <a:gd name="T7" fmla="*/ 3081 h 3081"/>
              <a:gd name="T8" fmla="*/ 622 w 622"/>
              <a:gd name="T9" fmla="*/ 220 h 3081"/>
              <a:gd name="T10" fmla="*/ 622 w 622"/>
              <a:gd name="T11" fmla="*/ 220 h 3081"/>
              <a:gd name="T12" fmla="*/ 0 w 622"/>
              <a:gd name="T13" fmla="*/ 0 h 3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2" h="3081">
                <a:moveTo>
                  <a:pt x="0" y="0"/>
                </a:moveTo>
                <a:cubicBezTo>
                  <a:pt x="0" y="2969"/>
                  <a:pt x="0" y="2969"/>
                  <a:pt x="0" y="2969"/>
                </a:cubicBezTo>
                <a:cubicBezTo>
                  <a:pt x="33" y="3005"/>
                  <a:pt x="66" y="3042"/>
                  <a:pt x="96" y="3081"/>
                </a:cubicBezTo>
                <a:cubicBezTo>
                  <a:pt x="622" y="3081"/>
                  <a:pt x="622" y="3081"/>
                  <a:pt x="622" y="3081"/>
                </a:cubicBezTo>
                <a:cubicBezTo>
                  <a:pt x="622" y="220"/>
                  <a:pt x="622" y="220"/>
                  <a:pt x="622" y="220"/>
                </a:cubicBezTo>
                <a:cubicBezTo>
                  <a:pt x="622" y="220"/>
                  <a:pt x="622" y="220"/>
                  <a:pt x="622" y="220"/>
                </a:cubicBezTo>
                <a:cubicBezTo>
                  <a:pt x="419" y="135"/>
                  <a:pt x="211" y="62"/>
                  <a:pt x="0" y="0"/>
                </a:cubicBezTo>
              </a:path>
            </a:pathLst>
          </a:custGeom>
          <a:solidFill>
            <a:srgbClr val="141516">
              <a:alpha val="58039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5" name="Freeform 7"/>
          <p:cNvSpPr>
            <a:spLocks/>
          </p:cNvSpPr>
          <p:nvPr userDrawn="1"/>
        </p:nvSpPr>
        <p:spPr bwMode="auto">
          <a:xfrm>
            <a:off x="2031544" y="1196975"/>
            <a:ext cx="8618538" cy="9078912"/>
          </a:xfrm>
          <a:custGeom>
            <a:avLst/>
            <a:gdLst>
              <a:gd name="T0" fmla="*/ 0 w 2717"/>
              <a:gd name="T1" fmla="*/ 0 h 2861"/>
              <a:gd name="T2" fmla="*/ 0 w 2717"/>
              <a:gd name="T3" fmla="*/ 2861 h 2861"/>
              <a:gd name="T4" fmla="*/ 2717 w 2717"/>
              <a:gd name="T5" fmla="*/ 2861 h 2861"/>
              <a:gd name="T6" fmla="*/ 0 w 2717"/>
              <a:gd name="T7" fmla="*/ 0 h 2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17" h="2861">
                <a:moveTo>
                  <a:pt x="0" y="0"/>
                </a:moveTo>
                <a:cubicBezTo>
                  <a:pt x="0" y="2861"/>
                  <a:pt x="0" y="2861"/>
                  <a:pt x="0" y="2861"/>
                </a:cubicBezTo>
                <a:cubicBezTo>
                  <a:pt x="2717" y="2861"/>
                  <a:pt x="2717" y="2861"/>
                  <a:pt x="2717" y="2861"/>
                </a:cubicBezTo>
                <a:cubicBezTo>
                  <a:pt x="2325" y="1496"/>
                  <a:pt x="1266" y="529"/>
                  <a:pt x="0" y="0"/>
                </a:cubicBezTo>
              </a:path>
            </a:pathLst>
          </a:custGeom>
          <a:solidFill>
            <a:srgbClr val="060606">
              <a:alpha val="92157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70" hasCustomPrompt="1"/>
          </p:nvPr>
        </p:nvSpPr>
        <p:spPr>
          <a:xfrm>
            <a:off x="3175" y="0"/>
            <a:ext cx="18291175" cy="10298113"/>
          </a:xfrm>
          <a:solidFill>
            <a:srgbClr val="069EDB">
              <a:alpha val="8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lvl1pPr marL="0" indent="0">
              <a:buNone/>
              <a:defRPr lang="en-US" dirty="0"/>
            </a:lvl1pPr>
          </a:lstStyle>
          <a:p>
            <a:pPr lvl="0" algn="ctr">
              <a:spcBef>
                <a:spcPct val="0"/>
              </a:spcBef>
            </a:pPr>
            <a:r>
              <a:rPr lang="en-US" dirty="0"/>
              <a:t> </a:t>
            </a:r>
          </a:p>
        </p:txBody>
      </p:sp>
      <p:sp>
        <p:nvSpPr>
          <p:cNvPr id="5" name="Text Placeholder 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034720" y="0"/>
            <a:ext cx="15545840" cy="10298113"/>
          </a:xfrm>
          <a:prstGeom prst="rect">
            <a:avLst/>
          </a:prstGeom>
          <a:noFill/>
        </p:spPr>
        <p:txBody>
          <a:bodyPr lIns="771534" tIns="1414476" rIns="1285886"/>
          <a:lstStyle>
            <a:lvl1pPr marL="1454150" indent="-1454150" algn="l" rtl="0" eaLnBrk="0" fontAlgn="base" hangingPunct="0">
              <a:lnSpc>
                <a:spcPts val="804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>
                <a:tab pos="8641713" algn="r"/>
              </a:tabLst>
              <a:defRPr lang="en-US" sz="7900" b="0" kern="1200" cap="all" spc="-179" baseline="0" dirty="0" smtClean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641713" algn="r"/>
              </a:tabLst>
              <a:defRPr sz="10400" kern="1200" spc="-482" baseline="0">
                <a:solidFill>
                  <a:schemeClr val="bg1"/>
                </a:solidFill>
              </a:defRPr>
            </a:lvl2pPr>
            <a:lvl3pPr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641713" algn="r"/>
              </a:tabLst>
              <a:defRPr sz="10400" kern="1200" spc="-482" baseline="0">
                <a:solidFill>
                  <a:schemeClr val="bg1"/>
                </a:solidFill>
              </a:defRPr>
            </a:lvl3pPr>
            <a:lvl4pPr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641713" algn="r"/>
              </a:tabLst>
              <a:defRPr sz="10400" kern="1200" spc="-482" baseline="0">
                <a:solidFill>
                  <a:schemeClr val="bg1"/>
                </a:solidFill>
              </a:defRPr>
            </a:lvl4pPr>
            <a:lvl5pPr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641713" algn="r"/>
              </a:tabLst>
              <a:defRPr sz="10400" kern="1200" spc="-482" baseline="0">
                <a:solidFill>
                  <a:schemeClr val="bg1"/>
                </a:solidFill>
              </a:defRPr>
            </a:lvl5pPr>
          </a:lstStyle>
          <a:p>
            <a:pPr marL="0" lvl="0" indent="0" algn="l" rtl="0" eaLnBrk="0" fontAlgn="base" hangingPunct="0">
              <a:lnSpc>
                <a:spcPts val="804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>
                <a:tab pos="8641713" algn="r"/>
              </a:tabLst>
            </a:pPr>
            <a:r>
              <a:rPr lang="en-GB" dirty="0"/>
              <a:t>TITLE WITH STRONG</a:t>
            </a:r>
            <a:br>
              <a:rPr lang="en-GB" dirty="0"/>
            </a:br>
            <a:r>
              <a:rPr lang="en-GB" dirty="0"/>
              <a:t>MESSAGE / CALL TO</a:t>
            </a:r>
            <a:br>
              <a:rPr lang="en-GB" dirty="0"/>
            </a:br>
            <a:r>
              <a:rPr lang="en-GB" dirty="0"/>
              <a:t>ACTION. Not MORE </a:t>
            </a:r>
          </a:p>
          <a:p>
            <a:pPr marL="0" lvl="0" indent="0" algn="l" rtl="0" eaLnBrk="0" fontAlgn="base" hangingPunct="0">
              <a:lnSpc>
                <a:spcPts val="804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>
                <a:tab pos="8641713" algn="r"/>
              </a:tabLst>
            </a:pPr>
            <a:r>
              <a:rPr lang="en-GB" dirty="0"/>
              <a:t>THAN 4 LINES.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728211" y="6987538"/>
            <a:ext cx="14912766" cy="2431499"/>
          </a:xfrm>
        </p:spPr>
        <p:txBody>
          <a:bodyPr lIns="0" tIns="0"/>
          <a:lstStyle>
            <a:lvl1pPr marL="0" indent="0">
              <a:lnSpc>
                <a:spcPts val="5896"/>
              </a:lnSpc>
              <a:buNone/>
              <a:defRPr lang="en-US" sz="5700" b="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sz="8600" b="0" kern="1200" spc="-357" baseline="0" dirty="0" smtClean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8600" b="0" kern="1200" spc="-357" baseline="0" dirty="0" smtClean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8600" b="0" kern="1200" spc="-357" baseline="0" dirty="0" smtClean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81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0" y="-3175"/>
            <a:ext cx="18327688" cy="10306050"/>
            <a:chOff x="0" y="-3175"/>
            <a:chExt cx="18327688" cy="10306050"/>
          </a:xfrm>
        </p:grpSpPr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0" y="-3175"/>
              <a:ext cx="14576425" cy="10306050"/>
            </a:xfrm>
            <a:custGeom>
              <a:avLst/>
              <a:gdLst>
                <a:gd name="T0" fmla="*/ 4582 w 4582"/>
                <a:gd name="T1" fmla="*/ 0 h 3238"/>
                <a:gd name="T2" fmla="*/ 1502 w 4582"/>
                <a:gd name="T3" fmla="*/ 0 h 3238"/>
                <a:gd name="T4" fmla="*/ 0 w 4582"/>
                <a:gd name="T5" fmla="*/ 2033 h 3238"/>
                <a:gd name="T6" fmla="*/ 0 w 4582"/>
                <a:gd name="T7" fmla="*/ 3238 h 3238"/>
                <a:gd name="T8" fmla="*/ 4012 w 4582"/>
                <a:gd name="T9" fmla="*/ 3238 h 3238"/>
                <a:gd name="T10" fmla="*/ 4582 w 4582"/>
                <a:gd name="T11" fmla="*/ 2368 h 3238"/>
                <a:gd name="T12" fmla="*/ 4582 w 4582"/>
                <a:gd name="T13" fmla="*/ 0 h 3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2" h="3238">
                  <a:moveTo>
                    <a:pt x="4582" y="0"/>
                  </a:moveTo>
                  <a:cubicBezTo>
                    <a:pt x="1502" y="0"/>
                    <a:pt x="1502" y="0"/>
                    <a:pt x="1502" y="0"/>
                  </a:cubicBezTo>
                  <a:cubicBezTo>
                    <a:pt x="1308" y="1026"/>
                    <a:pt x="783" y="1698"/>
                    <a:pt x="0" y="2033"/>
                  </a:cubicBezTo>
                  <a:cubicBezTo>
                    <a:pt x="0" y="3238"/>
                    <a:pt x="0" y="3238"/>
                    <a:pt x="0" y="3238"/>
                  </a:cubicBezTo>
                  <a:cubicBezTo>
                    <a:pt x="4012" y="3238"/>
                    <a:pt x="4012" y="3238"/>
                    <a:pt x="4012" y="3238"/>
                  </a:cubicBezTo>
                  <a:cubicBezTo>
                    <a:pt x="4226" y="2969"/>
                    <a:pt x="4417" y="2679"/>
                    <a:pt x="4582" y="2368"/>
                  </a:cubicBezTo>
                  <a:cubicBezTo>
                    <a:pt x="4582" y="0"/>
                    <a:pt x="4582" y="0"/>
                    <a:pt x="458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auto">
            <a:xfrm>
              <a:off x="14576425" y="-3175"/>
              <a:ext cx="3751263" cy="10306050"/>
            </a:xfrm>
            <a:custGeom>
              <a:avLst/>
              <a:gdLst>
                <a:gd name="T0" fmla="*/ 1179 w 1179"/>
                <a:gd name="T1" fmla="*/ 0 h 3238"/>
                <a:gd name="T2" fmla="*/ 709 w 1179"/>
                <a:gd name="T3" fmla="*/ 0 h 3238"/>
                <a:gd name="T4" fmla="*/ 0 w 1179"/>
                <a:gd name="T5" fmla="*/ 2368 h 3238"/>
                <a:gd name="T6" fmla="*/ 0 w 1179"/>
                <a:gd name="T7" fmla="*/ 3238 h 3238"/>
                <a:gd name="T8" fmla="*/ 1179 w 1179"/>
                <a:gd name="T9" fmla="*/ 3238 h 3238"/>
                <a:gd name="T10" fmla="*/ 1179 w 1179"/>
                <a:gd name="T11" fmla="*/ 0 h 3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9" h="3238">
                  <a:moveTo>
                    <a:pt x="1179" y="0"/>
                  </a:moveTo>
                  <a:cubicBezTo>
                    <a:pt x="709" y="0"/>
                    <a:pt x="709" y="0"/>
                    <a:pt x="709" y="0"/>
                  </a:cubicBezTo>
                  <a:cubicBezTo>
                    <a:pt x="611" y="883"/>
                    <a:pt x="368" y="1676"/>
                    <a:pt x="0" y="2368"/>
                  </a:cubicBezTo>
                  <a:cubicBezTo>
                    <a:pt x="0" y="3238"/>
                    <a:pt x="0" y="3238"/>
                    <a:pt x="0" y="3238"/>
                  </a:cubicBezTo>
                  <a:cubicBezTo>
                    <a:pt x="1179" y="3238"/>
                    <a:pt x="1179" y="3238"/>
                    <a:pt x="1179" y="3238"/>
                  </a:cubicBezTo>
                  <a:cubicBezTo>
                    <a:pt x="1179" y="0"/>
                    <a:pt x="1179" y="0"/>
                    <a:pt x="1179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/>
            </p:cNvSpPr>
            <p:nvPr userDrawn="1"/>
          </p:nvSpPr>
          <p:spPr bwMode="auto">
            <a:xfrm>
              <a:off x="14576425" y="-3175"/>
              <a:ext cx="2255838" cy="7537450"/>
            </a:xfrm>
            <a:custGeom>
              <a:avLst/>
              <a:gdLst>
                <a:gd name="T0" fmla="*/ 709 w 709"/>
                <a:gd name="T1" fmla="*/ 0 h 2368"/>
                <a:gd name="T2" fmla="*/ 0 w 709"/>
                <a:gd name="T3" fmla="*/ 0 h 2368"/>
                <a:gd name="T4" fmla="*/ 0 w 709"/>
                <a:gd name="T5" fmla="*/ 2368 h 2368"/>
                <a:gd name="T6" fmla="*/ 709 w 709"/>
                <a:gd name="T7" fmla="*/ 0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" h="2368">
                  <a:moveTo>
                    <a:pt x="70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68"/>
                    <a:pt x="0" y="2368"/>
                    <a:pt x="0" y="2368"/>
                  </a:cubicBezTo>
                  <a:cubicBezTo>
                    <a:pt x="368" y="1676"/>
                    <a:pt x="611" y="883"/>
                    <a:pt x="709" y="0"/>
                  </a:cubicBezTo>
                </a:path>
              </a:pathLst>
            </a:custGeom>
            <a:solidFill>
              <a:srgbClr val="0082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5435035" y="8348644"/>
            <a:ext cx="2224871" cy="849514"/>
            <a:chOff x="14972266" y="563887"/>
            <a:chExt cx="2224871" cy="849514"/>
          </a:xfrm>
        </p:grpSpPr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6539508" y="576857"/>
              <a:ext cx="467099" cy="817088"/>
            </a:xfrm>
            <a:custGeom>
              <a:avLst/>
              <a:gdLst>
                <a:gd name="T0" fmla="*/ 0 w 332"/>
                <a:gd name="T1" fmla="*/ 0 h 551"/>
                <a:gd name="T2" fmla="*/ 834380475 w 332"/>
                <a:gd name="T3" fmla="*/ 0 h 551"/>
                <a:gd name="T4" fmla="*/ 834380475 w 332"/>
                <a:gd name="T5" fmla="*/ 326553043 h 551"/>
                <a:gd name="T6" fmla="*/ 331741635 w 332"/>
                <a:gd name="T7" fmla="*/ 326553043 h 551"/>
                <a:gd name="T8" fmla="*/ 331741635 w 332"/>
                <a:gd name="T9" fmla="*/ 530021499 h 551"/>
                <a:gd name="T10" fmla="*/ 743905484 w 332"/>
                <a:gd name="T11" fmla="*/ 530021499 h 551"/>
                <a:gd name="T12" fmla="*/ 743905484 w 332"/>
                <a:gd name="T13" fmla="*/ 851550649 h 551"/>
                <a:gd name="T14" fmla="*/ 331741635 w 332"/>
                <a:gd name="T15" fmla="*/ 851550649 h 551"/>
                <a:gd name="T16" fmla="*/ 331741635 w 332"/>
                <a:gd name="T17" fmla="*/ 1062554154 h 551"/>
                <a:gd name="T18" fmla="*/ 834380475 w 332"/>
                <a:gd name="T19" fmla="*/ 1062554154 h 551"/>
                <a:gd name="T20" fmla="*/ 834380475 w 332"/>
                <a:gd name="T21" fmla="*/ 1384083304 h 551"/>
                <a:gd name="T22" fmla="*/ 0 w 332"/>
                <a:gd name="T23" fmla="*/ 1384083304 h 551"/>
                <a:gd name="T24" fmla="*/ 0 w 332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" h="551">
                  <a:moveTo>
                    <a:pt x="0" y="0"/>
                  </a:moveTo>
                  <a:lnTo>
                    <a:pt x="332" y="0"/>
                  </a:lnTo>
                  <a:lnTo>
                    <a:pt x="332" y="130"/>
                  </a:lnTo>
                  <a:lnTo>
                    <a:pt x="132" y="130"/>
                  </a:lnTo>
                  <a:lnTo>
                    <a:pt x="132" y="211"/>
                  </a:lnTo>
                  <a:lnTo>
                    <a:pt x="296" y="211"/>
                  </a:lnTo>
                  <a:lnTo>
                    <a:pt x="296" y="339"/>
                  </a:lnTo>
                  <a:lnTo>
                    <a:pt x="132" y="339"/>
                  </a:lnTo>
                  <a:lnTo>
                    <a:pt x="132" y="423"/>
                  </a:lnTo>
                  <a:lnTo>
                    <a:pt x="332" y="423"/>
                  </a:lnTo>
                  <a:lnTo>
                    <a:pt x="332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auto">
            <a:xfrm>
              <a:off x="15881882" y="563887"/>
              <a:ext cx="577729" cy="849514"/>
            </a:xfrm>
            <a:custGeom>
              <a:avLst/>
              <a:gdLst>
                <a:gd name="T0" fmla="*/ 1281005241 w 228"/>
                <a:gd name="T1" fmla="*/ 1005742145 h 317"/>
                <a:gd name="T2" fmla="*/ 1158616841 w 228"/>
                <a:gd name="T3" fmla="*/ 695025501 h 317"/>
                <a:gd name="T4" fmla="*/ 946475046 w 228"/>
                <a:gd name="T5" fmla="*/ 605079780 h 317"/>
                <a:gd name="T6" fmla="*/ 693538069 w 228"/>
                <a:gd name="T7" fmla="*/ 801321871 h 317"/>
                <a:gd name="T8" fmla="*/ 611944852 w 228"/>
                <a:gd name="T9" fmla="*/ 1324636972 h 317"/>
                <a:gd name="T10" fmla="*/ 954635223 w 228"/>
                <a:gd name="T11" fmla="*/ 1995130782 h 317"/>
                <a:gd name="T12" fmla="*/ 1281005241 w 228"/>
                <a:gd name="T13" fmla="*/ 1561761402 h 317"/>
                <a:gd name="T14" fmla="*/ 1860312235 w 228"/>
                <a:gd name="T15" fmla="*/ 1561761402 h 317"/>
                <a:gd name="T16" fmla="*/ 1607375258 w 228"/>
                <a:gd name="T17" fmla="*/ 2147483647 h 317"/>
                <a:gd name="T18" fmla="*/ 987270229 w 228"/>
                <a:gd name="T19" fmla="*/ 2147483647 h 317"/>
                <a:gd name="T20" fmla="*/ 465078772 w 228"/>
                <a:gd name="T21" fmla="*/ 2147483647 h 317"/>
                <a:gd name="T22" fmla="*/ 130548577 w 228"/>
                <a:gd name="T23" fmla="*/ 2003308966 h 317"/>
                <a:gd name="T24" fmla="*/ 0 w 228"/>
                <a:gd name="T25" fmla="*/ 1324636972 h 317"/>
                <a:gd name="T26" fmla="*/ 130548577 w 228"/>
                <a:gd name="T27" fmla="*/ 580550948 h 317"/>
                <a:gd name="T28" fmla="*/ 489556452 w 228"/>
                <a:gd name="T29" fmla="*/ 139006244 h 317"/>
                <a:gd name="T30" fmla="*/ 921997366 w 228"/>
                <a:gd name="T31" fmla="*/ 0 h 317"/>
                <a:gd name="T32" fmla="*/ 1615535435 w 228"/>
                <a:gd name="T33" fmla="*/ 302541320 h 317"/>
                <a:gd name="T34" fmla="*/ 1843994732 w 228"/>
                <a:gd name="T35" fmla="*/ 1005742145 h 317"/>
                <a:gd name="T36" fmla="*/ 1281005241 w 228"/>
                <a:gd name="T37" fmla="*/ 1005742145 h 3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8" h="317">
                  <a:moveTo>
                    <a:pt x="157" y="123"/>
                  </a:moveTo>
                  <a:cubicBezTo>
                    <a:pt x="154" y="105"/>
                    <a:pt x="148" y="91"/>
                    <a:pt x="142" y="85"/>
                  </a:cubicBezTo>
                  <a:cubicBezTo>
                    <a:pt x="133" y="78"/>
                    <a:pt x="124" y="74"/>
                    <a:pt x="116" y="74"/>
                  </a:cubicBezTo>
                  <a:cubicBezTo>
                    <a:pt x="102" y="74"/>
                    <a:pt x="91" y="83"/>
                    <a:pt x="85" y="98"/>
                  </a:cubicBezTo>
                  <a:cubicBezTo>
                    <a:pt x="78" y="116"/>
                    <a:pt x="75" y="137"/>
                    <a:pt x="75" y="162"/>
                  </a:cubicBezTo>
                  <a:cubicBezTo>
                    <a:pt x="75" y="216"/>
                    <a:pt x="89" y="244"/>
                    <a:pt x="117" y="244"/>
                  </a:cubicBezTo>
                  <a:cubicBezTo>
                    <a:pt x="139" y="244"/>
                    <a:pt x="153" y="225"/>
                    <a:pt x="15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5" y="229"/>
                    <a:pt x="215" y="260"/>
                    <a:pt x="197" y="283"/>
                  </a:cubicBezTo>
                  <a:cubicBezTo>
                    <a:pt x="178" y="306"/>
                    <a:pt x="151" y="317"/>
                    <a:pt x="121" y="317"/>
                  </a:cubicBezTo>
                  <a:cubicBezTo>
                    <a:pt x="97" y="317"/>
                    <a:pt x="75" y="311"/>
                    <a:pt x="57" y="299"/>
                  </a:cubicBezTo>
                  <a:cubicBezTo>
                    <a:pt x="38" y="287"/>
                    <a:pt x="25" y="269"/>
                    <a:pt x="16" y="245"/>
                  </a:cubicBezTo>
                  <a:cubicBezTo>
                    <a:pt x="6" y="223"/>
                    <a:pt x="0" y="193"/>
                    <a:pt x="0" y="162"/>
                  </a:cubicBezTo>
                  <a:cubicBezTo>
                    <a:pt x="0" y="127"/>
                    <a:pt x="6" y="96"/>
                    <a:pt x="16" y="71"/>
                  </a:cubicBezTo>
                  <a:cubicBezTo>
                    <a:pt x="28" y="47"/>
                    <a:pt x="43" y="28"/>
                    <a:pt x="60" y="17"/>
                  </a:cubicBezTo>
                  <a:cubicBezTo>
                    <a:pt x="77" y="7"/>
                    <a:pt x="96" y="0"/>
                    <a:pt x="113" y="0"/>
                  </a:cubicBezTo>
                  <a:cubicBezTo>
                    <a:pt x="152" y="1"/>
                    <a:pt x="182" y="15"/>
                    <a:pt x="198" y="37"/>
                  </a:cubicBezTo>
                  <a:cubicBezTo>
                    <a:pt x="214" y="61"/>
                    <a:pt x="224" y="90"/>
                    <a:pt x="226" y="123"/>
                  </a:cubicBezTo>
                  <a:lnTo>
                    <a:pt x="157" y="123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15623748" y="576857"/>
              <a:ext cx="190526" cy="817088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0" name="Freeform 11"/>
            <p:cNvSpPr>
              <a:spLocks/>
            </p:cNvSpPr>
            <p:nvPr userDrawn="1"/>
          </p:nvSpPr>
          <p:spPr bwMode="auto">
            <a:xfrm>
              <a:off x="14972266" y="576857"/>
              <a:ext cx="546996" cy="817088"/>
            </a:xfrm>
            <a:custGeom>
              <a:avLst/>
              <a:gdLst>
                <a:gd name="T0" fmla="*/ 0 w 386"/>
                <a:gd name="T1" fmla="*/ 0 h 551"/>
                <a:gd name="T2" fmla="*/ 301231077 w 386"/>
                <a:gd name="T3" fmla="*/ 0 h 551"/>
                <a:gd name="T4" fmla="*/ 655619642 w 386"/>
                <a:gd name="T5" fmla="*/ 766144469 h 551"/>
                <a:gd name="T6" fmla="*/ 655619642 w 386"/>
                <a:gd name="T7" fmla="*/ 462198153 h 551"/>
                <a:gd name="T8" fmla="*/ 655619642 w 386"/>
                <a:gd name="T9" fmla="*/ 0 h 551"/>
                <a:gd name="T10" fmla="*/ 977099900 w 386"/>
                <a:gd name="T11" fmla="*/ 0 h 551"/>
                <a:gd name="T12" fmla="*/ 977099900 w 386"/>
                <a:gd name="T13" fmla="*/ 1384083304 h 551"/>
                <a:gd name="T14" fmla="*/ 660682336 w 386"/>
                <a:gd name="T15" fmla="*/ 1384083304 h 551"/>
                <a:gd name="T16" fmla="*/ 313887015 w 386"/>
                <a:gd name="T17" fmla="*/ 638034407 h 551"/>
                <a:gd name="T18" fmla="*/ 313887015 w 386"/>
                <a:gd name="T19" fmla="*/ 959563557 h 551"/>
                <a:gd name="T20" fmla="*/ 313887015 w 386"/>
                <a:gd name="T21" fmla="*/ 1384083304 h 551"/>
                <a:gd name="T22" fmla="*/ 0 w 386"/>
                <a:gd name="T23" fmla="*/ 1384083304 h 551"/>
                <a:gd name="T24" fmla="*/ 0 w 386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6" h="551">
                  <a:moveTo>
                    <a:pt x="0" y="0"/>
                  </a:moveTo>
                  <a:lnTo>
                    <a:pt x="119" y="0"/>
                  </a:lnTo>
                  <a:lnTo>
                    <a:pt x="259" y="305"/>
                  </a:lnTo>
                  <a:lnTo>
                    <a:pt x="259" y="184"/>
                  </a:lnTo>
                  <a:lnTo>
                    <a:pt x="259" y="0"/>
                  </a:lnTo>
                  <a:lnTo>
                    <a:pt x="386" y="0"/>
                  </a:lnTo>
                  <a:lnTo>
                    <a:pt x="386" y="551"/>
                  </a:lnTo>
                  <a:lnTo>
                    <a:pt x="261" y="551"/>
                  </a:lnTo>
                  <a:lnTo>
                    <a:pt x="124" y="254"/>
                  </a:lnTo>
                  <a:lnTo>
                    <a:pt x="124" y="382"/>
                  </a:lnTo>
                  <a:lnTo>
                    <a:pt x="124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 userDrawn="1"/>
          </p:nvSpPr>
          <p:spPr bwMode="auto">
            <a:xfrm>
              <a:off x="16459610" y="894615"/>
              <a:ext cx="172090" cy="181574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2" name="Rectangle 13"/>
            <p:cNvSpPr>
              <a:spLocks noChangeArrowheads="1"/>
            </p:cNvSpPr>
            <p:nvPr userDrawn="1"/>
          </p:nvSpPr>
          <p:spPr bwMode="auto">
            <a:xfrm>
              <a:off x="15814272" y="894615"/>
              <a:ext cx="165945" cy="181574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3" name="Rectangle 14"/>
            <p:cNvSpPr>
              <a:spLocks noChangeArrowheads="1"/>
            </p:cNvSpPr>
            <p:nvPr userDrawn="1"/>
          </p:nvSpPr>
          <p:spPr bwMode="auto">
            <a:xfrm>
              <a:off x="15457802" y="894615"/>
              <a:ext cx="165945" cy="181574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4" name="Freeform 15"/>
            <p:cNvSpPr>
              <a:spLocks noEditPoints="1"/>
            </p:cNvSpPr>
            <p:nvPr userDrawn="1"/>
          </p:nvSpPr>
          <p:spPr bwMode="auto">
            <a:xfrm>
              <a:off x="17068069" y="570374"/>
              <a:ext cx="129068" cy="136179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4724759" y="4395788"/>
            <a:ext cx="8867775" cy="1517650"/>
            <a:chOff x="4716463" y="4395788"/>
            <a:chExt cx="8867775" cy="1517650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4716463" y="4395788"/>
              <a:ext cx="1130300" cy="1485900"/>
            </a:xfrm>
            <a:custGeom>
              <a:avLst/>
              <a:gdLst>
                <a:gd name="T0" fmla="*/ 0 w 712"/>
                <a:gd name="T1" fmla="*/ 47 h 936"/>
                <a:gd name="T2" fmla="*/ 0 w 712"/>
                <a:gd name="T3" fmla="*/ 0 h 936"/>
                <a:gd name="T4" fmla="*/ 712 w 712"/>
                <a:gd name="T5" fmla="*/ 0 h 936"/>
                <a:gd name="T6" fmla="*/ 712 w 712"/>
                <a:gd name="T7" fmla="*/ 47 h 936"/>
                <a:gd name="T8" fmla="*/ 383 w 712"/>
                <a:gd name="T9" fmla="*/ 47 h 936"/>
                <a:gd name="T10" fmla="*/ 383 w 712"/>
                <a:gd name="T11" fmla="*/ 936 h 936"/>
                <a:gd name="T12" fmla="*/ 329 w 712"/>
                <a:gd name="T13" fmla="*/ 936 h 936"/>
                <a:gd name="T14" fmla="*/ 329 w 712"/>
                <a:gd name="T15" fmla="*/ 47 h 936"/>
                <a:gd name="T16" fmla="*/ 0 w 712"/>
                <a:gd name="T17" fmla="*/ 47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2" h="936">
                  <a:moveTo>
                    <a:pt x="0" y="47"/>
                  </a:moveTo>
                  <a:lnTo>
                    <a:pt x="0" y="0"/>
                  </a:lnTo>
                  <a:lnTo>
                    <a:pt x="712" y="0"/>
                  </a:lnTo>
                  <a:lnTo>
                    <a:pt x="712" y="47"/>
                  </a:lnTo>
                  <a:lnTo>
                    <a:pt x="383" y="47"/>
                  </a:lnTo>
                  <a:lnTo>
                    <a:pt x="383" y="936"/>
                  </a:lnTo>
                  <a:lnTo>
                    <a:pt x="329" y="936"/>
                  </a:lnTo>
                  <a:lnTo>
                    <a:pt x="329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5932488" y="4395788"/>
              <a:ext cx="830263" cy="1485900"/>
            </a:xfrm>
            <a:custGeom>
              <a:avLst/>
              <a:gdLst>
                <a:gd name="T0" fmla="*/ 7 w 78"/>
                <a:gd name="T1" fmla="*/ 0 h 137"/>
                <a:gd name="T2" fmla="*/ 7 w 78"/>
                <a:gd name="T3" fmla="*/ 59 h 137"/>
                <a:gd name="T4" fmla="*/ 8 w 78"/>
                <a:gd name="T5" fmla="*/ 59 h 137"/>
                <a:gd name="T6" fmla="*/ 13 w 78"/>
                <a:gd name="T7" fmla="*/ 50 h 137"/>
                <a:gd name="T8" fmla="*/ 21 w 78"/>
                <a:gd name="T9" fmla="*/ 42 h 137"/>
                <a:gd name="T10" fmla="*/ 32 w 78"/>
                <a:gd name="T11" fmla="*/ 38 h 137"/>
                <a:gd name="T12" fmla="*/ 43 w 78"/>
                <a:gd name="T13" fmla="*/ 36 h 137"/>
                <a:gd name="T14" fmla="*/ 58 w 78"/>
                <a:gd name="T15" fmla="*/ 38 h 137"/>
                <a:gd name="T16" fmla="*/ 68 w 78"/>
                <a:gd name="T17" fmla="*/ 44 h 137"/>
                <a:gd name="T18" fmla="*/ 74 w 78"/>
                <a:gd name="T19" fmla="*/ 51 h 137"/>
                <a:gd name="T20" fmla="*/ 77 w 78"/>
                <a:gd name="T21" fmla="*/ 60 h 137"/>
                <a:gd name="T22" fmla="*/ 78 w 78"/>
                <a:gd name="T23" fmla="*/ 69 h 137"/>
                <a:gd name="T24" fmla="*/ 78 w 78"/>
                <a:gd name="T25" fmla="*/ 76 h 137"/>
                <a:gd name="T26" fmla="*/ 78 w 78"/>
                <a:gd name="T27" fmla="*/ 137 h 137"/>
                <a:gd name="T28" fmla="*/ 71 w 78"/>
                <a:gd name="T29" fmla="*/ 137 h 137"/>
                <a:gd name="T30" fmla="*/ 71 w 78"/>
                <a:gd name="T31" fmla="*/ 75 h 137"/>
                <a:gd name="T32" fmla="*/ 71 w 78"/>
                <a:gd name="T33" fmla="*/ 65 h 137"/>
                <a:gd name="T34" fmla="*/ 67 w 78"/>
                <a:gd name="T35" fmla="*/ 55 h 137"/>
                <a:gd name="T36" fmla="*/ 59 w 78"/>
                <a:gd name="T37" fmla="*/ 46 h 137"/>
                <a:gd name="T38" fmla="*/ 43 w 78"/>
                <a:gd name="T39" fmla="*/ 42 h 137"/>
                <a:gd name="T40" fmla="*/ 28 w 78"/>
                <a:gd name="T41" fmla="*/ 45 h 137"/>
                <a:gd name="T42" fmla="*/ 17 w 78"/>
                <a:gd name="T43" fmla="*/ 54 h 137"/>
                <a:gd name="T44" fmla="*/ 10 w 78"/>
                <a:gd name="T45" fmla="*/ 67 h 137"/>
                <a:gd name="T46" fmla="*/ 7 w 78"/>
                <a:gd name="T47" fmla="*/ 84 h 137"/>
                <a:gd name="T48" fmla="*/ 7 w 78"/>
                <a:gd name="T49" fmla="*/ 137 h 137"/>
                <a:gd name="T50" fmla="*/ 0 w 78"/>
                <a:gd name="T51" fmla="*/ 137 h 137"/>
                <a:gd name="T52" fmla="*/ 0 w 78"/>
                <a:gd name="T53" fmla="*/ 0 h 137"/>
                <a:gd name="T54" fmla="*/ 7 w 78"/>
                <a:gd name="T5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8" h="137">
                  <a:moveTo>
                    <a:pt x="7" y="0"/>
                  </a:moveTo>
                  <a:cubicBezTo>
                    <a:pt x="7" y="59"/>
                    <a:pt x="7" y="59"/>
                    <a:pt x="7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9" y="56"/>
                    <a:pt x="11" y="52"/>
                    <a:pt x="13" y="50"/>
                  </a:cubicBezTo>
                  <a:cubicBezTo>
                    <a:pt x="16" y="47"/>
                    <a:pt x="18" y="44"/>
                    <a:pt x="21" y="42"/>
                  </a:cubicBezTo>
                  <a:cubicBezTo>
                    <a:pt x="25" y="40"/>
                    <a:pt x="28" y="39"/>
                    <a:pt x="32" y="38"/>
                  </a:cubicBezTo>
                  <a:cubicBezTo>
                    <a:pt x="36" y="36"/>
                    <a:pt x="39" y="36"/>
                    <a:pt x="43" y="36"/>
                  </a:cubicBezTo>
                  <a:cubicBezTo>
                    <a:pt x="49" y="36"/>
                    <a:pt x="54" y="37"/>
                    <a:pt x="58" y="38"/>
                  </a:cubicBezTo>
                  <a:cubicBezTo>
                    <a:pt x="62" y="39"/>
                    <a:pt x="65" y="41"/>
                    <a:pt x="68" y="44"/>
                  </a:cubicBezTo>
                  <a:cubicBezTo>
                    <a:pt x="70" y="46"/>
                    <a:pt x="72" y="49"/>
                    <a:pt x="74" y="51"/>
                  </a:cubicBezTo>
                  <a:cubicBezTo>
                    <a:pt x="75" y="54"/>
                    <a:pt x="76" y="57"/>
                    <a:pt x="77" y="60"/>
                  </a:cubicBezTo>
                  <a:cubicBezTo>
                    <a:pt x="78" y="63"/>
                    <a:pt x="78" y="66"/>
                    <a:pt x="78" y="69"/>
                  </a:cubicBezTo>
                  <a:cubicBezTo>
                    <a:pt x="78" y="72"/>
                    <a:pt x="78" y="74"/>
                    <a:pt x="78" y="76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2"/>
                    <a:pt x="71" y="69"/>
                    <a:pt x="71" y="65"/>
                  </a:cubicBezTo>
                  <a:cubicBezTo>
                    <a:pt x="70" y="62"/>
                    <a:pt x="69" y="58"/>
                    <a:pt x="67" y="55"/>
                  </a:cubicBezTo>
                  <a:cubicBezTo>
                    <a:pt x="65" y="51"/>
                    <a:pt x="62" y="48"/>
                    <a:pt x="59" y="46"/>
                  </a:cubicBezTo>
                  <a:cubicBezTo>
                    <a:pt x="55" y="44"/>
                    <a:pt x="50" y="42"/>
                    <a:pt x="43" y="42"/>
                  </a:cubicBezTo>
                  <a:cubicBezTo>
                    <a:pt x="37" y="42"/>
                    <a:pt x="32" y="43"/>
                    <a:pt x="28" y="45"/>
                  </a:cubicBezTo>
                  <a:cubicBezTo>
                    <a:pt x="24" y="47"/>
                    <a:pt x="20" y="50"/>
                    <a:pt x="17" y="54"/>
                  </a:cubicBezTo>
                  <a:cubicBezTo>
                    <a:pt x="14" y="58"/>
                    <a:pt x="11" y="62"/>
                    <a:pt x="10" y="67"/>
                  </a:cubicBezTo>
                  <a:cubicBezTo>
                    <a:pt x="8" y="72"/>
                    <a:pt x="7" y="78"/>
                    <a:pt x="7" y="84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6943726" y="4786313"/>
              <a:ext cx="960438" cy="1127125"/>
            </a:xfrm>
            <a:custGeom>
              <a:avLst/>
              <a:gdLst>
                <a:gd name="T0" fmla="*/ 78 w 90"/>
                <a:gd name="T1" fmla="*/ 83 h 104"/>
                <a:gd name="T2" fmla="*/ 78 w 90"/>
                <a:gd name="T3" fmla="*/ 87 h 104"/>
                <a:gd name="T4" fmla="*/ 79 w 90"/>
                <a:gd name="T5" fmla="*/ 91 h 104"/>
                <a:gd name="T6" fmla="*/ 81 w 90"/>
                <a:gd name="T7" fmla="*/ 94 h 104"/>
                <a:gd name="T8" fmla="*/ 85 w 90"/>
                <a:gd name="T9" fmla="*/ 95 h 104"/>
                <a:gd name="T10" fmla="*/ 90 w 90"/>
                <a:gd name="T11" fmla="*/ 94 h 104"/>
                <a:gd name="T12" fmla="*/ 90 w 90"/>
                <a:gd name="T13" fmla="*/ 101 h 104"/>
                <a:gd name="T14" fmla="*/ 87 w 90"/>
                <a:gd name="T15" fmla="*/ 101 h 104"/>
                <a:gd name="T16" fmla="*/ 84 w 90"/>
                <a:gd name="T17" fmla="*/ 101 h 104"/>
                <a:gd name="T18" fmla="*/ 77 w 90"/>
                <a:gd name="T19" fmla="*/ 100 h 104"/>
                <a:gd name="T20" fmla="*/ 73 w 90"/>
                <a:gd name="T21" fmla="*/ 97 h 104"/>
                <a:gd name="T22" fmla="*/ 71 w 90"/>
                <a:gd name="T23" fmla="*/ 93 h 104"/>
                <a:gd name="T24" fmla="*/ 71 w 90"/>
                <a:gd name="T25" fmla="*/ 87 h 104"/>
                <a:gd name="T26" fmla="*/ 71 w 90"/>
                <a:gd name="T27" fmla="*/ 82 h 104"/>
                <a:gd name="T28" fmla="*/ 70 w 90"/>
                <a:gd name="T29" fmla="*/ 82 h 104"/>
                <a:gd name="T30" fmla="*/ 65 w 90"/>
                <a:gd name="T31" fmla="*/ 90 h 104"/>
                <a:gd name="T32" fmla="*/ 57 w 90"/>
                <a:gd name="T33" fmla="*/ 97 h 104"/>
                <a:gd name="T34" fmla="*/ 47 w 90"/>
                <a:gd name="T35" fmla="*/ 102 h 104"/>
                <a:gd name="T36" fmla="*/ 34 w 90"/>
                <a:gd name="T37" fmla="*/ 104 h 104"/>
                <a:gd name="T38" fmla="*/ 21 w 90"/>
                <a:gd name="T39" fmla="*/ 102 h 104"/>
                <a:gd name="T40" fmla="*/ 10 w 90"/>
                <a:gd name="T41" fmla="*/ 97 h 104"/>
                <a:gd name="T42" fmla="*/ 3 w 90"/>
                <a:gd name="T43" fmla="*/ 89 h 104"/>
                <a:gd name="T44" fmla="*/ 0 w 90"/>
                <a:gd name="T45" fmla="*/ 76 h 104"/>
                <a:gd name="T46" fmla="*/ 4 w 90"/>
                <a:gd name="T47" fmla="*/ 62 h 104"/>
                <a:gd name="T48" fmla="*/ 12 w 90"/>
                <a:gd name="T49" fmla="*/ 53 h 104"/>
                <a:gd name="T50" fmla="*/ 24 w 90"/>
                <a:gd name="T51" fmla="*/ 48 h 104"/>
                <a:gd name="T52" fmla="*/ 37 w 90"/>
                <a:gd name="T53" fmla="*/ 46 h 104"/>
                <a:gd name="T54" fmla="*/ 56 w 90"/>
                <a:gd name="T55" fmla="*/ 45 h 104"/>
                <a:gd name="T56" fmla="*/ 66 w 90"/>
                <a:gd name="T57" fmla="*/ 41 h 104"/>
                <a:gd name="T58" fmla="*/ 70 w 90"/>
                <a:gd name="T59" fmla="*/ 36 h 104"/>
                <a:gd name="T60" fmla="*/ 71 w 90"/>
                <a:gd name="T61" fmla="*/ 26 h 104"/>
                <a:gd name="T62" fmla="*/ 70 w 90"/>
                <a:gd name="T63" fmla="*/ 21 h 104"/>
                <a:gd name="T64" fmla="*/ 66 w 90"/>
                <a:gd name="T65" fmla="*/ 14 h 104"/>
                <a:gd name="T66" fmla="*/ 57 w 90"/>
                <a:gd name="T67" fmla="*/ 9 h 104"/>
                <a:gd name="T68" fmla="*/ 43 w 90"/>
                <a:gd name="T69" fmla="*/ 6 h 104"/>
                <a:gd name="T70" fmla="*/ 22 w 90"/>
                <a:gd name="T71" fmla="*/ 13 h 104"/>
                <a:gd name="T72" fmla="*/ 13 w 90"/>
                <a:gd name="T73" fmla="*/ 33 h 104"/>
                <a:gd name="T74" fmla="*/ 6 w 90"/>
                <a:gd name="T75" fmla="*/ 33 h 104"/>
                <a:gd name="T76" fmla="*/ 16 w 90"/>
                <a:gd name="T77" fmla="*/ 8 h 104"/>
                <a:gd name="T78" fmla="*/ 43 w 90"/>
                <a:gd name="T79" fmla="*/ 0 h 104"/>
                <a:gd name="T80" fmla="*/ 56 w 90"/>
                <a:gd name="T81" fmla="*/ 1 h 104"/>
                <a:gd name="T82" fmla="*/ 67 w 90"/>
                <a:gd name="T83" fmla="*/ 5 h 104"/>
                <a:gd name="T84" fmla="*/ 75 w 90"/>
                <a:gd name="T85" fmla="*/ 13 h 104"/>
                <a:gd name="T86" fmla="*/ 78 w 90"/>
                <a:gd name="T87" fmla="*/ 26 h 104"/>
                <a:gd name="T88" fmla="*/ 78 w 90"/>
                <a:gd name="T89" fmla="*/ 83 h 104"/>
                <a:gd name="T90" fmla="*/ 71 w 90"/>
                <a:gd name="T91" fmla="*/ 45 h 104"/>
                <a:gd name="T92" fmla="*/ 65 w 90"/>
                <a:gd name="T93" fmla="*/ 49 h 104"/>
                <a:gd name="T94" fmla="*/ 56 w 90"/>
                <a:gd name="T95" fmla="*/ 51 h 104"/>
                <a:gd name="T96" fmla="*/ 46 w 90"/>
                <a:gd name="T97" fmla="*/ 52 h 104"/>
                <a:gd name="T98" fmla="*/ 35 w 90"/>
                <a:gd name="T99" fmla="*/ 53 h 104"/>
                <a:gd name="T100" fmla="*/ 15 w 90"/>
                <a:gd name="T101" fmla="*/ 59 h 104"/>
                <a:gd name="T102" fmla="*/ 8 w 90"/>
                <a:gd name="T103" fmla="*/ 76 h 104"/>
                <a:gd name="T104" fmla="*/ 14 w 90"/>
                <a:gd name="T105" fmla="*/ 91 h 104"/>
                <a:gd name="T106" fmla="*/ 34 w 90"/>
                <a:gd name="T107" fmla="*/ 97 h 104"/>
                <a:gd name="T108" fmla="*/ 54 w 90"/>
                <a:gd name="T109" fmla="*/ 93 h 104"/>
                <a:gd name="T110" fmla="*/ 65 w 90"/>
                <a:gd name="T111" fmla="*/ 82 h 104"/>
                <a:gd name="T112" fmla="*/ 70 w 90"/>
                <a:gd name="T113" fmla="*/ 71 h 104"/>
                <a:gd name="T114" fmla="*/ 71 w 90"/>
                <a:gd name="T115" fmla="*/ 64 h 104"/>
                <a:gd name="T116" fmla="*/ 71 w 90"/>
                <a:gd name="T117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" h="104">
                  <a:moveTo>
                    <a:pt x="78" y="83"/>
                  </a:moveTo>
                  <a:cubicBezTo>
                    <a:pt x="78" y="84"/>
                    <a:pt x="78" y="86"/>
                    <a:pt x="78" y="87"/>
                  </a:cubicBezTo>
                  <a:cubicBezTo>
                    <a:pt x="78" y="89"/>
                    <a:pt x="78" y="90"/>
                    <a:pt x="79" y="91"/>
                  </a:cubicBezTo>
                  <a:cubicBezTo>
                    <a:pt x="79" y="92"/>
                    <a:pt x="80" y="93"/>
                    <a:pt x="81" y="94"/>
                  </a:cubicBezTo>
                  <a:cubicBezTo>
                    <a:pt x="82" y="95"/>
                    <a:pt x="83" y="95"/>
                    <a:pt x="85" y="95"/>
                  </a:cubicBezTo>
                  <a:cubicBezTo>
                    <a:pt x="86" y="95"/>
                    <a:pt x="88" y="95"/>
                    <a:pt x="90" y="94"/>
                  </a:cubicBezTo>
                  <a:cubicBezTo>
                    <a:pt x="90" y="101"/>
                    <a:pt x="90" y="101"/>
                    <a:pt x="90" y="101"/>
                  </a:cubicBezTo>
                  <a:cubicBezTo>
                    <a:pt x="89" y="101"/>
                    <a:pt x="88" y="101"/>
                    <a:pt x="87" y="101"/>
                  </a:cubicBezTo>
                  <a:cubicBezTo>
                    <a:pt x="86" y="101"/>
                    <a:pt x="85" y="101"/>
                    <a:pt x="84" y="101"/>
                  </a:cubicBezTo>
                  <a:cubicBezTo>
                    <a:pt x="81" y="101"/>
                    <a:pt x="79" y="101"/>
                    <a:pt x="77" y="100"/>
                  </a:cubicBezTo>
                  <a:cubicBezTo>
                    <a:pt x="75" y="99"/>
                    <a:pt x="74" y="98"/>
                    <a:pt x="73" y="97"/>
                  </a:cubicBezTo>
                  <a:cubicBezTo>
                    <a:pt x="72" y="96"/>
                    <a:pt x="72" y="94"/>
                    <a:pt x="71" y="93"/>
                  </a:cubicBezTo>
                  <a:cubicBezTo>
                    <a:pt x="71" y="91"/>
                    <a:pt x="71" y="89"/>
                    <a:pt x="71" y="87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69" y="85"/>
                    <a:pt x="68" y="87"/>
                    <a:pt x="65" y="90"/>
                  </a:cubicBezTo>
                  <a:cubicBezTo>
                    <a:pt x="63" y="93"/>
                    <a:pt x="61" y="95"/>
                    <a:pt x="57" y="97"/>
                  </a:cubicBezTo>
                  <a:cubicBezTo>
                    <a:pt x="54" y="99"/>
                    <a:pt x="51" y="101"/>
                    <a:pt x="47" y="102"/>
                  </a:cubicBezTo>
                  <a:cubicBezTo>
                    <a:pt x="43" y="103"/>
                    <a:pt x="38" y="104"/>
                    <a:pt x="34" y="104"/>
                  </a:cubicBezTo>
                  <a:cubicBezTo>
                    <a:pt x="29" y="104"/>
                    <a:pt x="25" y="103"/>
                    <a:pt x="21" y="102"/>
                  </a:cubicBezTo>
                  <a:cubicBezTo>
                    <a:pt x="16" y="101"/>
                    <a:pt x="13" y="100"/>
                    <a:pt x="10" y="97"/>
                  </a:cubicBezTo>
                  <a:cubicBezTo>
                    <a:pt x="7" y="95"/>
                    <a:pt x="5" y="92"/>
                    <a:pt x="3" y="89"/>
                  </a:cubicBezTo>
                  <a:cubicBezTo>
                    <a:pt x="1" y="85"/>
                    <a:pt x="0" y="81"/>
                    <a:pt x="0" y="76"/>
                  </a:cubicBezTo>
                  <a:cubicBezTo>
                    <a:pt x="0" y="70"/>
                    <a:pt x="2" y="65"/>
                    <a:pt x="4" y="62"/>
                  </a:cubicBezTo>
                  <a:cubicBezTo>
                    <a:pt x="6" y="58"/>
                    <a:pt x="9" y="55"/>
                    <a:pt x="12" y="53"/>
                  </a:cubicBezTo>
                  <a:cubicBezTo>
                    <a:pt x="16" y="51"/>
                    <a:pt x="20" y="49"/>
                    <a:pt x="24" y="48"/>
                  </a:cubicBezTo>
                  <a:cubicBezTo>
                    <a:pt x="29" y="47"/>
                    <a:pt x="33" y="47"/>
                    <a:pt x="37" y="46"/>
                  </a:cubicBezTo>
                  <a:cubicBezTo>
                    <a:pt x="45" y="46"/>
                    <a:pt x="51" y="45"/>
                    <a:pt x="56" y="45"/>
                  </a:cubicBezTo>
                  <a:cubicBezTo>
                    <a:pt x="61" y="44"/>
                    <a:pt x="64" y="43"/>
                    <a:pt x="66" y="41"/>
                  </a:cubicBezTo>
                  <a:cubicBezTo>
                    <a:pt x="68" y="40"/>
                    <a:pt x="70" y="38"/>
                    <a:pt x="70" y="36"/>
                  </a:cubicBezTo>
                  <a:cubicBezTo>
                    <a:pt x="71" y="33"/>
                    <a:pt x="71" y="30"/>
                    <a:pt x="71" y="26"/>
                  </a:cubicBezTo>
                  <a:cubicBezTo>
                    <a:pt x="71" y="25"/>
                    <a:pt x="71" y="23"/>
                    <a:pt x="70" y="21"/>
                  </a:cubicBezTo>
                  <a:cubicBezTo>
                    <a:pt x="69" y="19"/>
                    <a:pt x="68" y="17"/>
                    <a:pt x="66" y="14"/>
                  </a:cubicBezTo>
                  <a:cubicBezTo>
                    <a:pt x="64" y="12"/>
                    <a:pt x="61" y="10"/>
                    <a:pt x="57" y="9"/>
                  </a:cubicBezTo>
                  <a:cubicBezTo>
                    <a:pt x="54" y="7"/>
                    <a:pt x="49" y="6"/>
                    <a:pt x="43" y="6"/>
                  </a:cubicBezTo>
                  <a:cubicBezTo>
                    <a:pt x="35" y="6"/>
                    <a:pt x="27" y="9"/>
                    <a:pt x="22" y="13"/>
                  </a:cubicBezTo>
                  <a:cubicBezTo>
                    <a:pt x="16" y="18"/>
                    <a:pt x="13" y="24"/>
                    <a:pt x="13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22"/>
                    <a:pt x="10" y="14"/>
                    <a:pt x="16" y="8"/>
                  </a:cubicBezTo>
                  <a:cubicBezTo>
                    <a:pt x="23" y="3"/>
                    <a:pt x="32" y="0"/>
                    <a:pt x="43" y="0"/>
                  </a:cubicBezTo>
                  <a:cubicBezTo>
                    <a:pt x="48" y="0"/>
                    <a:pt x="52" y="0"/>
                    <a:pt x="56" y="1"/>
                  </a:cubicBezTo>
                  <a:cubicBezTo>
                    <a:pt x="60" y="2"/>
                    <a:pt x="64" y="3"/>
                    <a:pt x="67" y="5"/>
                  </a:cubicBezTo>
                  <a:cubicBezTo>
                    <a:pt x="70" y="7"/>
                    <a:pt x="73" y="10"/>
                    <a:pt x="75" y="13"/>
                  </a:cubicBezTo>
                  <a:cubicBezTo>
                    <a:pt x="77" y="16"/>
                    <a:pt x="78" y="21"/>
                    <a:pt x="78" y="26"/>
                  </a:cubicBezTo>
                  <a:lnTo>
                    <a:pt x="78" y="83"/>
                  </a:lnTo>
                  <a:close/>
                  <a:moveTo>
                    <a:pt x="71" y="45"/>
                  </a:moveTo>
                  <a:cubicBezTo>
                    <a:pt x="69" y="47"/>
                    <a:pt x="67" y="48"/>
                    <a:pt x="65" y="49"/>
                  </a:cubicBezTo>
                  <a:cubicBezTo>
                    <a:pt x="62" y="50"/>
                    <a:pt x="59" y="50"/>
                    <a:pt x="56" y="51"/>
                  </a:cubicBezTo>
                  <a:cubicBezTo>
                    <a:pt x="53" y="51"/>
                    <a:pt x="49" y="51"/>
                    <a:pt x="46" y="52"/>
                  </a:cubicBezTo>
                  <a:cubicBezTo>
                    <a:pt x="42" y="52"/>
                    <a:pt x="38" y="52"/>
                    <a:pt x="35" y="53"/>
                  </a:cubicBezTo>
                  <a:cubicBezTo>
                    <a:pt x="26" y="54"/>
                    <a:pt x="19" y="56"/>
                    <a:pt x="15" y="59"/>
                  </a:cubicBezTo>
                  <a:cubicBezTo>
                    <a:pt x="10" y="63"/>
                    <a:pt x="8" y="68"/>
                    <a:pt x="8" y="76"/>
                  </a:cubicBezTo>
                  <a:cubicBezTo>
                    <a:pt x="8" y="82"/>
                    <a:pt x="10" y="87"/>
                    <a:pt x="14" y="91"/>
                  </a:cubicBezTo>
                  <a:cubicBezTo>
                    <a:pt x="18" y="95"/>
                    <a:pt x="25" y="97"/>
                    <a:pt x="34" y="97"/>
                  </a:cubicBezTo>
                  <a:cubicBezTo>
                    <a:pt x="42" y="97"/>
                    <a:pt x="49" y="96"/>
                    <a:pt x="54" y="93"/>
                  </a:cubicBezTo>
                  <a:cubicBezTo>
                    <a:pt x="58" y="90"/>
                    <a:pt x="62" y="86"/>
                    <a:pt x="65" y="82"/>
                  </a:cubicBezTo>
                  <a:cubicBezTo>
                    <a:pt x="67" y="78"/>
                    <a:pt x="69" y="75"/>
                    <a:pt x="70" y="71"/>
                  </a:cubicBezTo>
                  <a:cubicBezTo>
                    <a:pt x="70" y="67"/>
                    <a:pt x="71" y="65"/>
                    <a:pt x="71" y="64"/>
                  </a:cubicBezTo>
                  <a:lnTo>
                    <a:pt x="71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8021638" y="4786313"/>
              <a:ext cx="841375" cy="1095375"/>
            </a:xfrm>
            <a:custGeom>
              <a:avLst/>
              <a:gdLst>
                <a:gd name="T0" fmla="*/ 0 w 79"/>
                <a:gd name="T1" fmla="*/ 2 h 101"/>
                <a:gd name="T2" fmla="*/ 8 w 79"/>
                <a:gd name="T3" fmla="*/ 2 h 101"/>
                <a:gd name="T4" fmla="*/ 8 w 79"/>
                <a:gd name="T5" fmla="*/ 23 h 101"/>
                <a:gd name="T6" fmla="*/ 8 w 79"/>
                <a:gd name="T7" fmla="*/ 23 h 101"/>
                <a:gd name="T8" fmla="*/ 14 w 79"/>
                <a:gd name="T9" fmla="*/ 14 h 101"/>
                <a:gd name="T10" fmla="*/ 22 w 79"/>
                <a:gd name="T11" fmla="*/ 6 h 101"/>
                <a:gd name="T12" fmla="*/ 32 w 79"/>
                <a:gd name="T13" fmla="*/ 2 h 101"/>
                <a:gd name="T14" fmla="*/ 44 w 79"/>
                <a:gd name="T15" fmla="*/ 0 h 101"/>
                <a:gd name="T16" fmla="*/ 58 w 79"/>
                <a:gd name="T17" fmla="*/ 2 h 101"/>
                <a:gd name="T18" fmla="*/ 68 w 79"/>
                <a:gd name="T19" fmla="*/ 8 h 101"/>
                <a:gd name="T20" fmla="*/ 74 w 79"/>
                <a:gd name="T21" fmla="*/ 15 h 101"/>
                <a:gd name="T22" fmla="*/ 78 w 79"/>
                <a:gd name="T23" fmla="*/ 24 h 101"/>
                <a:gd name="T24" fmla="*/ 79 w 79"/>
                <a:gd name="T25" fmla="*/ 33 h 101"/>
                <a:gd name="T26" fmla="*/ 79 w 79"/>
                <a:gd name="T27" fmla="*/ 40 h 101"/>
                <a:gd name="T28" fmla="*/ 79 w 79"/>
                <a:gd name="T29" fmla="*/ 101 h 101"/>
                <a:gd name="T30" fmla="*/ 72 w 79"/>
                <a:gd name="T31" fmla="*/ 101 h 101"/>
                <a:gd name="T32" fmla="*/ 72 w 79"/>
                <a:gd name="T33" fmla="*/ 39 h 101"/>
                <a:gd name="T34" fmla="*/ 71 w 79"/>
                <a:gd name="T35" fmla="*/ 29 h 101"/>
                <a:gd name="T36" fmla="*/ 68 w 79"/>
                <a:gd name="T37" fmla="*/ 19 h 101"/>
                <a:gd name="T38" fmla="*/ 59 w 79"/>
                <a:gd name="T39" fmla="*/ 10 h 101"/>
                <a:gd name="T40" fmla="*/ 43 w 79"/>
                <a:gd name="T41" fmla="*/ 6 h 101"/>
                <a:gd name="T42" fmla="*/ 28 w 79"/>
                <a:gd name="T43" fmla="*/ 9 h 101"/>
                <a:gd name="T44" fmla="*/ 17 w 79"/>
                <a:gd name="T45" fmla="*/ 18 h 101"/>
                <a:gd name="T46" fmla="*/ 10 w 79"/>
                <a:gd name="T47" fmla="*/ 31 h 101"/>
                <a:gd name="T48" fmla="*/ 8 w 79"/>
                <a:gd name="T49" fmla="*/ 48 h 101"/>
                <a:gd name="T50" fmla="*/ 8 w 79"/>
                <a:gd name="T51" fmla="*/ 101 h 101"/>
                <a:gd name="T52" fmla="*/ 0 w 79"/>
                <a:gd name="T53" fmla="*/ 101 h 101"/>
                <a:gd name="T54" fmla="*/ 0 w 79"/>
                <a:gd name="T55" fmla="*/ 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9" h="101">
                  <a:moveTo>
                    <a:pt x="0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0"/>
                    <a:pt x="11" y="16"/>
                    <a:pt x="14" y="14"/>
                  </a:cubicBezTo>
                  <a:cubicBezTo>
                    <a:pt x="16" y="11"/>
                    <a:pt x="19" y="8"/>
                    <a:pt x="22" y="6"/>
                  </a:cubicBezTo>
                  <a:cubicBezTo>
                    <a:pt x="25" y="4"/>
                    <a:pt x="28" y="3"/>
                    <a:pt x="32" y="2"/>
                  </a:cubicBezTo>
                  <a:cubicBezTo>
                    <a:pt x="36" y="0"/>
                    <a:pt x="40" y="0"/>
                    <a:pt x="44" y="0"/>
                  </a:cubicBezTo>
                  <a:cubicBezTo>
                    <a:pt x="49" y="0"/>
                    <a:pt x="54" y="1"/>
                    <a:pt x="58" y="2"/>
                  </a:cubicBezTo>
                  <a:cubicBezTo>
                    <a:pt x="62" y="3"/>
                    <a:pt x="66" y="5"/>
                    <a:pt x="68" y="8"/>
                  </a:cubicBezTo>
                  <a:cubicBezTo>
                    <a:pt x="71" y="10"/>
                    <a:pt x="73" y="13"/>
                    <a:pt x="74" y="15"/>
                  </a:cubicBezTo>
                  <a:cubicBezTo>
                    <a:pt x="76" y="18"/>
                    <a:pt x="77" y="21"/>
                    <a:pt x="78" y="24"/>
                  </a:cubicBezTo>
                  <a:cubicBezTo>
                    <a:pt x="78" y="27"/>
                    <a:pt x="79" y="30"/>
                    <a:pt x="79" y="33"/>
                  </a:cubicBezTo>
                  <a:cubicBezTo>
                    <a:pt x="79" y="36"/>
                    <a:pt x="79" y="38"/>
                    <a:pt x="79" y="40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2" y="36"/>
                    <a:pt x="71" y="33"/>
                    <a:pt x="71" y="29"/>
                  </a:cubicBezTo>
                  <a:cubicBezTo>
                    <a:pt x="71" y="26"/>
                    <a:pt x="69" y="22"/>
                    <a:pt x="68" y="19"/>
                  </a:cubicBezTo>
                  <a:cubicBezTo>
                    <a:pt x="66" y="15"/>
                    <a:pt x="63" y="12"/>
                    <a:pt x="59" y="10"/>
                  </a:cubicBezTo>
                  <a:cubicBezTo>
                    <a:pt x="55" y="8"/>
                    <a:pt x="50" y="6"/>
                    <a:pt x="43" y="6"/>
                  </a:cubicBezTo>
                  <a:cubicBezTo>
                    <a:pt x="38" y="6"/>
                    <a:pt x="33" y="7"/>
                    <a:pt x="28" y="9"/>
                  </a:cubicBezTo>
                  <a:cubicBezTo>
                    <a:pt x="24" y="11"/>
                    <a:pt x="20" y="14"/>
                    <a:pt x="17" y="18"/>
                  </a:cubicBezTo>
                  <a:cubicBezTo>
                    <a:pt x="14" y="22"/>
                    <a:pt x="12" y="26"/>
                    <a:pt x="10" y="31"/>
                  </a:cubicBezTo>
                  <a:cubicBezTo>
                    <a:pt x="9" y="36"/>
                    <a:pt x="8" y="42"/>
                    <a:pt x="8" y="48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0" y="101"/>
                    <a:pt x="0" y="101"/>
                    <a:pt x="0" y="10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9097963" y="4395788"/>
              <a:ext cx="873125" cy="1485900"/>
            </a:xfrm>
            <a:custGeom>
              <a:avLst/>
              <a:gdLst>
                <a:gd name="T0" fmla="*/ 0 w 550"/>
                <a:gd name="T1" fmla="*/ 0 h 936"/>
                <a:gd name="T2" fmla="*/ 47 w 550"/>
                <a:gd name="T3" fmla="*/ 0 h 936"/>
                <a:gd name="T4" fmla="*/ 47 w 550"/>
                <a:gd name="T5" fmla="*/ 621 h 936"/>
                <a:gd name="T6" fmla="*/ 456 w 550"/>
                <a:gd name="T7" fmla="*/ 259 h 936"/>
                <a:gd name="T8" fmla="*/ 530 w 550"/>
                <a:gd name="T9" fmla="*/ 259 h 936"/>
                <a:gd name="T10" fmla="*/ 235 w 550"/>
                <a:gd name="T11" fmla="*/ 512 h 936"/>
                <a:gd name="T12" fmla="*/ 550 w 550"/>
                <a:gd name="T13" fmla="*/ 936 h 936"/>
                <a:gd name="T14" fmla="*/ 483 w 550"/>
                <a:gd name="T15" fmla="*/ 936 h 936"/>
                <a:gd name="T16" fmla="*/ 201 w 550"/>
                <a:gd name="T17" fmla="*/ 553 h 936"/>
                <a:gd name="T18" fmla="*/ 47 w 550"/>
                <a:gd name="T19" fmla="*/ 683 h 936"/>
                <a:gd name="T20" fmla="*/ 47 w 550"/>
                <a:gd name="T21" fmla="*/ 936 h 936"/>
                <a:gd name="T22" fmla="*/ 0 w 550"/>
                <a:gd name="T23" fmla="*/ 936 h 936"/>
                <a:gd name="T24" fmla="*/ 0 w 550"/>
                <a:gd name="T25" fmla="*/ 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0" h="936">
                  <a:moveTo>
                    <a:pt x="0" y="0"/>
                  </a:moveTo>
                  <a:lnTo>
                    <a:pt x="47" y="0"/>
                  </a:lnTo>
                  <a:lnTo>
                    <a:pt x="47" y="621"/>
                  </a:lnTo>
                  <a:lnTo>
                    <a:pt x="456" y="259"/>
                  </a:lnTo>
                  <a:lnTo>
                    <a:pt x="530" y="259"/>
                  </a:lnTo>
                  <a:lnTo>
                    <a:pt x="235" y="512"/>
                  </a:lnTo>
                  <a:lnTo>
                    <a:pt x="550" y="936"/>
                  </a:lnTo>
                  <a:lnTo>
                    <a:pt x="483" y="936"/>
                  </a:lnTo>
                  <a:lnTo>
                    <a:pt x="201" y="553"/>
                  </a:lnTo>
                  <a:lnTo>
                    <a:pt x="47" y="683"/>
                  </a:lnTo>
                  <a:lnTo>
                    <a:pt x="47" y="936"/>
                  </a:lnTo>
                  <a:lnTo>
                    <a:pt x="0" y="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10450513" y="4395788"/>
              <a:ext cx="1268413" cy="1485900"/>
            </a:xfrm>
            <a:custGeom>
              <a:avLst/>
              <a:gdLst>
                <a:gd name="T0" fmla="*/ 739 w 799"/>
                <a:gd name="T1" fmla="*/ 0 h 936"/>
                <a:gd name="T2" fmla="*/ 799 w 799"/>
                <a:gd name="T3" fmla="*/ 0 h 936"/>
                <a:gd name="T4" fmla="*/ 430 w 799"/>
                <a:gd name="T5" fmla="*/ 546 h 936"/>
                <a:gd name="T6" fmla="*/ 430 w 799"/>
                <a:gd name="T7" fmla="*/ 936 h 936"/>
                <a:gd name="T8" fmla="*/ 370 w 799"/>
                <a:gd name="T9" fmla="*/ 936 h 936"/>
                <a:gd name="T10" fmla="*/ 370 w 799"/>
                <a:gd name="T11" fmla="*/ 546 h 936"/>
                <a:gd name="T12" fmla="*/ 0 w 799"/>
                <a:gd name="T13" fmla="*/ 0 h 936"/>
                <a:gd name="T14" fmla="*/ 68 w 799"/>
                <a:gd name="T15" fmla="*/ 0 h 936"/>
                <a:gd name="T16" fmla="*/ 403 w 799"/>
                <a:gd name="T17" fmla="*/ 498 h 936"/>
                <a:gd name="T18" fmla="*/ 739 w 799"/>
                <a:gd name="T19" fmla="*/ 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9" h="936">
                  <a:moveTo>
                    <a:pt x="739" y="0"/>
                  </a:moveTo>
                  <a:lnTo>
                    <a:pt x="799" y="0"/>
                  </a:lnTo>
                  <a:lnTo>
                    <a:pt x="430" y="546"/>
                  </a:lnTo>
                  <a:lnTo>
                    <a:pt x="430" y="936"/>
                  </a:lnTo>
                  <a:lnTo>
                    <a:pt x="370" y="936"/>
                  </a:lnTo>
                  <a:lnTo>
                    <a:pt x="370" y="546"/>
                  </a:lnTo>
                  <a:lnTo>
                    <a:pt x="0" y="0"/>
                  </a:lnTo>
                  <a:lnTo>
                    <a:pt x="68" y="0"/>
                  </a:lnTo>
                  <a:lnTo>
                    <a:pt x="403" y="49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11591926" y="4786313"/>
              <a:ext cx="969963" cy="1127125"/>
            </a:xfrm>
            <a:custGeom>
              <a:avLst/>
              <a:gdLst>
                <a:gd name="T0" fmla="*/ 0 w 91"/>
                <a:gd name="T1" fmla="*/ 52 h 104"/>
                <a:gd name="T2" fmla="*/ 3 w 91"/>
                <a:gd name="T3" fmla="*/ 32 h 104"/>
                <a:gd name="T4" fmla="*/ 12 w 91"/>
                <a:gd name="T5" fmla="*/ 15 h 104"/>
                <a:gd name="T6" fmla="*/ 26 w 91"/>
                <a:gd name="T7" fmla="*/ 4 h 104"/>
                <a:gd name="T8" fmla="*/ 46 w 91"/>
                <a:gd name="T9" fmla="*/ 0 h 104"/>
                <a:gd name="T10" fmla="*/ 65 w 91"/>
                <a:gd name="T11" fmla="*/ 4 h 104"/>
                <a:gd name="T12" fmla="*/ 79 w 91"/>
                <a:gd name="T13" fmla="*/ 15 h 104"/>
                <a:gd name="T14" fmla="*/ 88 w 91"/>
                <a:gd name="T15" fmla="*/ 32 h 104"/>
                <a:gd name="T16" fmla="*/ 91 w 91"/>
                <a:gd name="T17" fmla="*/ 52 h 104"/>
                <a:gd name="T18" fmla="*/ 88 w 91"/>
                <a:gd name="T19" fmla="*/ 72 h 104"/>
                <a:gd name="T20" fmla="*/ 79 w 91"/>
                <a:gd name="T21" fmla="*/ 88 h 104"/>
                <a:gd name="T22" fmla="*/ 65 w 91"/>
                <a:gd name="T23" fmla="*/ 100 h 104"/>
                <a:gd name="T24" fmla="*/ 46 w 91"/>
                <a:gd name="T25" fmla="*/ 104 h 104"/>
                <a:gd name="T26" fmla="*/ 26 w 91"/>
                <a:gd name="T27" fmla="*/ 100 h 104"/>
                <a:gd name="T28" fmla="*/ 12 w 91"/>
                <a:gd name="T29" fmla="*/ 88 h 104"/>
                <a:gd name="T30" fmla="*/ 3 w 91"/>
                <a:gd name="T31" fmla="*/ 72 h 104"/>
                <a:gd name="T32" fmla="*/ 0 w 91"/>
                <a:gd name="T33" fmla="*/ 52 h 104"/>
                <a:gd name="T34" fmla="*/ 7 w 91"/>
                <a:gd name="T35" fmla="*/ 52 h 104"/>
                <a:gd name="T36" fmla="*/ 10 w 91"/>
                <a:gd name="T37" fmla="*/ 69 h 104"/>
                <a:gd name="T38" fmla="*/ 17 w 91"/>
                <a:gd name="T39" fmla="*/ 83 h 104"/>
                <a:gd name="T40" fmla="*/ 29 w 91"/>
                <a:gd name="T41" fmla="*/ 94 h 104"/>
                <a:gd name="T42" fmla="*/ 46 w 91"/>
                <a:gd name="T43" fmla="*/ 97 h 104"/>
                <a:gd name="T44" fmla="*/ 62 w 91"/>
                <a:gd name="T45" fmla="*/ 94 h 104"/>
                <a:gd name="T46" fmla="*/ 74 w 91"/>
                <a:gd name="T47" fmla="*/ 83 h 104"/>
                <a:gd name="T48" fmla="*/ 81 w 91"/>
                <a:gd name="T49" fmla="*/ 69 h 104"/>
                <a:gd name="T50" fmla="*/ 84 w 91"/>
                <a:gd name="T51" fmla="*/ 52 h 104"/>
                <a:gd name="T52" fmla="*/ 81 w 91"/>
                <a:gd name="T53" fmla="*/ 35 h 104"/>
                <a:gd name="T54" fmla="*/ 74 w 91"/>
                <a:gd name="T55" fmla="*/ 20 h 104"/>
                <a:gd name="T56" fmla="*/ 62 w 91"/>
                <a:gd name="T57" fmla="*/ 10 h 104"/>
                <a:gd name="T58" fmla="*/ 46 w 91"/>
                <a:gd name="T59" fmla="*/ 6 h 104"/>
                <a:gd name="T60" fmla="*/ 29 w 91"/>
                <a:gd name="T61" fmla="*/ 10 h 104"/>
                <a:gd name="T62" fmla="*/ 17 w 91"/>
                <a:gd name="T63" fmla="*/ 20 h 104"/>
                <a:gd name="T64" fmla="*/ 10 w 91"/>
                <a:gd name="T65" fmla="*/ 35 h 104"/>
                <a:gd name="T66" fmla="*/ 7 w 91"/>
                <a:gd name="T67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104">
                  <a:moveTo>
                    <a:pt x="0" y="52"/>
                  </a:moveTo>
                  <a:cubicBezTo>
                    <a:pt x="0" y="45"/>
                    <a:pt x="1" y="38"/>
                    <a:pt x="3" y="32"/>
                  </a:cubicBezTo>
                  <a:cubicBezTo>
                    <a:pt x="5" y="26"/>
                    <a:pt x="8" y="20"/>
                    <a:pt x="12" y="15"/>
                  </a:cubicBezTo>
                  <a:cubicBezTo>
                    <a:pt x="16" y="11"/>
                    <a:pt x="20" y="7"/>
                    <a:pt x="26" y="4"/>
                  </a:cubicBezTo>
                  <a:cubicBezTo>
                    <a:pt x="32" y="1"/>
                    <a:pt x="38" y="0"/>
                    <a:pt x="46" y="0"/>
                  </a:cubicBezTo>
                  <a:cubicBezTo>
                    <a:pt x="53" y="0"/>
                    <a:pt x="59" y="1"/>
                    <a:pt x="65" y="4"/>
                  </a:cubicBezTo>
                  <a:cubicBezTo>
                    <a:pt x="71" y="7"/>
                    <a:pt x="75" y="11"/>
                    <a:pt x="79" y="15"/>
                  </a:cubicBezTo>
                  <a:cubicBezTo>
                    <a:pt x="83" y="20"/>
                    <a:pt x="86" y="26"/>
                    <a:pt x="88" y="32"/>
                  </a:cubicBezTo>
                  <a:cubicBezTo>
                    <a:pt x="90" y="38"/>
                    <a:pt x="91" y="45"/>
                    <a:pt x="91" y="52"/>
                  </a:cubicBezTo>
                  <a:cubicBezTo>
                    <a:pt x="91" y="59"/>
                    <a:pt x="90" y="66"/>
                    <a:pt x="88" y="72"/>
                  </a:cubicBezTo>
                  <a:cubicBezTo>
                    <a:pt x="86" y="78"/>
                    <a:pt x="83" y="84"/>
                    <a:pt x="79" y="88"/>
                  </a:cubicBezTo>
                  <a:cubicBezTo>
                    <a:pt x="75" y="93"/>
                    <a:pt x="71" y="97"/>
                    <a:pt x="65" y="100"/>
                  </a:cubicBezTo>
                  <a:cubicBezTo>
                    <a:pt x="59" y="102"/>
                    <a:pt x="53" y="104"/>
                    <a:pt x="46" y="104"/>
                  </a:cubicBezTo>
                  <a:cubicBezTo>
                    <a:pt x="38" y="104"/>
                    <a:pt x="32" y="102"/>
                    <a:pt x="26" y="100"/>
                  </a:cubicBezTo>
                  <a:cubicBezTo>
                    <a:pt x="20" y="97"/>
                    <a:pt x="16" y="93"/>
                    <a:pt x="12" y="88"/>
                  </a:cubicBezTo>
                  <a:cubicBezTo>
                    <a:pt x="8" y="84"/>
                    <a:pt x="5" y="78"/>
                    <a:pt x="3" y="72"/>
                  </a:cubicBezTo>
                  <a:cubicBezTo>
                    <a:pt x="1" y="66"/>
                    <a:pt x="0" y="59"/>
                    <a:pt x="0" y="52"/>
                  </a:cubicBezTo>
                  <a:close/>
                  <a:moveTo>
                    <a:pt x="7" y="52"/>
                  </a:moveTo>
                  <a:cubicBezTo>
                    <a:pt x="7" y="58"/>
                    <a:pt x="8" y="63"/>
                    <a:pt x="10" y="69"/>
                  </a:cubicBezTo>
                  <a:cubicBezTo>
                    <a:pt x="12" y="74"/>
                    <a:pt x="14" y="79"/>
                    <a:pt x="17" y="83"/>
                  </a:cubicBezTo>
                  <a:cubicBezTo>
                    <a:pt x="20" y="88"/>
                    <a:pt x="24" y="91"/>
                    <a:pt x="29" y="94"/>
                  </a:cubicBezTo>
                  <a:cubicBezTo>
                    <a:pt x="34" y="96"/>
                    <a:pt x="39" y="97"/>
                    <a:pt x="46" y="97"/>
                  </a:cubicBezTo>
                  <a:cubicBezTo>
                    <a:pt x="52" y="97"/>
                    <a:pt x="57" y="96"/>
                    <a:pt x="62" y="94"/>
                  </a:cubicBezTo>
                  <a:cubicBezTo>
                    <a:pt x="67" y="91"/>
                    <a:pt x="71" y="88"/>
                    <a:pt x="74" y="83"/>
                  </a:cubicBezTo>
                  <a:cubicBezTo>
                    <a:pt x="77" y="79"/>
                    <a:pt x="80" y="74"/>
                    <a:pt x="81" y="69"/>
                  </a:cubicBezTo>
                  <a:cubicBezTo>
                    <a:pt x="83" y="63"/>
                    <a:pt x="84" y="58"/>
                    <a:pt x="84" y="52"/>
                  </a:cubicBezTo>
                  <a:cubicBezTo>
                    <a:pt x="84" y="46"/>
                    <a:pt x="83" y="40"/>
                    <a:pt x="81" y="35"/>
                  </a:cubicBezTo>
                  <a:cubicBezTo>
                    <a:pt x="80" y="29"/>
                    <a:pt x="77" y="24"/>
                    <a:pt x="74" y="20"/>
                  </a:cubicBezTo>
                  <a:cubicBezTo>
                    <a:pt x="71" y="16"/>
                    <a:pt x="67" y="13"/>
                    <a:pt x="62" y="10"/>
                  </a:cubicBezTo>
                  <a:cubicBezTo>
                    <a:pt x="57" y="8"/>
                    <a:pt x="52" y="6"/>
                    <a:pt x="46" y="6"/>
                  </a:cubicBezTo>
                  <a:cubicBezTo>
                    <a:pt x="39" y="6"/>
                    <a:pt x="34" y="8"/>
                    <a:pt x="29" y="10"/>
                  </a:cubicBezTo>
                  <a:cubicBezTo>
                    <a:pt x="24" y="13"/>
                    <a:pt x="20" y="16"/>
                    <a:pt x="17" y="20"/>
                  </a:cubicBezTo>
                  <a:cubicBezTo>
                    <a:pt x="14" y="24"/>
                    <a:pt x="12" y="29"/>
                    <a:pt x="10" y="35"/>
                  </a:cubicBezTo>
                  <a:cubicBezTo>
                    <a:pt x="8" y="40"/>
                    <a:pt x="7" y="46"/>
                    <a:pt x="7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12742863" y="4806950"/>
              <a:ext cx="841375" cy="1106488"/>
            </a:xfrm>
            <a:custGeom>
              <a:avLst/>
              <a:gdLst>
                <a:gd name="T0" fmla="*/ 79 w 79"/>
                <a:gd name="T1" fmla="*/ 99 h 102"/>
                <a:gd name="T2" fmla="*/ 71 w 79"/>
                <a:gd name="T3" fmla="*/ 99 h 102"/>
                <a:gd name="T4" fmla="*/ 71 w 79"/>
                <a:gd name="T5" fmla="*/ 78 h 102"/>
                <a:gd name="T6" fmla="*/ 71 w 79"/>
                <a:gd name="T7" fmla="*/ 78 h 102"/>
                <a:gd name="T8" fmla="*/ 65 w 79"/>
                <a:gd name="T9" fmla="*/ 88 h 102"/>
                <a:gd name="T10" fmla="*/ 57 w 79"/>
                <a:gd name="T11" fmla="*/ 95 h 102"/>
                <a:gd name="T12" fmla="*/ 47 w 79"/>
                <a:gd name="T13" fmla="*/ 100 h 102"/>
                <a:gd name="T14" fmla="*/ 35 w 79"/>
                <a:gd name="T15" fmla="*/ 102 h 102"/>
                <a:gd name="T16" fmla="*/ 21 w 79"/>
                <a:gd name="T17" fmla="*/ 100 h 102"/>
                <a:gd name="T18" fmla="*/ 11 w 79"/>
                <a:gd name="T19" fmla="*/ 94 h 102"/>
                <a:gd name="T20" fmla="*/ 5 w 79"/>
                <a:gd name="T21" fmla="*/ 86 h 102"/>
                <a:gd name="T22" fmla="*/ 2 w 79"/>
                <a:gd name="T23" fmla="*/ 77 h 102"/>
                <a:gd name="T24" fmla="*/ 0 w 79"/>
                <a:gd name="T25" fmla="*/ 69 h 102"/>
                <a:gd name="T26" fmla="*/ 0 w 79"/>
                <a:gd name="T27" fmla="*/ 62 h 102"/>
                <a:gd name="T28" fmla="*/ 0 w 79"/>
                <a:gd name="T29" fmla="*/ 0 h 102"/>
                <a:gd name="T30" fmla="*/ 7 w 79"/>
                <a:gd name="T31" fmla="*/ 0 h 102"/>
                <a:gd name="T32" fmla="*/ 7 w 79"/>
                <a:gd name="T33" fmla="*/ 63 h 102"/>
                <a:gd name="T34" fmla="*/ 8 w 79"/>
                <a:gd name="T35" fmla="*/ 72 h 102"/>
                <a:gd name="T36" fmla="*/ 11 w 79"/>
                <a:gd name="T37" fmla="*/ 83 h 102"/>
                <a:gd name="T38" fmla="*/ 20 w 79"/>
                <a:gd name="T39" fmla="*/ 92 h 102"/>
                <a:gd name="T40" fmla="*/ 36 w 79"/>
                <a:gd name="T41" fmla="*/ 95 h 102"/>
                <a:gd name="T42" fmla="*/ 51 w 79"/>
                <a:gd name="T43" fmla="*/ 92 h 102"/>
                <a:gd name="T44" fmla="*/ 62 w 79"/>
                <a:gd name="T45" fmla="*/ 84 h 102"/>
                <a:gd name="T46" fmla="*/ 69 w 79"/>
                <a:gd name="T47" fmla="*/ 71 h 102"/>
                <a:gd name="T48" fmla="*/ 71 w 79"/>
                <a:gd name="T49" fmla="*/ 54 h 102"/>
                <a:gd name="T50" fmla="*/ 71 w 79"/>
                <a:gd name="T51" fmla="*/ 0 h 102"/>
                <a:gd name="T52" fmla="*/ 79 w 79"/>
                <a:gd name="T53" fmla="*/ 0 h 102"/>
                <a:gd name="T54" fmla="*/ 79 w 79"/>
                <a:gd name="T55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9" h="102">
                  <a:moveTo>
                    <a:pt x="79" y="99"/>
                  </a:moveTo>
                  <a:cubicBezTo>
                    <a:pt x="71" y="99"/>
                    <a:pt x="71" y="99"/>
                    <a:pt x="71" y="99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0" y="82"/>
                    <a:pt x="68" y="85"/>
                    <a:pt x="65" y="88"/>
                  </a:cubicBezTo>
                  <a:cubicBezTo>
                    <a:pt x="63" y="91"/>
                    <a:pt x="60" y="93"/>
                    <a:pt x="57" y="95"/>
                  </a:cubicBezTo>
                  <a:cubicBezTo>
                    <a:pt x="54" y="98"/>
                    <a:pt x="51" y="99"/>
                    <a:pt x="47" y="100"/>
                  </a:cubicBezTo>
                  <a:cubicBezTo>
                    <a:pt x="43" y="101"/>
                    <a:pt x="39" y="102"/>
                    <a:pt x="35" y="102"/>
                  </a:cubicBezTo>
                  <a:cubicBezTo>
                    <a:pt x="30" y="102"/>
                    <a:pt x="25" y="101"/>
                    <a:pt x="21" y="100"/>
                  </a:cubicBezTo>
                  <a:cubicBezTo>
                    <a:pt x="17" y="98"/>
                    <a:pt x="13" y="96"/>
                    <a:pt x="11" y="94"/>
                  </a:cubicBezTo>
                  <a:cubicBezTo>
                    <a:pt x="8" y="92"/>
                    <a:pt x="6" y="89"/>
                    <a:pt x="5" y="86"/>
                  </a:cubicBezTo>
                  <a:cubicBezTo>
                    <a:pt x="3" y="83"/>
                    <a:pt x="2" y="80"/>
                    <a:pt x="2" y="77"/>
                  </a:cubicBezTo>
                  <a:cubicBezTo>
                    <a:pt x="1" y="74"/>
                    <a:pt x="0" y="72"/>
                    <a:pt x="0" y="69"/>
                  </a:cubicBezTo>
                  <a:cubicBezTo>
                    <a:pt x="0" y="66"/>
                    <a:pt x="0" y="64"/>
                    <a:pt x="0" y="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7" y="65"/>
                    <a:pt x="8" y="69"/>
                    <a:pt x="8" y="72"/>
                  </a:cubicBezTo>
                  <a:cubicBezTo>
                    <a:pt x="8" y="76"/>
                    <a:pt x="10" y="79"/>
                    <a:pt x="11" y="83"/>
                  </a:cubicBezTo>
                  <a:cubicBezTo>
                    <a:pt x="13" y="86"/>
                    <a:pt x="16" y="89"/>
                    <a:pt x="20" y="92"/>
                  </a:cubicBezTo>
                  <a:cubicBezTo>
                    <a:pt x="24" y="94"/>
                    <a:pt x="29" y="95"/>
                    <a:pt x="36" y="95"/>
                  </a:cubicBezTo>
                  <a:cubicBezTo>
                    <a:pt x="41" y="95"/>
                    <a:pt x="46" y="94"/>
                    <a:pt x="51" y="92"/>
                  </a:cubicBezTo>
                  <a:cubicBezTo>
                    <a:pt x="55" y="90"/>
                    <a:pt x="59" y="87"/>
                    <a:pt x="62" y="84"/>
                  </a:cubicBezTo>
                  <a:cubicBezTo>
                    <a:pt x="65" y="80"/>
                    <a:pt x="67" y="76"/>
                    <a:pt x="69" y="71"/>
                  </a:cubicBezTo>
                  <a:cubicBezTo>
                    <a:pt x="70" y="65"/>
                    <a:pt x="71" y="60"/>
                    <a:pt x="71" y="54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79" y="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8324513" cy="1030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"/>
          <p:cNvSpPr>
            <a:spLocks/>
          </p:cNvSpPr>
          <p:nvPr userDrawn="1"/>
        </p:nvSpPr>
        <p:spPr bwMode="auto">
          <a:xfrm>
            <a:off x="0" y="-3175"/>
            <a:ext cx="4778375" cy="6470650"/>
          </a:xfrm>
          <a:custGeom>
            <a:avLst/>
            <a:gdLst>
              <a:gd name="T0" fmla="*/ 1502 w 1502"/>
              <a:gd name="T1" fmla="*/ 0 h 2033"/>
              <a:gd name="T2" fmla="*/ 0 w 1502"/>
              <a:gd name="T3" fmla="*/ 2033 h 2033"/>
              <a:gd name="T4" fmla="*/ 1502 w 1502"/>
              <a:gd name="T5" fmla="*/ 0 h 2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2" h="2033">
                <a:moveTo>
                  <a:pt x="1502" y="0"/>
                </a:moveTo>
                <a:cubicBezTo>
                  <a:pt x="1308" y="1026"/>
                  <a:pt x="783" y="1698"/>
                  <a:pt x="0" y="2033"/>
                </a:cubicBezTo>
                <a:cubicBezTo>
                  <a:pt x="783" y="1698"/>
                  <a:pt x="1308" y="1026"/>
                  <a:pt x="1502" y="0"/>
                </a:cubicBezTo>
              </a:path>
            </a:pathLst>
          </a:custGeom>
          <a:solidFill>
            <a:srgbClr val="B0C8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3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1809"/>
            <a:ext cx="18312199" cy="10286304"/>
          </a:xfrm>
          <a:prstGeom prst="rect">
            <a:avLst/>
          </a:prstGeom>
        </p:spPr>
      </p:pic>
      <p:sp>
        <p:nvSpPr>
          <p:cNvPr id="10" name="Text Placeholder 14"/>
          <p:cNvSpPr>
            <a:spLocks noGrp="1"/>
          </p:cNvSpPr>
          <p:nvPr>
            <p:ph type="body" sz="quarter" idx="70" hasCustomPrompt="1"/>
          </p:nvPr>
        </p:nvSpPr>
        <p:spPr>
          <a:xfrm>
            <a:off x="8850686" y="-1"/>
            <a:ext cx="8701215" cy="10298113"/>
          </a:xfrm>
          <a:solidFill>
            <a:schemeClr val="accent1">
              <a:alpha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r">
              <a:defRPr lang="en-US" sz="800" dirty="0">
                <a:solidFill>
                  <a:schemeClr val="lt1"/>
                </a:solidFill>
                <a:latin typeface="+mn-lt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dirty="0"/>
              <a:t> Click this box  to change color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reeform 5"/>
          <p:cNvSpPr>
            <a:spLocks/>
          </p:cNvSpPr>
          <p:nvPr userDrawn="1"/>
        </p:nvSpPr>
        <p:spPr bwMode="auto">
          <a:xfrm>
            <a:off x="8851900" y="3881438"/>
            <a:ext cx="4435475" cy="6421438"/>
          </a:xfrm>
          <a:custGeom>
            <a:avLst/>
            <a:gdLst>
              <a:gd name="T0" fmla="*/ 920 w 920"/>
              <a:gd name="T1" fmla="*/ 1332 h 1332"/>
              <a:gd name="T2" fmla="*/ 0 w 920"/>
              <a:gd name="T3" fmla="*/ 0 h 1332"/>
              <a:gd name="T4" fmla="*/ 0 w 920"/>
              <a:gd name="T5" fmla="*/ 1332 h 1332"/>
              <a:gd name="T6" fmla="*/ 920 w 920"/>
              <a:gd name="T7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0" h="1332">
                <a:moveTo>
                  <a:pt x="920" y="1332"/>
                </a:moveTo>
                <a:cubicBezTo>
                  <a:pt x="486" y="1008"/>
                  <a:pt x="184" y="546"/>
                  <a:pt x="0" y="0"/>
                </a:cubicBezTo>
                <a:cubicBezTo>
                  <a:pt x="0" y="1332"/>
                  <a:pt x="0" y="1332"/>
                  <a:pt x="0" y="1332"/>
                </a:cubicBezTo>
                <a:cubicBezTo>
                  <a:pt x="920" y="1332"/>
                  <a:pt x="920" y="1332"/>
                  <a:pt x="920" y="1332"/>
                </a:cubicBezTo>
              </a:path>
            </a:pathLst>
          </a:custGeom>
          <a:solidFill>
            <a:srgbClr val="404041">
              <a:alpha val="1411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8"/>
          <p:cNvSpPr>
            <a:spLocks/>
          </p:cNvSpPr>
          <p:nvPr userDrawn="1"/>
        </p:nvSpPr>
        <p:spPr bwMode="auto">
          <a:xfrm>
            <a:off x="16821150" y="4763"/>
            <a:ext cx="727075" cy="2246313"/>
          </a:xfrm>
          <a:custGeom>
            <a:avLst/>
            <a:gdLst>
              <a:gd name="T0" fmla="*/ 151 w 151"/>
              <a:gd name="T1" fmla="*/ 0 h 466"/>
              <a:gd name="T2" fmla="*/ 0 w 151"/>
              <a:gd name="T3" fmla="*/ 0 h 466"/>
              <a:gd name="T4" fmla="*/ 151 w 151"/>
              <a:gd name="T5" fmla="*/ 466 h 466"/>
              <a:gd name="T6" fmla="*/ 151 w 151"/>
              <a:gd name="T7" fmla="*/ 0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466">
                <a:moveTo>
                  <a:pt x="151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163"/>
                  <a:pt x="85" y="321"/>
                  <a:pt x="151" y="466"/>
                </a:cubicBezTo>
                <a:lnTo>
                  <a:pt x="151" y="0"/>
                </a:lnTo>
                <a:close/>
              </a:path>
            </a:pathLst>
          </a:custGeom>
          <a:solidFill>
            <a:srgbClr val="404041">
              <a:alpha val="36078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/>
          <p:cNvSpPr>
            <a:spLocks/>
          </p:cNvSpPr>
          <p:nvPr userDrawn="1"/>
        </p:nvSpPr>
        <p:spPr bwMode="auto">
          <a:xfrm>
            <a:off x="17548225" y="2251075"/>
            <a:ext cx="747713" cy="8051800"/>
          </a:xfrm>
          <a:custGeom>
            <a:avLst/>
            <a:gdLst>
              <a:gd name="T0" fmla="*/ 155 w 155"/>
              <a:gd name="T1" fmla="*/ 1670 h 1670"/>
              <a:gd name="T2" fmla="*/ 155 w 155"/>
              <a:gd name="T3" fmla="*/ 272 h 1670"/>
              <a:gd name="T4" fmla="*/ 0 w 155"/>
              <a:gd name="T5" fmla="*/ 0 h 1670"/>
              <a:gd name="T6" fmla="*/ 0 w 155"/>
              <a:gd name="T7" fmla="*/ 1670 h 1670"/>
              <a:gd name="T8" fmla="*/ 155 w 155"/>
              <a:gd name="T9" fmla="*/ 167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1670">
                <a:moveTo>
                  <a:pt x="155" y="1670"/>
                </a:moveTo>
                <a:cubicBezTo>
                  <a:pt x="155" y="272"/>
                  <a:pt x="155" y="272"/>
                  <a:pt x="155" y="272"/>
                </a:cubicBezTo>
                <a:cubicBezTo>
                  <a:pt x="95" y="188"/>
                  <a:pt x="44" y="97"/>
                  <a:pt x="0" y="0"/>
                </a:cubicBezTo>
                <a:cubicBezTo>
                  <a:pt x="0" y="1670"/>
                  <a:pt x="0" y="1670"/>
                  <a:pt x="0" y="1670"/>
                </a:cubicBezTo>
                <a:lnTo>
                  <a:pt x="155" y="1670"/>
                </a:lnTo>
                <a:close/>
              </a:path>
            </a:pathLst>
          </a:custGeom>
          <a:solidFill>
            <a:srgbClr val="D1D2D3">
              <a:alpha val="6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/>
          <p:cNvSpPr>
            <a:spLocks/>
          </p:cNvSpPr>
          <p:nvPr userDrawn="1"/>
        </p:nvSpPr>
        <p:spPr bwMode="auto">
          <a:xfrm>
            <a:off x="7983538" y="4763"/>
            <a:ext cx="868363" cy="3876675"/>
          </a:xfrm>
          <a:custGeom>
            <a:avLst/>
            <a:gdLst>
              <a:gd name="T0" fmla="*/ 0 w 180"/>
              <a:gd name="T1" fmla="*/ 0 h 804"/>
              <a:gd name="T2" fmla="*/ 180 w 180"/>
              <a:gd name="T3" fmla="*/ 804 h 804"/>
              <a:gd name="T4" fmla="*/ 180 w 180"/>
              <a:gd name="T5" fmla="*/ 0 h 804"/>
              <a:gd name="T6" fmla="*/ 0 w 180"/>
              <a:gd name="T7" fmla="*/ 0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804">
                <a:moveTo>
                  <a:pt x="0" y="0"/>
                </a:moveTo>
                <a:cubicBezTo>
                  <a:pt x="36" y="282"/>
                  <a:pt x="96" y="552"/>
                  <a:pt x="180" y="804"/>
                </a:cubicBezTo>
                <a:cubicBezTo>
                  <a:pt x="180" y="0"/>
                  <a:pt x="180" y="0"/>
                  <a:pt x="18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1D2D3">
              <a:alpha val="45882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9023230" y="1120775"/>
            <a:ext cx="8057072" cy="8334375"/>
          </a:xfrm>
        </p:spPr>
        <p:txBody>
          <a:bodyPr/>
          <a:lstStyle>
            <a:lvl1pPr marL="447963" marR="0" indent="-447963" algn="l" defTabSz="1414476" rtl="0" eaLnBrk="0" fontAlgn="base" latinLnBrk="0" hangingPunct="0">
              <a:lnSpc>
                <a:spcPct val="100000"/>
              </a:lnSpc>
              <a:spcBef>
                <a:spcPts val="3000"/>
              </a:spcBef>
              <a:spcAft>
                <a:spcPts val="18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1pPr>
          </a:lstStyle>
          <a:p>
            <a:pPr marL="447963" marR="0" lvl="0" indent="-447963" algn="l" defTabSz="1414476" rtl="0" eaLnBrk="0" fontAlgn="base" latinLnBrk="0" hangingPunct="0">
              <a:lnSpc>
                <a:spcPct val="100000"/>
              </a:lnSpc>
              <a:spcBef>
                <a:spcPts val="3216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447963" marR="0" lvl="0" indent="-447963" algn="l" defTabSz="1414476" rtl="0" eaLnBrk="0" fontAlgn="base" latinLnBrk="0" hangingPunct="0">
              <a:lnSpc>
                <a:spcPct val="100000"/>
              </a:lnSpc>
              <a:spcBef>
                <a:spcPts val="3216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447963" marR="0" lvl="0" indent="-447963" algn="l" defTabSz="1414476" rtl="0" eaLnBrk="0" fontAlgn="base" latinLnBrk="0" hangingPunct="0">
              <a:lnSpc>
                <a:spcPct val="100000"/>
              </a:lnSpc>
              <a:spcBef>
                <a:spcPts val="3216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447963" marR="0" lvl="0" indent="-447963" algn="l" defTabSz="1414476" rtl="0" eaLnBrk="0" fontAlgn="base" latinLnBrk="0" hangingPunct="0">
              <a:lnSpc>
                <a:spcPct val="100000"/>
              </a:lnSpc>
              <a:spcBef>
                <a:spcPts val="3216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447963" marR="0" lvl="0" indent="-447963" algn="l" defTabSz="1414476" rtl="0" eaLnBrk="0" fontAlgn="base" latinLnBrk="0" hangingPunct="0">
              <a:lnSpc>
                <a:spcPct val="100000"/>
              </a:lnSpc>
              <a:spcBef>
                <a:spcPts val="3216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447963" marR="0" lvl="0" indent="-447963" algn="l" defTabSz="1414476" rtl="0" eaLnBrk="0" fontAlgn="base" latinLnBrk="0" hangingPunct="0">
              <a:lnSpc>
                <a:spcPct val="100000"/>
              </a:lnSpc>
              <a:spcBef>
                <a:spcPts val="3216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1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85919" y="1778333"/>
            <a:ext cx="16932039" cy="779986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 marL="901700" indent="-279400"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901700" lvl="1" indent="-2794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bg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5461" y="1354016"/>
            <a:ext cx="1716258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1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85919" y="1778333"/>
            <a:ext cx="16932039" cy="779986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 marL="1079500" indent="-457200">
              <a:buFontTx/>
              <a:buNone/>
              <a:defRPr lang="en-US" sz="26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901700" lvl="1" indent="-2794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bg2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Title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9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2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85919" y="1778333"/>
            <a:ext cx="16932039" cy="757521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Title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reeform 5"/>
          <p:cNvSpPr/>
          <p:nvPr userDrawn="1"/>
        </p:nvSpPr>
        <p:spPr>
          <a:xfrm>
            <a:off x="-19049" y="0"/>
            <a:ext cx="1273969" cy="2504209"/>
          </a:xfrm>
          <a:custGeom>
            <a:avLst/>
            <a:gdLst>
              <a:gd name="connsiteX0" fmla="*/ 0 w 1273969"/>
              <a:gd name="connsiteY0" fmla="*/ 0 h 2504209"/>
              <a:gd name="connsiteX1" fmla="*/ 92686 w 1273969"/>
              <a:gd name="connsiteY1" fmla="*/ 0 h 2504209"/>
              <a:gd name="connsiteX2" fmla="*/ 1273969 w 1273969"/>
              <a:gd name="connsiteY2" fmla="*/ 0 h 2504209"/>
              <a:gd name="connsiteX3" fmla="*/ 48403 w 1273969"/>
              <a:gd name="connsiteY3" fmla="*/ 2360826 h 2504209"/>
              <a:gd name="connsiteX4" fmla="*/ 0 w 1273969"/>
              <a:gd name="connsiteY4" fmla="*/ 2504209 h 2504209"/>
              <a:gd name="connsiteX5" fmla="*/ 0 w 1273969"/>
              <a:gd name="connsiteY5" fmla="*/ 0 h 250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3969" h="2504209">
                <a:moveTo>
                  <a:pt x="0" y="0"/>
                </a:moveTo>
                <a:lnTo>
                  <a:pt x="92686" y="0"/>
                </a:lnTo>
                <a:cubicBezTo>
                  <a:pt x="408068" y="0"/>
                  <a:pt x="796231" y="0"/>
                  <a:pt x="1273969" y="0"/>
                </a:cubicBezTo>
                <a:cubicBezTo>
                  <a:pt x="785373" y="670095"/>
                  <a:pt x="377833" y="1455269"/>
                  <a:pt x="48403" y="2360826"/>
                </a:cubicBezTo>
                <a:lnTo>
                  <a:pt x="0" y="25042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5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85919" y="1778333"/>
            <a:ext cx="16932039" cy="757521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Short Title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reeform 5"/>
          <p:cNvSpPr/>
          <p:nvPr userDrawn="1"/>
        </p:nvSpPr>
        <p:spPr>
          <a:xfrm>
            <a:off x="-19049" y="0"/>
            <a:ext cx="1273969" cy="2504209"/>
          </a:xfrm>
          <a:custGeom>
            <a:avLst/>
            <a:gdLst>
              <a:gd name="connsiteX0" fmla="*/ 0 w 1273969"/>
              <a:gd name="connsiteY0" fmla="*/ 0 h 2504209"/>
              <a:gd name="connsiteX1" fmla="*/ 92686 w 1273969"/>
              <a:gd name="connsiteY1" fmla="*/ 0 h 2504209"/>
              <a:gd name="connsiteX2" fmla="*/ 1273969 w 1273969"/>
              <a:gd name="connsiteY2" fmla="*/ 0 h 2504209"/>
              <a:gd name="connsiteX3" fmla="*/ 48403 w 1273969"/>
              <a:gd name="connsiteY3" fmla="*/ 2360826 h 2504209"/>
              <a:gd name="connsiteX4" fmla="*/ 0 w 1273969"/>
              <a:gd name="connsiteY4" fmla="*/ 2504209 h 2504209"/>
              <a:gd name="connsiteX5" fmla="*/ 0 w 1273969"/>
              <a:gd name="connsiteY5" fmla="*/ 0 h 250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3969" h="2504209">
                <a:moveTo>
                  <a:pt x="0" y="0"/>
                </a:moveTo>
                <a:lnTo>
                  <a:pt x="92686" y="0"/>
                </a:lnTo>
                <a:cubicBezTo>
                  <a:pt x="408068" y="0"/>
                  <a:pt x="796231" y="0"/>
                  <a:pt x="1273969" y="0"/>
                </a:cubicBezTo>
                <a:cubicBezTo>
                  <a:pt x="785373" y="670095"/>
                  <a:pt x="377833" y="1455269"/>
                  <a:pt x="48403" y="2360826"/>
                </a:cubicBezTo>
                <a:lnTo>
                  <a:pt x="0" y="25042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2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8291175" cy="10298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4500" y="1771181"/>
            <a:ext cx="16932039" cy="780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63229" tIns="81610" rIns="163229" bIns="8161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First Bullet</a:t>
            </a:r>
          </a:p>
          <a:p>
            <a:pPr marL="960438" lvl="1" indent="-338138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80000"/>
            </a:pPr>
            <a:r>
              <a:rPr lang="en-US" dirty="0"/>
              <a:t>Second level</a:t>
            </a:r>
          </a:p>
        </p:txBody>
      </p:sp>
      <p:sp>
        <p:nvSpPr>
          <p:cNvPr id="512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737364" y="377910"/>
            <a:ext cx="16932039" cy="87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Short Title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83458" y="9602349"/>
            <a:ext cx="722671" cy="548279"/>
          </a:xfrm>
          <a:prstGeom prst="rect">
            <a:avLst/>
          </a:prstGeom>
        </p:spPr>
        <p:txBody>
          <a:bodyPr vert="horz" wrap="square" lIns="163229" tIns="81610" rIns="163229" bIns="81610" numCol="1" anchor="ctr" anchorCtr="0" compatLnSpc="1">
            <a:prstTxWarp prst="textNoShape">
              <a:avLst/>
            </a:prstTxWarp>
          </a:bodyPr>
          <a:lstStyle>
            <a:lvl1pPr algn="r">
              <a:defRPr sz="2000" smtClean="0">
                <a:solidFill>
                  <a:schemeClr val="tx2"/>
                </a:solidFill>
                <a:latin typeface="Arial MT Std Light" panose="020B0302030403020204" pitchFamily="34" charset="0"/>
              </a:defRPr>
            </a:lvl1pPr>
          </a:lstStyle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7001067" y="9730154"/>
            <a:ext cx="1002888" cy="356946"/>
            <a:chOff x="17092245" y="9730154"/>
            <a:chExt cx="911710" cy="356946"/>
          </a:xfrm>
        </p:grpSpPr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17734471" y="9735603"/>
              <a:ext cx="191408" cy="343321"/>
            </a:xfrm>
            <a:custGeom>
              <a:avLst/>
              <a:gdLst>
                <a:gd name="T0" fmla="*/ 0 w 332"/>
                <a:gd name="T1" fmla="*/ 0 h 551"/>
                <a:gd name="T2" fmla="*/ 834380475 w 332"/>
                <a:gd name="T3" fmla="*/ 0 h 551"/>
                <a:gd name="T4" fmla="*/ 834380475 w 332"/>
                <a:gd name="T5" fmla="*/ 326553043 h 551"/>
                <a:gd name="T6" fmla="*/ 331741635 w 332"/>
                <a:gd name="T7" fmla="*/ 326553043 h 551"/>
                <a:gd name="T8" fmla="*/ 331741635 w 332"/>
                <a:gd name="T9" fmla="*/ 530021499 h 551"/>
                <a:gd name="T10" fmla="*/ 743905484 w 332"/>
                <a:gd name="T11" fmla="*/ 530021499 h 551"/>
                <a:gd name="T12" fmla="*/ 743905484 w 332"/>
                <a:gd name="T13" fmla="*/ 851550649 h 551"/>
                <a:gd name="T14" fmla="*/ 331741635 w 332"/>
                <a:gd name="T15" fmla="*/ 851550649 h 551"/>
                <a:gd name="T16" fmla="*/ 331741635 w 332"/>
                <a:gd name="T17" fmla="*/ 1062554154 h 551"/>
                <a:gd name="T18" fmla="*/ 834380475 w 332"/>
                <a:gd name="T19" fmla="*/ 1062554154 h 551"/>
                <a:gd name="T20" fmla="*/ 834380475 w 332"/>
                <a:gd name="T21" fmla="*/ 1384083304 h 551"/>
                <a:gd name="T22" fmla="*/ 0 w 332"/>
                <a:gd name="T23" fmla="*/ 1384083304 h 551"/>
                <a:gd name="T24" fmla="*/ 0 w 332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" h="551">
                  <a:moveTo>
                    <a:pt x="0" y="0"/>
                  </a:moveTo>
                  <a:lnTo>
                    <a:pt x="332" y="0"/>
                  </a:lnTo>
                  <a:lnTo>
                    <a:pt x="332" y="130"/>
                  </a:lnTo>
                  <a:lnTo>
                    <a:pt x="132" y="130"/>
                  </a:lnTo>
                  <a:lnTo>
                    <a:pt x="132" y="211"/>
                  </a:lnTo>
                  <a:lnTo>
                    <a:pt x="296" y="211"/>
                  </a:lnTo>
                  <a:lnTo>
                    <a:pt x="296" y="339"/>
                  </a:lnTo>
                  <a:lnTo>
                    <a:pt x="132" y="339"/>
                  </a:lnTo>
                  <a:lnTo>
                    <a:pt x="132" y="423"/>
                  </a:lnTo>
                  <a:lnTo>
                    <a:pt x="332" y="423"/>
                  </a:lnTo>
                  <a:lnTo>
                    <a:pt x="332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17464988" y="9730154"/>
              <a:ext cx="236742" cy="356946"/>
            </a:xfrm>
            <a:custGeom>
              <a:avLst/>
              <a:gdLst>
                <a:gd name="T0" fmla="*/ 1281005241 w 228"/>
                <a:gd name="T1" fmla="*/ 1005742145 h 317"/>
                <a:gd name="T2" fmla="*/ 1158616841 w 228"/>
                <a:gd name="T3" fmla="*/ 695025501 h 317"/>
                <a:gd name="T4" fmla="*/ 946475046 w 228"/>
                <a:gd name="T5" fmla="*/ 605079780 h 317"/>
                <a:gd name="T6" fmla="*/ 693538069 w 228"/>
                <a:gd name="T7" fmla="*/ 801321871 h 317"/>
                <a:gd name="T8" fmla="*/ 611944852 w 228"/>
                <a:gd name="T9" fmla="*/ 1324636972 h 317"/>
                <a:gd name="T10" fmla="*/ 954635223 w 228"/>
                <a:gd name="T11" fmla="*/ 1995130782 h 317"/>
                <a:gd name="T12" fmla="*/ 1281005241 w 228"/>
                <a:gd name="T13" fmla="*/ 1561761402 h 317"/>
                <a:gd name="T14" fmla="*/ 1860312235 w 228"/>
                <a:gd name="T15" fmla="*/ 1561761402 h 317"/>
                <a:gd name="T16" fmla="*/ 1607375258 w 228"/>
                <a:gd name="T17" fmla="*/ 2147483647 h 317"/>
                <a:gd name="T18" fmla="*/ 987270229 w 228"/>
                <a:gd name="T19" fmla="*/ 2147483647 h 317"/>
                <a:gd name="T20" fmla="*/ 465078772 w 228"/>
                <a:gd name="T21" fmla="*/ 2147483647 h 317"/>
                <a:gd name="T22" fmla="*/ 130548577 w 228"/>
                <a:gd name="T23" fmla="*/ 2003308966 h 317"/>
                <a:gd name="T24" fmla="*/ 0 w 228"/>
                <a:gd name="T25" fmla="*/ 1324636972 h 317"/>
                <a:gd name="T26" fmla="*/ 130548577 w 228"/>
                <a:gd name="T27" fmla="*/ 580550948 h 317"/>
                <a:gd name="T28" fmla="*/ 489556452 w 228"/>
                <a:gd name="T29" fmla="*/ 139006244 h 317"/>
                <a:gd name="T30" fmla="*/ 921997366 w 228"/>
                <a:gd name="T31" fmla="*/ 0 h 317"/>
                <a:gd name="T32" fmla="*/ 1615535435 w 228"/>
                <a:gd name="T33" fmla="*/ 302541320 h 317"/>
                <a:gd name="T34" fmla="*/ 1843994732 w 228"/>
                <a:gd name="T35" fmla="*/ 1005742145 h 317"/>
                <a:gd name="T36" fmla="*/ 1281005241 w 228"/>
                <a:gd name="T37" fmla="*/ 1005742145 h 3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8" h="317">
                  <a:moveTo>
                    <a:pt x="157" y="123"/>
                  </a:moveTo>
                  <a:cubicBezTo>
                    <a:pt x="154" y="105"/>
                    <a:pt x="148" y="91"/>
                    <a:pt x="142" y="85"/>
                  </a:cubicBezTo>
                  <a:cubicBezTo>
                    <a:pt x="133" y="78"/>
                    <a:pt x="124" y="74"/>
                    <a:pt x="116" y="74"/>
                  </a:cubicBezTo>
                  <a:cubicBezTo>
                    <a:pt x="102" y="74"/>
                    <a:pt x="91" y="83"/>
                    <a:pt x="85" y="98"/>
                  </a:cubicBezTo>
                  <a:cubicBezTo>
                    <a:pt x="78" y="116"/>
                    <a:pt x="75" y="137"/>
                    <a:pt x="75" y="162"/>
                  </a:cubicBezTo>
                  <a:cubicBezTo>
                    <a:pt x="75" y="216"/>
                    <a:pt x="89" y="244"/>
                    <a:pt x="117" y="244"/>
                  </a:cubicBezTo>
                  <a:cubicBezTo>
                    <a:pt x="139" y="244"/>
                    <a:pt x="153" y="225"/>
                    <a:pt x="15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5" y="229"/>
                    <a:pt x="215" y="260"/>
                    <a:pt x="197" y="283"/>
                  </a:cubicBezTo>
                  <a:cubicBezTo>
                    <a:pt x="178" y="306"/>
                    <a:pt x="151" y="317"/>
                    <a:pt x="121" y="317"/>
                  </a:cubicBezTo>
                  <a:cubicBezTo>
                    <a:pt x="97" y="317"/>
                    <a:pt x="75" y="311"/>
                    <a:pt x="57" y="299"/>
                  </a:cubicBezTo>
                  <a:cubicBezTo>
                    <a:pt x="38" y="287"/>
                    <a:pt x="25" y="269"/>
                    <a:pt x="16" y="245"/>
                  </a:cubicBezTo>
                  <a:cubicBezTo>
                    <a:pt x="6" y="223"/>
                    <a:pt x="0" y="193"/>
                    <a:pt x="0" y="162"/>
                  </a:cubicBezTo>
                  <a:cubicBezTo>
                    <a:pt x="0" y="127"/>
                    <a:pt x="6" y="96"/>
                    <a:pt x="16" y="71"/>
                  </a:cubicBezTo>
                  <a:cubicBezTo>
                    <a:pt x="28" y="47"/>
                    <a:pt x="43" y="28"/>
                    <a:pt x="60" y="17"/>
                  </a:cubicBezTo>
                  <a:cubicBezTo>
                    <a:pt x="77" y="7"/>
                    <a:pt x="96" y="0"/>
                    <a:pt x="113" y="0"/>
                  </a:cubicBezTo>
                  <a:cubicBezTo>
                    <a:pt x="152" y="1"/>
                    <a:pt x="182" y="15"/>
                    <a:pt x="198" y="37"/>
                  </a:cubicBezTo>
                  <a:cubicBezTo>
                    <a:pt x="214" y="61"/>
                    <a:pt x="224" y="90"/>
                    <a:pt x="226" y="123"/>
                  </a:cubicBezTo>
                  <a:lnTo>
                    <a:pt x="157" y="1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7" name="Rectangle 10"/>
            <p:cNvSpPr>
              <a:spLocks noChangeArrowheads="1"/>
            </p:cNvSpPr>
            <p:nvPr userDrawn="1"/>
          </p:nvSpPr>
          <p:spPr bwMode="auto">
            <a:xfrm>
              <a:off x="17359210" y="9735603"/>
              <a:ext cx="78074" cy="3433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8" name="Freeform 11"/>
            <p:cNvSpPr>
              <a:spLocks/>
            </p:cNvSpPr>
            <p:nvPr userDrawn="1"/>
          </p:nvSpPr>
          <p:spPr bwMode="auto">
            <a:xfrm>
              <a:off x="17092245" y="9735603"/>
              <a:ext cx="224149" cy="343321"/>
            </a:xfrm>
            <a:custGeom>
              <a:avLst/>
              <a:gdLst>
                <a:gd name="T0" fmla="*/ 0 w 386"/>
                <a:gd name="T1" fmla="*/ 0 h 551"/>
                <a:gd name="T2" fmla="*/ 301231077 w 386"/>
                <a:gd name="T3" fmla="*/ 0 h 551"/>
                <a:gd name="T4" fmla="*/ 655619642 w 386"/>
                <a:gd name="T5" fmla="*/ 766144469 h 551"/>
                <a:gd name="T6" fmla="*/ 655619642 w 386"/>
                <a:gd name="T7" fmla="*/ 462198153 h 551"/>
                <a:gd name="T8" fmla="*/ 655619642 w 386"/>
                <a:gd name="T9" fmla="*/ 0 h 551"/>
                <a:gd name="T10" fmla="*/ 977099900 w 386"/>
                <a:gd name="T11" fmla="*/ 0 h 551"/>
                <a:gd name="T12" fmla="*/ 977099900 w 386"/>
                <a:gd name="T13" fmla="*/ 1384083304 h 551"/>
                <a:gd name="T14" fmla="*/ 660682336 w 386"/>
                <a:gd name="T15" fmla="*/ 1384083304 h 551"/>
                <a:gd name="T16" fmla="*/ 313887015 w 386"/>
                <a:gd name="T17" fmla="*/ 638034407 h 551"/>
                <a:gd name="T18" fmla="*/ 313887015 w 386"/>
                <a:gd name="T19" fmla="*/ 959563557 h 551"/>
                <a:gd name="T20" fmla="*/ 313887015 w 386"/>
                <a:gd name="T21" fmla="*/ 1384083304 h 551"/>
                <a:gd name="T22" fmla="*/ 0 w 386"/>
                <a:gd name="T23" fmla="*/ 1384083304 h 551"/>
                <a:gd name="T24" fmla="*/ 0 w 386"/>
                <a:gd name="T25" fmla="*/ 0 h 5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6" h="551">
                  <a:moveTo>
                    <a:pt x="0" y="0"/>
                  </a:moveTo>
                  <a:lnTo>
                    <a:pt x="119" y="0"/>
                  </a:lnTo>
                  <a:lnTo>
                    <a:pt x="259" y="305"/>
                  </a:lnTo>
                  <a:lnTo>
                    <a:pt x="259" y="184"/>
                  </a:lnTo>
                  <a:lnTo>
                    <a:pt x="259" y="0"/>
                  </a:lnTo>
                  <a:lnTo>
                    <a:pt x="386" y="0"/>
                  </a:lnTo>
                  <a:lnTo>
                    <a:pt x="386" y="551"/>
                  </a:lnTo>
                  <a:lnTo>
                    <a:pt x="261" y="551"/>
                  </a:lnTo>
                  <a:lnTo>
                    <a:pt x="124" y="254"/>
                  </a:lnTo>
                  <a:lnTo>
                    <a:pt x="124" y="382"/>
                  </a:lnTo>
                  <a:lnTo>
                    <a:pt x="124" y="551"/>
                  </a:lnTo>
                  <a:lnTo>
                    <a:pt x="0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 userDrawn="1"/>
          </p:nvSpPr>
          <p:spPr bwMode="auto">
            <a:xfrm>
              <a:off x="17701730" y="9869118"/>
              <a:ext cx="70519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0" name="Rectangle 13"/>
            <p:cNvSpPr>
              <a:spLocks noChangeArrowheads="1"/>
            </p:cNvSpPr>
            <p:nvPr userDrawn="1"/>
          </p:nvSpPr>
          <p:spPr bwMode="auto">
            <a:xfrm>
              <a:off x="17437283" y="9869118"/>
              <a:ext cx="68001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1" name="Rectangle 14"/>
            <p:cNvSpPr>
              <a:spLocks noChangeArrowheads="1"/>
            </p:cNvSpPr>
            <p:nvPr userDrawn="1"/>
          </p:nvSpPr>
          <p:spPr bwMode="auto">
            <a:xfrm>
              <a:off x="17291209" y="9869118"/>
              <a:ext cx="68001" cy="76293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 userDrawn="1"/>
          </p:nvSpPr>
          <p:spPr bwMode="auto">
            <a:xfrm>
              <a:off x="17951065" y="9732880"/>
              <a:ext cx="52890" cy="57219"/>
            </a:xfrm>
            <a:custGeom>
              <a:avLst/>
              <a:gdLst>
                <a:gd name="T0" fmla="*/ 16308699 w 51"/>
                <a:gd name="T1" fmla="*/ 124566736 h 50"/>
                <a:gd name="T2" fmla="*/ 65240493 w 51"/>
                <a:gd name="T3" fmla="*/ 58131918 h 50"/>
                <a:gd name="T4" fmla="*/ 130480985 w 51"/>
                <a:gd name="T5" fmla="*/ 16608704 h 50"/>
                <a:gd name="T6" fmla="*/ 203874403 w 51"/>
                <a:gd name="T7" fmla="*/ 0 h 50"/>
                <a:gd name="T8" fmla="*/ 285423595 w 51"/>
                <a:gd name="T9" fmla="*/ 16608704 h 50"/>
                <a:gd name="T10" fmla="*/ 350664088 w 51"/>
                <a:gd name="T11" fmla="*/ 58131918 h 50"/>
                <a:gd name="T12" fmla="*/ 399595881 w 51"/>
                <a:gd name="T13" fmla="*/ 124566736 h 50"/>
                <a:gd name="T14" fmla="*/ 415904580 w 51"/>
                <a:gd name="T15" fmla="*/ 207610258 h 50"/>
                <a:gd name="T16" fmla="*/ 399595881 w 51"/>
                <a:gd name="T17" fmla="*/ 290653780 h 50"/>
                <a:gd name="T18" fmla="*/ 350664088 w 51"/>
                <a:gd name="T19" fmla="*/ 357088598 h 50"/>
                <a:gd name="T20" fmla="*/ 285423595 w 51"/>
                <a:gd name="T21" fmla="*/ 398608906 h 50"/>
                <a:gd name="T22" fmla="*/ 203874403 w 51"/>
                <a:gd name="T23" fmla="*/ 415217610 h 50"/>
                <a:gd name="T24" fmla="*/ 130480985 w 51"/>
                <a:gd name="T25" fmla="*/ 398608906 h 50"/>
                <a:gd name="T26" fmla="*/ 65240493 w 51"/>
                <a:gd name="T27" fmla="*/ 357088598 h 50"/>
                <a:gd name="T28" fmla="*/ 16308699 w 51"/>
                <a:gd name="T29" fmla="*/ 290653780 h 50"/>
                <a:gd name="T30" fmla="*/ 0 w 51"/>
                <a:gd name="T31" fmla="*/ 207610258 h 50"/>
                <a:gd name="T32" fmla="*/ 16308699 w 51"/>
                <a:gd name="T33" fmla="*/ 124566736 h 50"/>
                <a:gd name="T34" fmla="*/ 65240493 w 51"/>
                <a:gd name="T35" fmla="*/ 274045076 h 50"/>
                <a:gd name="T36" fmla="*/ 97860739 w 51"/>
                <a:gd name="T37" fmla="*/ 323871189 h 50"/>
                <a:gd name="T38" fmla="*/ 146789684 w 51"/>
                <a:gd name="T39" fmla="*/ 357088598 h 50"/>
                <a:gd name="T40" fmla="*/ 203874403 w 51"/>
                <a:gd name="T41" fmla="*/ 373697302 h 50"/>
                <a:gd name="T42" fmla="*/ 260959123 w 51"/>
                <a:gd name="T43" fmla="*/ 357088598 h 50"/>
                <a:gd name="T44" fmla="*/ 309890916 w 51"/>
                <a:gd name="T45" fmla="*/ 323871189 h 50"/>
                <a:gd name="T46" fmla="*/ 342508314 w 51"/>
                <a:gd name="T47" fmla="*/ 274045076 h 50"/>
                <a:gd name="T48" fmla="*/ 358819861 w 51"/>
                <a:gd name="T49" fmla="*/ 207610258 h 50"/>
                <a:gd name="T50" fmla="*/ 342508314 w 51"/>
                <a:gd name="T51" fmla="*/ 141175440 h 50"/>
                <a:gd name="T52" fmla="*/ 309890916 w 51"/>
                <a:gd name="T53" fmla="*/ 91349327 h 50"/>
                <a:gd name="T54" fmla="*/ 260959123 w 51"/>
                <a:gd name="T55" fmla="*/ 58131918 h 50"/>
                <a:gd name="T56" fmla="*/ 203874403 w 51"/>
                <a:gd name="T57" fmla="*/ 49826113 h 50"/>
                <a:gd name="T58" fmla="*/ 146789684 w 51"/>
                <a:gd name="T59" fmla="*/ 58131918 h 50"/>
                <a:gd name="T60" fmla="*/ 97860739 w 51"/>
                <a:gd name="T61" fmla="*/ 91349327 h 50"/>
                <a:gd name="T62" fmla="*/ 65240493 w 51"/>
                <a:gd name="T63" fmla="*/ 141175440 h 50"/>
                <a:gd name="T64" fmla="*/ 57084719 w 51"/>
                <a:gd name="T65" fmla="*/ 207610258 h 50"/>
                <a:gd name="T66" fmla="*/ 65240493 w 51"/>
                <a:gd name="T67" fmla="*/ 274045076 h 50"/>
                <a:gd name="T68" fmla="*/ 212030177 w 51"/>
                <a:gd name="T69" fmla="*/ 91349327 h 50"/>
                <a:gd name="T70" fmla="*/ 277270669 w 51"/>
                <a:gd name="T71" fmla="*/ 107958032 h 50"/>
                <a:gd name="T72" fmla="*/ 301735142 w 51"/>
                <a:gd name="T73" fmla="*/ 157784145 h 50"/>
                <a:gd name="T74" fmla="*/ 293579369 w 51"/>
                <a:gd name="T75" fmla="*/ 191001554 h 50"/>
                <a:gd name="T76" fmla="*/ 277270669 w 51"/>
                <a:gd name="T77" fmla="*/ 207610258 h 50"/>
                <a:gd name="T78" fmla="*/ 260959123 w 51"/>
                <a:gd name="T79" fmla="*/ 215913157 h 50"/>
                <a:gd name="T80" fmla="*/ 236494650 w 51"/>
                <a:gd name="T81" fmla="*/ 224218962 h 50"/>
                <a:gd name="T82" fmla="*/ 301735142 w 51"/>
                <a:gd name="T83" fmla="*/ 323871189 h 50"/>
                <a:gd name="T84" fmla="*/ 252803349 w 51"/>
                <a:gd name="T85" fmla="*/ 323871189 h 50"/>
                <a:gd name="T86" fmla="*/ 195718630 w 51"/>
                <a:gd name="T87" fmla="*/ 224218962 h 50"/>
                <a:gd name="T88" fmla="*/ 171254157 w 51"/>
                <a:gd name="T89" fmla="*/ 224218962 h 50"/>
                <a:gd name="T90" fmla="*/ 171254157 w 51"/>
                <a:gd name="T91" fmla="*/ 323871189 h 50"/>
                <a:gd name="T92" fmla="*/ 122325212 w 51"/>
                <a:gd name="T93" fmla="*/ 323871189 h 50"/>
                <a:gd name="T94" fmla="*/ 122325212 w 51"/>
                <a:gd name="T95" fmla="*/ 91349327 h 50"/>
                <a:gd name="T96" fmla="*/ 212030177 w 51"/>
                <a:gd name="T97" fmla="*/ 91349327 h 50"/>
                <a:gd name="T98" fmla="*/ 212030177 w 51"/>
                <a:gd name="T99" fmla="*/ 191001554 h 50"/>
                <a:gd name="T100" fmla="*/ 244650423 w 51"/>
                <a:gd name="T101" fmla="*/ 182695748 h 50"/>
                <a:gd name="T102" fmla="*/ 252803349 w 51"/>
                <a:gd name="T103" fmla="*/ 157784145 h 50"/>
                <a:gd name="T104" fmla="*/ 252803349 w 51"/>
                <a:gd name="T105" fmla="*/ 141175440 h 50"/>
                <a:gd name="T106" fmla="*/ 236494650 w 51"/>
                <a:gd name="T107" fmla="*/ 132869635 h 50"/>
                <a:gd name="T108" fmla="*/ 220185950 w 51"/>
                <a:gd name="T109" fmla="*/ 132869635 h 50"/>
                <a:gd name="T110" fmla="*/ 203874403 w 51"/>
                <a:gd name="T111" fmla="*/ 132869635 h 50"/>
                <a:gd name="T112" fmla="*/ 171254157 w 51"/>
                <a:gd name="T113" fmla="*/ 132869635 h 50"/>
                <a:gd name="T114" fmla="*/ 171254157 w 51"/>
                <a:gd name="T115" fmla="*/ 191001554 h 50"/>
                <a:gd name="T116" fmla="*/ 212030177 w 51"/>
                <a:gd name="T117" fmla="*/ 191001554 h 5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1" h="50">
                  <a:moveTo>
                    <a:pt x="2" y="15"/>
                  </a:moveTo>
                  <a:cubicBezTo>
                    <a:pt x="3" y="12"/>
                    <a:pt x="5" y="9"/>
                    <a:pt x="8" y="7"/>
                  </a:cubicBezTo>
                  <a:cubicBezTo>
                    <a:pt x="10" y="5"/>
                    <a:pt x="13" y="3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9" y="0"/>
                    <a:pt x="32" y="1"/>
                    <a:pt x="35" y="2"/>
                  </a:cubicBezTo>
                  <a:cubicBezTo>
                    <a:pt x="38" y="3"/>
                    <a:pt x="41" y="5"/>
                    <a:pt x="43" y="7"/>
                  </a:cubicBezTo>
                  <a:cubicBezTo>
                    <a:pt x="45" y="9"/>
                    <a:pt x="47" y="12"/>
                    <a:pt x="49" y="15"/>
                  </a:cubicBezTo>
                  <a:cubicBezTo>
                    <a:pt x="50" y="18"/>
                    <a:pt x="51" y="21"/>
                    <a:pt x="51" y="25"/>
                  </a:cubicBezTo>
                  <a:cubicBezTo>
                    <a:pt x="51" y="29"/>
                    <a:pt x="50" y="32"/>
                    <a:pt x="49" y="35"/>
                  </a:cubicBezTo>
                  <a:cubicBezTo>
                    <a:pt x="47" y="38"/>
                    <a:pt x="45" y="41"/>
                    <a:pt x="43" y="43"/>
                  </a:cubicBezTo>
                  <a:cubicBezTo>
                    <a:pt x="41" y="45"/>
                    <a:pt x="38" y="47"/>
                    <a:pt x="35" y="48"/>
                  </a:cubicBezTo>
                  <a:cubicBezTo>
                    <a:pt x="32" y="49"/>
                    <a:pt x="29" y="50"/>
                    <a:pt x="25" y="50"/>
                  </a:cubicBezTo>
                  <a:cubicBezTo>
                    <a:pt x="22" y="50"/>
                    <a:pt x="19" y="49"/>
                    <a:pt x="16" y="48"/>
                  </a:cubicBezTo>
                  <a:cubicBezTo>
                    <a:pt x="13" y="47"/>
                    <a:pt x="10" y="45"/>
                    <a:pt x="8" y="43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2"/>
                    <a:pt x="0" y="29"/>
                    <a:pt x="0" y="25"/>
                  </a:cubicBezTo>
                  <a:cubicBezTo>
                    <a:pt x="0" y="21"/>
                    <a:pt x="1" y="18"/>
                    <a:pt x="2" y="15"/>
                  </a:cubicBezTo>
                  <a:close/>
                  <a:moveTo>
                    <a:pt x="8" y="33"/>
                  </a:moveTo>
                  <a:cubicBezTo>
                    <a:pt x="9" y="35"/>
                    <a:pt x="10" y="37"/>
                    <a:pt x="12" y="39"/>
                  </a:cubicBezTo>
                  <a:cubicBezTo>
                    <a:pt x="14" y="41"/>
                    <a:pt x="16" y="42"/>
                    <a:pt x="18" y="43"/>
                  </a:cubicBezTo>
                  <a:cubicBezTo>
                    <a:pt x="20" y="44"/>
                    <a:pt x="23" y="45"/>
                    <a:pt x="25" y="45"/>
                  </a:cubicBezTo>
                  <a:cubicBezTo>
                    <a:pt x="28" y="45"/>
                    <a:pt x="30" y="44"/>
                    <a:pt x="32" y="43"/>
                  </a:cubicBezTo>
                  <a:cubicBezTo>
                    <a:pt x="35" y="42"/>
                    <a:pt x="37" y="41"/>
                    <a:pt x="38" y="39"/>
                  </a:cubicBezTo>
                  <a:cubicBezTo>
                    <a:pt x="40" y="37"/>
                    <a:pt x="41" y="35"/>
                    <a:pt x="42" y="33"/>
                  </a:cubicBezTo>
                  <a:cubicBezTo>
                    <a:pt x="43" y="31"/>
                    <a:pt x="44" y="28"/>
                    <a:pt x="44" y="25"/>
                  </a:cubicBezTo>
                  <a:cubicBezTo>
                    <a:pt x="44" y="22"/>
                    <a:pt x="43" y="20"/>
                    <a:pt x="42" y="17"/>
                  </a:cubicBezTo>
                  <a:cubicBezTo>
                    <a:pt x="41" y="15"/>
                    <a:pt x="40" y="13"/>
                    <a:pt x="38" y="11"/>
                  </a:cubicBezTo>
                  <a:cubicBezTo>
                    <a:pt x="37" y="10"/>
                    <a:pt x="35" y="8"/>
                    <a:pt x="32" y="7"/>
                  </a:cubicBezTo>
                  <a:cubicBezTo>
                    <a:pt x="30" y="6"/>
                    <a:pt x="28" y="6"/>
                    <a:pt x="25" y="6"/>
                  </a:cubicBezTo>
                  <a:cubicBezTo>
                    <a:pt x="23" y="6"/>
                    <a:pt x="20" y="6"/>
                    <a:pt x="18" y="7"/>
                  </a:cubicBezTo>
                  <a:cubicBezTo>
                    <a:pt x="16" y="8"/>
                    <a:pt x="14" y="10"/>
                    <a:pt x="12" y="11"/>
                  </a:cubicBezTo>
                  <a:cubicBezTo>
                    <a:pt x="10" y="13"/>
                    <a:pt x="9" y="15"/>
                    <a:pt x="8" y="17"/>
                  </a:cubicBezTo>
                  <a:cubicBezTo>
                    <a:pt x="7" y="20"/>
                    <a:pt x="7" y="22"/>
                    <a:pt x="7" y="25"/>
                  </a:cubicBezTo>
                  <a:cubicBezTo>
                    <a:pt x="7" y="28"/>
                    <a:pt x="7" y="31"/>
                    <a:pt x="8" y="33"/>
                  </a:cubicBezTo>
                  <a:close/>
                  <a:moveTo>
                    <a:pt x="26" y="11"/>
                  </a:moveTo>
                  <a:cubicBezTo>
                    <a:pt x="29" y="11"/>
                    <a:pt x="32" y="12"/>
                    <a:pt x="34" y="13"/>
                  </a:cubicBezTo>
                  <a:cubicBezTo>
                    <a:pt x="36" y="14"/>
                    <a:pt x="37" y="16"/>
                    <a:pt x="37" y="19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6" y="24"/>
                    <a:pt x="35" y="24"/>
                    <a:pt x="34" y="25"/>
                  </a:cubicBezTo>
                  <a:cubicBezTo>
                    <a:pt x="34" y="26"/>
                    <a:pt x="33" y="26"/>
                    <a:pt x="32" y="26"/>
                  </a:cubicBezTo>
                  <a:cubicBezTo>
                    <a:pt x="31" y="27"/>
                    <a:pt x="30" y="27"/>
                    <a:pt x="29" y="2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26" y="11"/>
                  </a:lnTo>
                  <a:close/>
                  <a:moveTo>
                    <a:pt x="26" y="23"/>
                  </a:moveTo>
                  <a:cubicBezTo>
                    <a:pt x="27" y="23"/>
                    <a:pt x="29" y="23"/>
                    <a:pt x="30" y="22"/>
                  </a:cubicBezTo>
                  <a:cubicBezTo>
                    <a:pt x="31" y="22"/>
                    <a:pt x="31" y="21"/>
                    <a:pt x="31" y="19"/>
                  </a:cubicBezTo>
                  <a:cubicBezTo>
                    <a:pt x="31" y="18"/>
                    <a:pt x="31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23"/>
                    <a:pt x="21" y="23"/>
                    <a:pt x="21" y="23"/>
                  </a:cubicBezTo>
                  <a:lnTo>
                    <a:pt x="2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pPr defTabSz="1630242">
                <a:defRPr/>
              </a:pPr>
              <a:endParaRPr lang="en-US" dirty="0">
                <a:solidFill>
                  <a:srgbClr val="000000"/>
                </a:solidFill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1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  <p:sldLayoutId id="2147484261" r:id="rId2"/>
    <p:sldLayoutId id="2147484220" r:id="rId3"/>
    <p:sldLayoutId id="2147484341" r:id="rId4"/>
    <p:sldLayoutId id="2147484274" r:id="rId5"/>
    <p:sldLayoutId id="2147484060" r:id="rId6"/>
    <p:sldLayoutId id="2147484392" r:id="rId7"/>
    <p:sldLayoutId id="2147484395" r:id="rId8"/>
    <p:sldLayoutId id="2147484396" r:id="rId9"/>
    <p:sldLayoutId id="2147484397" r:id="rId10"/>
    <p:sldLayoutId id="2147484398" r:id="rId11"/>
    <p:sldLayoutId id="2147484399" r:id="rId12"/>
    <p:sldLayoutId id="2147484400" r:id="rId13"/>
    <p:sldLayoutId id="2147484235" r:id="rId14"/>
    <p:sldLayoutId id="2147484239" r:id="rId15"/>
    <p:sldLayoutId id="2147484234" r:id="rId16"/>
    <p:sldLayoutId id="2147484195" r:id="rId17"/>
    <p:sldLayoutId id="2147484224" r:id="rId18"/>
    <p:sldLayoutId id="2147484382" r:id="rId19"/>
    <p:sldLayoutId id="2147484226" r:id="rId20"/>
    <p:sldLayoutId id="2147484365" r:id="rId21"/>
    <p:sldLayoutId id="2147484394" r:id="rId22"/>
    <p:sldLayoutId id="2147484372" r:id="rId23"/>
    <p:sldLayoutId id="2147484373" r:id="rId24"/>
    <p:sldLayoutId id="2147484377" r:id="rId25"/>
    <p:sldLayoutId id="2147484376" r:id="rId26"/>
    <p:sldLayoutId id="2147484378" r:id="rId27"/>
    <p:sldLayoutId id="2147484387" r:id="rId28"/>
    <p:sldLayoutId id="2147484348" r:id="rId29"/>
    <p:sldLayoutId id="2147484389" r:id="rId30"/>
    <p:sldLayoutId id="2147484350" r:id="rId31"/>
    <p:sldLayoutId id="2147484353" r:id="rId32"/>
    <p:sldLayoutId id="2147484354" r:id="rId33"/>
    <p:sldLayoutId id="2147484061" r:id="rId34"/>
    <p:sldLayoutId id="2147484393" r:id="rId35"/>
    <p:sldLayoutId id="2147484356" r:id="rId36"/>
    <p:sldLayoutId id="2147484386" r:id="rId37"/>
  </p:sldLayoutIdLst>
  <p:hf hdr="0" ftr="0" dt="0"/>
  <p:txStyles>
    <p:titleStyle>
      <a:lvl1pPr marL="0" indent="0" algn="l" rtl="0" eaLnBrk="0" fontAlgn="base" hangingPunct="0">
        <a:spcBef>
          <a:spcPct val="0"/>
        </a:spcBef>
        <a:spcAft>
          <a:spcPct val="0"/>
        </a:spcAft>
        <a:defRPr sz="5000" b="0" kern="1200" cap="none" baseline="0">
          <a:solidFill>
            <a:schemeClr val="tx1">
              <a:lumMod val="95000"/>
              <a:lumOff val="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150269" indent="167274"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Arial" pitchFamily="34" charset="0"/>
        </a:defRPr>
      </a:lvl2pPr>
      <a:lvl3pPr marL="150269" indent="167274"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Arial" pitchFamily="34" charset="0"/>
        </a:defRPr>
      </a:lvl3pPr>
      <a:lvl4pPr marL="150269" indent="167274"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Arial" pitchFamily="34" charset="0"/>
        </a:defRPr>
      </a:lvl4pPr>
      <a:lvl5pPr marL="150269" indent="167274"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bg1"/>
          </a:solidFill>
          <a:latin typeface="Arial" pitchFamily="34" charset="0"/>
        </a:defRPr>
      </a:lvl5pPr>
      <a:lvl6pPr marL="816156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1632302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2448448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3264604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447963" indent="-447963" algn="l" defTabSz="1414476" rtl="0" eaLnBrk="0" fontAlgn="base" hangingPunct="0">
        <a:spcBef>
          <a:spcPts val="1000"/>
        </a:spcBef>
        <a:spcAft>
          <a:spcPts val="0"/>
        </a:spcAft>
        <a:buClr>
          <a:srgbClr val="009EDB"/>
        </a:buClr>
        <a:buSzPct val="100000"/>
        <a:buFont typeface="Arial" panose="020B0604020202020204" pitchFamily="34" charset="0"/>
        <a:buChar char="•"/>
        <a:defRPr sz="32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079500" indent="-457200" algn="l" rtl="0" eaLnBrk="0" fontAlgn="base" hangingPunct="0">
        <a:spcBef>
          <a:spcPts val="600"/>
        </a:spcBef>
        <a:spcAft>
          <a:spcPts val="0"/>
        </a:spcAft>
        <a:buClr>
          <a:schemeClr val="bg2">
            <a:lumMod val="75000"/>
          </a:schemeClr>
        </a:buClr>
        <a:buSzPct val="80000"/>
        <a:buFont typeface="Arial" panose="020B0604020202020204" pitchFamily="34" charset="0"/>
        <a:buChar char="•"/>
        <a:defRPr lang="en-US" sz="28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19909" indent="-32038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43124" indent="-320382" algn="l" rtl="0" eaLnBrk="0" fontAlgn="base" hangingPunct="0">
        <a:spcBef>
          <a:spcPct val="20000"/>
        </a:spcBef>
        <a:spcAft>
          <a:spcPct val="0"/>
        </a:spcAft>
        <a:buClr>
          <a:srgbClr val="7685C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6335" indent="-320382" algn="l" rtl="0" eaLnBrk="0" fontAlgn="base" hangingPunct="0">
        <a:spcBef>
          <a:spcPct val="20000"/>
        </a:spcBef>
        <a:spcAft>
          <a:spcPct val="0"/>
        </a:spcAft>
        <a:buClr>
          <a:srgbClr val="AFB7DB"/>
        </a:buClr>
        <a:buSzPct val="80000"/>
        <a:buFont typeface="Wingdings" pitchFamily="2" charset="2"/>
        <a:buChar char="§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4488831" indent="-408079" algn="l" defTabSz="163230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4975" indent="-408079" algn="l" defTabSz="163230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1133" indent="-408079" algn="l" defTabSz="163230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7282" indent="-408079" algn="l" defTabSz="163230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156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302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8448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4604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0753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6904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3054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29212" algn="l" defTabSz="163230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ev.com/996/java-inner-clas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p.net/en/l10n-t9n-i18n-or-g11n-a-new-languag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inkedin.com/pulse/difference-between-g11n-i18n-t9n-l10n-satish-singh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462" y="3893081"/>
            <a:ext cx="11538503" cy="3254758"/>
          </a:xfrm>
        </p:spPr>
        <p:txBody>
          <a:bodyPr/>
          <a:lstStyle/>
          <a:p>
            <a:r>
              <a:rPr lang="en-US" dirty="0"/>
              <a:t>Java 8 New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14463" y="7268032"/>
            <a:ext cx="9421202" cy="1091791"/>
          </a:xfrm>
        </p:spPr>
        <p:txBody>
          <a:bodyPr/>
          <a:lstStyle/>
          <a:p>
            <a:r>
              <a:rPr lang="en-US" dirty="0"/>
              <a:t>Binyamin Regev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E507A6EC-6578-45A6-B0A1-421395D42922}"/>
              </a:ext>
            </a:extLst>
          </p:cNvPr>
          <p:cNvSpPr/>
          <p:nvPr/>
        </p:nvSpPr>
        <p:spPr>
          <a:xfrm>
            <a:off x="11036595" y="5149056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1184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918" y="1778333"/>
            <a:ext cx="16063567" cy="76414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A new concept introduced in Java 8. 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An interface with exactly one abstract method becomes Functional Interface.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We don’t need to use </a:t>
            </a:r>
            <a:r>
              <a:rPr lang="en-US" sz="4000" dirty="0">
                <a:solidFill>
                  <a:srgbClr val="000000"/>
                </a:solidFill>
              </a:rPr>
              <a:t>@FunctionalInterface </a:t>
            </a:r>
            <a:r>
              <a:rPr lang="en-US" sz="4000" dirty="0"/>
              <a:t>annotation to mark an interface as Functional Interface.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rgbClr val="000000"/>
                </a:solidFill>
              </a:rPr>
              <a:t>@</a:t>
            </a:r>
            <a:r>
              <a:rPr lang="en-US" sz="4000" dirty="0" err="1">
                <a:solidFill>
                  <a:srgbClr val="000000"/>
                </a:solidFill>
              </a:rPr>
              <a:t>FunctionalInterface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/>
              <a:t>annotation is a facility to avoid accidental addition of abstract methods in the functional interfaces. You can think of it like </a:t>
            </a:r>
            <a:r>
              <a:rPr lang="en-US" sz="4000" dirty="0">
                <a:solidFill>
                  <a:srgbClr val="000000"/>
                </a:solidFill>
              </a:rPr>
              <a:t>@Override </a:t>
            </a:r>
            <a:r>
              <a:rPr lang="en-US" sz="4000" dirty="0"/>
              <a:t>annotation and it’s best practices to use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7364" y="377911"/>
            <a:ext cx="16932039" cy="1015460"/>
          </a:xfrm>
        </p:spPr>
        <p:txBody>
          <a:bodyPr/>
          <a:lstStyle/>
          <a:p>
            <a:r>
              <a:rPr lang="en-US" sz="5000" b="1" dirty="0"/>
              <a:t>Functional Interfaces and Lambda Expressions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B0966F-258A-4E8A-8CAB-708CF757257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920" y="1778333"/>
            <a:ext cx="15033052" cy="771401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 err="1">
                <a:solidFill>
                  <a:srgbClr val="000000"/>
                </a:solidFill>
              </a:rPr>
              <a:t>java.lang.Runnable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/>
              <a:t>with single abstract method run() is a great example of functional interface.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One of the major benefits of functional interface is the possibility to use </a:t>
            </a:r>
            <a:r>
              <a:rPr lang="en-US" sz="4000" b="1" dirty="0"/>
              <a:t>lambda expressions</a:t>
            </a:r>
            <a:r>
              <a:rPr lang="en-US" sz="4000" dirty="0"/>
              <a:t> to instantiate them. We can instantiate an interface with </a:t>
            </a:r>
            <a:r>
              <a:rPr lang="en-US" sz="4000" u="sng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anonymous class</a:t>
            </a:r>
            <a:r>
              <a:rPr lang="en-US" sz="4000" dirty="0"/>
              <a:t> but the code looks bulky.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Since functional interfaces have only one method, lambda expressions can easily provide the method implementation. 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We just need to provide method arguments and business logic.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7364" y="377911"/>
            <a:ext cx="16932039" cy="904790"/>
          </a:xfrm>
        </p:spPr>
        <p:txBody>
          <a:bodyPr/>
          <a:lstStyle/>
          <a:p>
            <a:r>
              <a:rPr lang="en-US" sz="5000" b="1" dirty="0"/>
              <a:t>Functional Interfaces and Lambda Expressions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B0966F-258A-4E8A-8CAB-708CF757257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2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919" y="1778333"/>
            <a:ext cx="14274681" cy="71878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 can write the following code: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Runnable r = new Runnable()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	@Override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	public void run() { 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</a:rPr>
              <a:t>System.out.println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(“My Runnable”);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}};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Using Lambda Expression: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Runnable r1 = () -&gt; {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			</a:t>
            </a:r>
            <a:r>
              <a:rPr lang="en-US" dirty="0" err="1">
                <a:solidFill>
                  <a:srgbClr val="0070C0"/>
                </a:solidFill>
                <a:latin typeface="Comic Sans MS" panose="030F0702030302020204" pitchFamily="66" charset="0"/>
              </a:rPr>
              <a:t>System.out.println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(“My Runnable”);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			};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Lambda Expression</a:t>
            </a:r>
            <a:endParaRPr lang="en-US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B0966F-258A-4E8A-8CAB-708CF757257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2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u="sng" dirty="0"/>
              <a:t>Let’s see it in the code:</a:t>
            </a:r>
            <a:r>
              <a:rPr lang="en-US" sz="5400" dirty="0"/>
              <a:t> </a:t>
            </a:r>
          </a:p>
          <a:p>
            <a:pPr marL="0" indent="0" algn="ctr">
              <a:buNone/>
            </a:pPr>
            <a:r>
              <a:rPr lang="en-US" sz="5400" dirty="0"/>
              <a:t>Lambda Expressions</a:t>
            </a:r>
          </a:p>
          <a:p>
            <a:pPr marL="0" indent="0" algn="ctr">
              <a:buNone/>
            </a:pPr>
            <a:endParaRPr lang="en-US" sz="5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c_lambdasbasic.Java8LambdasDemo1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c_lambdasbasic.Java8LambdasDemo2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d_methodreference.Java8MethodReferenceExample</a:t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877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920" y="1778333"/>
            <a:ext cx="15198094" cy="74342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A new </a:t>
            </a:r>
            <a:r>
              <a:rPr lang="en-US" sz="4000" dirty="0" err="1">
                <a:solidFill>
                  <a:srgbClr val="FFFF00"/>
                </a:solidFill>
                <a:highlight>
                  <a:srgbClr val="0000FF"/>
                </a:highlight>
              </a:rPr>
              <a:t>java.util.stream</a:t>
            </a:r>
            <a:r>
              <a:rPr lang="en-US" sz="4000" dirty="0"/>
              <a:t> has been added in Java 8 to perform filter/map/reduce like operations with the collection.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Stream API allows sequential as well as parallel execution. </a:t>
            </a:r>
            <a:br>
              <a:rPr lang="en-US" sz="4000" dirty="0"/>
            </a:br>
            <a:r>
              <a:rPr lang="en-US" sz="4000" dirty="0"/>
              <a:t>(It’s great when you are working a lot with collections and usually with Big Data).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rgbClr val="FFFF00"/>
                </a:solidFill>
                <a:highlight>
                  <a:srgbClr val="0000FF"/>
                </a:highlight>
              </a:rPr>
              <a:t>Collection</a:t>
            </a:r>
            <a:r>
              <a:rPr lang="en-US" sz="4000" dirty="0"/>
              <a:t> interface has been extended with </a:t>
            </a:r>
            <a:r>
              <a:rPr lang="en-US" sz="4000" dirty="0">
                <a:solidFill>
                  <a:srgbClr val="FFFF00"/>
                </a:solidFill>
                <a:highlight>
                  <a:srgbClr val="0000FF"/>
                </a:highlight>
              </a:rPr>
              <a:t>.stream()</a:t>
            </a:r>
            <a:r>
              <a:rPr lang="en-US" sz="4000" dirty="0"/>
              <a:t> and </a:t>
            </a:r>
            <a:r>
              <a:rPr lang="en-US" sz="4000" dirty="0">
                <a:solidFill>
                  <a:srgbClr val="FFFF00"/>
                </a:solidFill>
                <a:highlight>
                  <a:srgbClr val="0000FF"/>
                </a:highlight>
              </a:rPr>
              <a:t>.</a:t>
            </a:r>
            <a:r>
              <a:rPr lang="en-US" sz="4000" dirty="0" err="1">
                <a:solidFill>
                  <a:srgbClr val="FFFF00"/>
                </a:solidFill>
                <a:highlight>
                  <a:srgbClr val="0000FF"/>
                </a:highlight>
              </a:rPr>
              <a:t>parallelStream</a:t>
            </a:r>
            <a:r>
              <a:rPr lang="en-US" sz="4000" dirty="0">
                <a:solidFill>
                  <a:srgbClr val="FFFF00"/>
                </a:solidFill>
                <a:highlight>
                  <a:srgbClr val="0000FF"/>
                </a:highlight>
              </a:rPr>
              <a:t>()</a:t>
            </a:r>
            <a:r>
              <a:rPr lang="en-US" sz="4000" dirty="0"/>
              <a:t> default methods to get the Stream for sequential and parallel execution.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7364" y="377911"/>
            <a:ext cx="16932039" cy="904790"/>
          </a:xfrm>
        </p:spPr>
        <p:txBody>
          <a:bodyPr/>
          <a:lstStyle/>
          <a:p>
            <a:r>
              <a:rPr lang="en-US" sz="5000" b="1" dirty="0"/>
              <a:t>Java Stream API for Collections Bulk Data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B0966F-258A-4E8A-8CAB-708CF757257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5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u="sng" dirty="0"/>
              <a:t>Let’s see it in the code:</a:t>
            </a:r>
            <a:r>
              <a:rPr lang="en-US" sz="5400" dirty="0"/>
              <a:t> </a:t>
            </a:r>
          </a:p>
          <a:p>
            <a:pPr marL="0" indent="0" algn="ctr">
              <a:buNone/>
            </a:pPr>
            <a:r>
              <a:rPr lang="en-US" sz="5400" dirty="0"/>
              <a:t>Stream API -- Before Java8 vs. Java8</a:t>
            </a:r>
          </a:p>
          <a:p>
            <a:pPr marL="0" indent="0" algn="ctr">
              <a:buNone/>
            </a:pPr>
            <a:r>
              <a:rPr lang="en-US" sz="5400" dirty="0"/>
              <a:t>Sequential &amp; Parallel Streams</a:t>
            </a:r>
          </a:p>
          <a:p>
            <a:pPr marL="0" indent="0" algn="ctr">
              <a:buNone/>
            </a:pPr>
            <a:r>
              <a:rPr lang="en-US" sz="5400" dirty="0"/>
              <a:t>Optional&lt;T&gt;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e_streamapi.Java8StreamsDemo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f_optional.Java8OptionalExample</a:t>
            </a:r>
          </a:p>
        </p:txBody>
      </p:sp>
    </p:spTree>
    <p:extLst>
      <p:ext uri="{BB962C8B-B14F-4D97-AF65-F5344CB8AC3E}">
        <p14:creationId xmlns:p14="http://schemas.microsoft.com/office/powerpoint/2010/main" val="649649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7364" y="377910"/>
            <a:ext cx="16932039" cy="1554129"/>
          </a:xfrm>
        </p:spPr>
        <p:txBody>
          <a:bodyPr/>
          <a:lstStyle/>
          <a:p>
            <a:r>
              <a:rPr lang="en-US" b="1" dirty="0"/>
              <a:t>Why so many talks about Java 8?</a:t>
            </a:r>
            <a:br>
              <a:rPr lang="en-US" b="1" dirty="0"/>
            </a:br>
            <a:r>
              <a:rPr lang="en-US" b="1" dirty="0"/>
              <a:t>Java Releases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80712" y="9646063"/>
            <a:ext cx="722671" cy="548279"/>
          </a:xfrm>
        </p:spPr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5348FFE-594F-4E7B-9B0D-AA4C14A50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50829"/>
              </p:ext>
            </p:extLst>
          </p:nvPr>
        </p:nvGraphicFramePr>
        <p:xfrm>
          <a:off x="737364" y="2208943"/>
          <a:ext cx="8701604" cy="7437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44297">
                  <a:extLst>
                    <a:ext uri="{9D8B030D-6E8A-4147-A177-3AD203B41FA5}">
                      <a16:colId xmlns:a16="http://schemas.microsoft.com/office/drawing/2014/main" val="3927800052"/>
                    </a:ext>
                  </a:extLst>
                </a:gridCol>
                <a:gridCol w="2433484">
                  <a:extLst>
                    <a:ext uri="{9D8B030D-6E8A-4147-A177-3AD203B41FA5}">
                      <a16:colId xmlns:a16="http://schemas.microsoft.com/office/drawing/2014/main" val="51413896"/>
                    </a:ext>
                  </a:extLst>
                </a:gridCol>
                <a:gridCol w="2123823">
                  <a:extLst>
                    <a:ext uri="{9D8B030D-6E8A-4147-A177-3AD203B41FA5}">
                      <a16:colId xmlns:a16="http://schemas.microsoft.com/office/drawing/2014/main" val="1679010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Release 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Code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Version Name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35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January 23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, 1996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Oak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1.0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7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February 19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,1997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(none)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1.1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2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December 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1998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Playground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J2SE 1.2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85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May 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2000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Kestrel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J2SE 1.3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52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February 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2002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Merlin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J2SE 1.4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5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September 30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2004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Tiger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J2SE 1.5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69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December 11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2006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Mustang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6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July 28</a:t>
                      </a:r>
                      <a:r>
                        <a:rPr lang="en-US" baseline="30000" dirty="0">
                          <a:highlight>
                            <a:srgbClr val="FFFF00"/>
                          </a:highlight>
                        </a:rPr>
                        <a:t>th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, 2011</a:t>
                      </a:r>
                      <a:endParaRPr lang="he-IL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Dolphin</a:t>
                      </a:r>
                      <a:endParaRPr lang="he-IL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JDK 7</a:t>
                      </a:r>
                      <a:endParaRPr lang="he-IL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70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March 18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2014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Spider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95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September 21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, 2017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9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6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March 20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2018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10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374509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BF19E06-1EE3-4881-B83A-21127621B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824133"/>
              </p:ext>
            </p:extLst>
          </p:nvPr>
        </p:nvGraphicFramePr>
        <p:xfrm>
          <a:off x="9956749" y="2208943"/>
          <a:ext cx="6797419" cy="5120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247535">
                  <a:extLst>
                    <a:ext uri="{9D8B030D-6E8A-4147-A177-3AD203B41FA5}">
                      <a16:colId xmlns:a16="http://schemas.microsoft.com/office/drawing/2014/main" val="4001776642"/>
                    </a:ext>
                  </a:extLst>
                </a:gridCol>
                <a:gridCol w="2549884">
                  <a:extLst>
                    <a:ext uri="{9D8B030D-6E8A-4147-A177-3AD203B41FA5}">
                      <a16:colId xmlns:a16="http://schemas.microsoft.com/office/drawing/2014/main" val="3970591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Release 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Version Name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20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September 25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2018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11 LTS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51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March 19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2019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12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86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September 10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, 2019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13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3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March 20, 2020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14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34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September 2020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15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5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March 2021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16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43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September 2021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JDK 17 LTS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98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86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Oracle’s design choices behind Java 8: parallelism was the main motivation.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Parallelization (P13N) was the driving force behind lambdas, </a:t>
            </a:r>
            <a:br>
              <a:rPr lang="en-US" sz="4000" dirty="0"/>
            </a:br>
            <a:r>
              <a:rPr lang="en-US" sz="4000" dirty="0"/>
              <a:t>stream APIs, and others.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New stream API: </a:t>
            </a:r>
            <a:r>
              <a:rPr lang="en-US" sz="4000" i="1" dirty="0"/>
              <a:t>.stream()</a:t>
            </a:r>
            <a:r>
              <a:rPr lang="en-US" sz="4000" dirty="0"/>
              <a:t> </a:t>
            </a:r>
            <a:r>
              <a:rPr lang="en-US" sz="4000" i="1" dirty="0"/>
              <a:t>.</a:t>
            </a:r>
            <a:r>
              <a:rPr lang="en-US" sz="4000" i="1" dirty="0" err="1"/>
              <a:t>parallelStream</a:t>
            </a:r>
            <a:r>
              <a:rPr lang="en-US" sz="4000" i="1" dirty="0"/>
              <a:t>()</a:t>
            </a:r>
            <a:r>
              <a:rPr lang="en-US" sz="4000" dirty="0"/>
              <a:t> and </a:t>
            </a:r>
            <a:r>
              <a:rPr lang="en-US" sz="4000" i="1" dirty="0"/>
              <a:t>.parallel()</a:t>
            </a:r>
            <a:br>
              <a:rPr lang="en-US" sz="4000" i="1" dirty="0"/>
            </a:br>
            <a:endParaRPr lang="en-US" sz="4000" i="1" dirty="0"/>
          </a:p>
          <a:p>
            <a:r>
              <a:rPr lang="en-US" sz="4000" dirty="0"/>
              <a:t>To help achieve that and make the code simpler: Optional&lt;T&gt;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happened and why so many talks about Java 8?</a:t>
            </a: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80712" y="9646063"/>
            <a:ext cx="722671" cy="548279"/>
          </a:xfrm>
        </p:spPr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Golden number 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9939" y="3178198"/>
            <a:ext cx="2053648" cy="154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5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Java Time API was long overdue for GILT.</a:t>
            </a:r>
          </a:p>
          <a:p>
            <a:r>
              <a:rPr lang="en-US" sz="4000" dirty="0"/>
              <a:t>GILT: 	</a:t>
            </a:r>
          </a:p>
          <a:p>
            <a:pPr lvl="1"/>
            <a:r>
              <a:rPr lang="en-US" sz="4000" dirty="0"/>
              <a:t>	Globalization (G11N), </a:t>
            </a:r>
          </a:p>
          <a:p>
            <a:pPr lvl="1"/>
            <a:r>
              <a:rPr lang="en-US" sz="4000" dirty="0"/>
              <a:t>	Internationalization (I18N), </a:t>
            </a:r>
          </a:p>
          <a:p>
            <a:pPr lvl="1"/>
            <a:r>
              <a:rPr lang="en-US" sz="4000" dirty="0"/>
              <a:t>   Localization (L10N), 	</a:t>
            </a:r>
          </a:p>
          <a:p>
            <a:pPr lvl="1"/>
            <a:r>
              <a:rPr lang="en-US" sz="4000" dirty="0"/>
              <a:t>	Translation (T9N)</a:t>
            </a:r>
          </a:p>
          <a:p>
            <a:pPr lvl="1"/>
            <a:r>
              <a:rPr lang="en-US" sz="4000" dirty="0"/>
              <a:t>GILT resources: </a:t>
            </a:r>
            <a:br>
              <a:rPr lang="en-US" sz="4000" dirty="0"/>
            </a:br>
            <a:r>
              <a:rPr lang="en-US" sz="4000" dirty="0">
                <a:hlinkClick r:id="rId3"/>
              </a:rPr>
              <a:t>https://www.whp.net/en/l10n-t9n-i18n-or-g11n-a-new-language/</a:t>
            </a:r>
            <a:br>
              <a:rPr lang="en-US" sz="4000" dirty="0"/>
            </a:br>
            <a:r>
              <a:rPr lang="en-US" sz="4000" dirty="0">
                <a:hlinkClick r:id="rId4"/>
              </a:rPr>
              <a:t>https://www.linkedin.com/pulse/difference-between-g11n-i18n-t9n-l10n-satish-singh/</a:t>
            </a:r>
            <a:br>
              <a:rPr lang="en-US" sz="4000" dirty="0"/>
            </a:br>
            <a:endParaRPr lang="en-US" sz="4000" dirty="0"/>
          </a:p>
          <a:p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else happened?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80712" y="9591486"/>
            <a:ext cx="722671" cy="548279"/>
          </a:xfrm>
        </p:spPr>
        <p:txBody>
          <a:bodyPr/>
          <a:lstStyle/>
          <a:p>
            <a:pPr>
              <a:defRPr/>
            </a:pPr>
            <a:fld id="{162E4A84-A8F2-424A-AAF2-679D4EB1863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7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 err="1">
                <a:solidFill>
                  <a:srgbClr val="000000"/>
                </a:solidFill>
              </a:rPr>
              <a:t>Iterable</a:t>
            </a:r>
            <a:r>
              <a:rPr lang="en-US" sz="4000" dirty="0">
                <a:solidFill>
                  <a:srgbClr val="000000"/>
                </a:solidFill>
              </a:rPr>
              <a:t> interface: New </a:t>
            </a:r>
            <a:r>
              <a:rPr lang="en-US" sz="4000" dirty="0" err="1">
                <a:solidFill>
                  <a:srgbClr val="000000"/>
                </a:solidFill>
              </a:rPr>
              <a:t>forEach</a:t>
            </a:r>
            <a:r>
              <a:rPr lang="en-US" sz="4000" dirty="0">
                <a:solidFill>
                  <a:srgbClr val="000000"/>
                </a:solidFill>
              </a:rPr>
              <a:t>() method.</a:t>
            </a:r>
          </a:p>
          <a:p>
            <a:pPr lvl="1"/>
            <a:r>
              <a:rPr lang="en-US" sz="4000" dirty="0">
                <a:solidFill>
                  <a:srgbClr val="000000"/>
                </a:solidFill>
              </a:rPr>
              <a:t>Interfaces: New </a:t>
            </a:r>
            <a:r>
              <a:rPr lang="en-US" sz="4000" i="1" dirty="0">
                <a:solidFill>
                  <a:srgbClr val="000000"/>
                </a:solidFill>
              </a:rPr>
              <a:t>default</a:t>
            </a:r>
            <a:r>
              <a:rPr lang="en-US" sz="4000" dirty="0">
                <a:solidFill>
                  <a:srgbClr val="000000"/>
                </a:solidFill>
              </a:rPr>
              <a:t> and </a:t>
            </a:r>
            <a:r>
              <a:rPr lang="en-US" sz="4000" i="1" dirty="0">
                <a:solidFill>
                  <a:srgbClr val="000000"/>
                </a:solidFill>
              </a:rPr>
              <a:t>static</a:t>
            </a:r>
            <a:r>
              <a:rPr lang="en-US" sz="4000" dirty="0">
                <a:solidFill>
                  <a:srgbClr val="000000"/>
                </a:solidFill>
              </a:rPr>
              <a:t> methods keywords.</a:t>
            </a:r>
          </a:p>
          <a:p>
            <a:pPr lvl="1"/>
            <a:r>
              <a:rPr lang="en-US" sz="4000" dirty="0">
                <a:solidFill>
                  <a:srgbClr val="000000"/>
                </a:solidFill>
              </a:rPr>
              <a:t>Functional Interfaces and Lambda Expressions.</a:t>
            </a:r>
          </a:p>
          <a:p>
            <a:pPr lvl="1"/>
            <a:r>
              <a:rPr lang="en-US" sz="4000" dirty="0">
                <a:solidFill>
                  <a:srgbClr val="000000"/>
                </a:solidFill>
              </a:rPr>
              <a:t>New class: Optional&lt;T&gt;</a:t>
            </a:r>
          </a:p>
          <a:p>
            <a:pPr lvl="1"/>
            <a:r>
              <a:rPr lang="en-US" sz="4000" dirty="0">
                <a:solidFill>
                  <a:srgbClr val="000000"/>
                </a:solidFill>
              </a:rPr>
              <a:t>Java Stream API For Bulk Data Operations on Collections.</a:t>
            </a:r>
          </a:p>
          <a:p>
            <a:pPr lvl="1"/>
            <a:r>
              <a:rPr lang="en-US" sz="4000" dirty="0">
                <a:solidFill>
                  <a:srgbClr val="000000"/>
                </a:solidFill>
              </a:rPr>
              <a:t>Collection API Improvements.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DBB86C-9D4E-4531-AAD4-9C4BBCE369DC}"/>
              </a:ext>
            </a:extLst>
          </p:cNvPr>
          <p:cNvSpPr txBox="1">
            <a:spLocks/>
          </p:cNvSpPr>
          <p:nvPr/>
        </p:nvSpPr>
        <p:spPr>
          <a:xfrm>
            <a:off x="4979943" y="885910"/>
            <a:ext cx="12204971" cy="87402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defRPr sz="5000" b="0" kern="1200" cap="none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150269" indent="167274"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Arial" pitchFamily="34" charset="0"/>
              </a:defRPr>
            </a:lvl2pPr>
            <a:lvl3pPr marL="150269" indent="167274"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Arial" pitchFamily="34" charset="0"/>
              </a:defRPr>
            </a:lvl3pPr>
            <a:lvl4pPr marL="150269" indent="167274"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Arial" pitchFamily="34" charset="0"/>
              </a:defRPr>
            </a:lvl4pPr>
            <a:lvl5pPr marL="150269" indent="167274"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Arial" pitchFamily="34" charset="0"/>
              </a:defRPr>
            </a:lvl5pPr>
            <a:lvl6pPr marL="816156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6pPr>
            <a:lvl7pPr marL="1632302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7pPr>
            <a:lvl8pPr marL="2448448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8pPr>
            <a:lvl9pPr marL="3264604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b="1" dirty="0"/>
              <a:t>What’s new in Java 8? </a:t>
            </a:r>
            <a:r>
              <a:rPr lang="en-US" sz="3600" b="1" dirty="0"/>
              <a:t>(released: March 2014)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605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63719" y="2087217"/>
            <a:ext cx="12204972" cy="6751984"/>
          </a:xfrm>
        </p:spPr>
        <p:txBody>
          <a:bodyPr>
            <a:normAutofit/>
          </a:bodyPr>
          <a:lstStyle/>
          <a:p>
            <a:pPr lvl="1"/>
            <a:r>
              <a:rPr lang="en-US" sz="4000" dirty="0"/>
              <a:t>Concurrency API Improvements.</a:t>
            </a:r>
          </a:p>
          <a:p>
            <a:pPr lvl="1"/>
            <a:r>
              <a:rPr lang="en-US" sz="4000" dirty="0"/>
              <a:t>Java IO Improvements.</a:t>
            </a:r>
          </a:p>
          <a:p>
            <a:pPr lvl="1"/>
            <a:r>
              <a:rPr lang="en-US" sz="4000" dirty="0"/>
              <a:t>Java Time API – New API Based on UTC and Not </a:t>
            </a:r>
            <a:r>
              <a:rPr lang="en-US" sz="4000" dirty="0" err="1"/>
              <a:t>Timezone</a:t>
            </a:r>
            <a:r>
              <a:rPr lang="en-US" sz="4000" dirty="0"/>
              <a:t>.</a:t>
            </a:r>
          </a:p>
          <a:p>
            <a:pPr lvl="1"/>
            <a:r>
              <a:rPr lang="en-US" sz="4000" dirty="0"/>
              <a:t>Miscellaneous Core API improvements.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965350-8325-40B9-A41E-B73609D8F5EA}"/>
              </a:ext>
            </a:extLst>
          </p:cNvPr>
          <p:cNvSpPr txBox="1">
            <a:spLocks/>
          </p:cNvSpPr>
          <p:nvPr/>
        </p:nvSpPr>
        <p:spPr>
          <a:xfrm>
            <a:off x="4979943" y="885910"/>
            <a:ext cx="12204971" cy="87402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defRPr sz="5000" b="0" kern="1200" cap="none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150269" indent="167274"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Arial" pitchFamily="34" charset="0"/>
              </a:defRPr>
            </a:lvl2pPr>
            <a:lvl3pPr marL="150269" indent="167274"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Arial" pitchFamily="34" charset="0"/>
              </a:defRPr>
            </a:lvl3pPr>
            <a:lvl4pPr marL="150269" indent="167274"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Arial" pitchFamily="34" charset="0"/>
              </a:defRPr>
            </a:lvl4pPr>
            <a:lvl5pPr marL="150269" indent="167274"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Arial" pitchFamily="34" charset="0"/>
              </a:defRPr>
            </a:lvl5pPr>
            <a:lvl6pPr marL="816156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6pPr>
            <a:lvl7pPr marL="1632302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7pPr>
            <a:lvl8pPr marL="2448448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8pPr>
            <a:lvl9pPr marL="3264604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b="1" dirty="0"/>
              <a:t>What else is new in Java 8?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591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79567" y="2300847"/>
            <a:ext cx="16932039" cy="74342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Whenever we need to traverse through a Collection, we need to create an </a:t>
            </a:r>
            <a:r>
              <a:rPr lang="en-US" sz="4000" dirty="0">
                <a:solidFill>
                  <a:srgbClr val="000000"/>
                </a:solidFill>
              </a:rPr>
              <a:t>Iterator</a:t>
            </a:r>
            <a:r>
              <a:rPr lang="en-US" sz="4000" dirty="0"/>
              <a:t> whose whole purpose is to iterate over and then we have business logic in a loop for each of the elements in the Collection. 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We might get </a:t>
            </a:r>
            <a:r>
              <a:rPr lang="en-US" sz="4000" dirty="0" err="1">
                <a:solidFill>
                  <a:srgbClr val="000000"/>
                </a:solidFill>
              </a:rPr>
              <a:t>ConcurrentModificationException</a:t>
            </a:r>
            <a:r>
              <a:rPr lang="en-US" sz="4000" dirty="0"/>
              <a:t> if iterator is not used properly.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Java 8 has introduced </a:t>
            </a:r>
            <a:r>
              <a:rPr lang="en-US" sz="4000" i="1" dirty="0" err="1"/>
              <a:t>forEach</a:t>
            </a:r>
            <a:r>
              <a:rPr lang="en-US" sz="4000" dirty="0"/>
              <a:t> method in </a:t>
            </a:r>
            <a:r>
              <a:rPr lang="en-US" sz="4000" dirty="0" err="1">
                <a:solidFill>
                  <a:srgbClr val="000000"/>
                </a:solidFill>
              </a:rPr>
              <a:t>java.lang.Iterable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/>
              <a:t>interface so that while writing code we focus on business logic only.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7364" y="377910"/>
            <a:ext cx="16932039" cy="1400423"/>
          </a:xfrm>
        </p:spPr>
        <p:txBody>
          <a:bodyPr/>
          <a:lstStyle/>
          <a:p>
            <a:r>
              <a:rPr lang="en-US" sz="5000" b="1" dirty="0" err="1"/>
              <a:t>forEach</a:t>
            </a:r>
            <a:r>
              <a:rPr lang="en-US" sz="5000" b="1" dirty="0"/>
              <a:t>() method in </a:t>
            </a:r>
            <a:r>
              <a:rPr lang="en-US" sz="5000" b="1" dirty="0" err="1"/>
              <a:t>Iterable</a:t>
            </a:r>
            <a:r>
              <a:rPr lang="en-US" sz="5000" b="1" dirty="0"/>
              <a:t> interface </a:t>
            </a:r>
            <a:r>
              <a:rPr lang="en-US" sz="5000" b="1" dirty="0">
                <a:sym typeface="Wingdings" panose="05000000000000000000" pitchFamily="2" charset="2"/>
              </a:rPr>
              <a:t>&amp; </a:t>
            </a:r>
            <a:br>
              <a:rPr lang="en-US" sz="5000" b="1" dirty="0">
                <a:sym typeface="Wingdings" panose="05000000000000000000" pitchFamily="2" charset="2"/>
              </a:rPr>
            </a:br>
            <a:r>
              <a:rPr lang="en-US" sz="5000" b="1" i="1" dirty="0"/>
              <a:t>default</a:t>
            </a:r>
            <a:r>
              <a:rPr lang="en-US" sz="5000" b="1" dirty="0"/>
              <a:t> and </a:t>
            </a:r>
            <a:r>
              <a:rPr lang="en-US" sz="5000" b="1" i="1" dirty="0"/>
              <a:t>static</a:t>
            </a:r>
            <a:r>
              <a:rPr lang="en-US" sz="5000" b="1" dirty="0"/>
              <a:t> methods in Interfaces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B0966F-258A-4E8A-8CAB-708CF757257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79567" y="2508061"/>
            <a:ext cx="16932039" cy="63166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If you read </a:t>
            </a:r>
            <a:r>
              <a:rPr lang="en-US" sz="4000" i="1" dirty="0" err="1"/>
              <a:t>forEach</a:t>
            </a:r>
            <a:r>
              <a:rPr lang="en-US" sz="4000" dirty="0"/>
              <a:t> method details carefully, you will notice that it’s defined in </a:t>
            </a:r>
            <a:r>
              <a:rPr lang="en-US" sz="4000" dirty="0" err="1">
                <a:solidFill>
                  <a:srgbClr val="000000"/>
                </a:solidFill>
              </a:rPr>
              <a:t>Iterable</a:t>
            </a:r>
            <a:r>
              <a:rPr lang="en-US" sz="4000" dirty="0"/>
              <a:t> interface but we know that interfaces can’t have method body.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From Java 8, interfaces are enhanced to have method with implementation.</a:t>
            </a:r>
            <a:br>
              <a:rPr lang="en-US" sz="4000" dirty="0"/>
            </a:br>
            <a:endParaRPr lang="en-US" sz="4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We can use </a:t>
            </a:r>
            <a:r>
              <a:rPr lang="en-US" sz="4000" b="1" i="1" dirty="0">
                <a:solidFill>
                  <a:srgbClr val="0070C0"/>
                </a:solidFill>
              </a:rPr>
              <a:t>default</a:t>
            </a:r>
            <a:r>
              <a:rPr lang="en-US" sz="4000" dirty="0"/>
              <a:t> and </a:t>
            </a:r>
            <a:r>
              <a:rPr lang="en-US" sz="4000" b="1" i="1" dirty="0">
                <a:solidFill>
                  <a:srgbClr val="0070C0"/>
                </a:solidFill>
              </a:rPr>
              <a:t>static</a:t>
            </a:r>
            <a:r>
              <a:rPr lang="en-US" sz="4000" dirty="0"/>
              <a:t> keywords to create interfaces with method implementation.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7364" y="377910"/>
            <a:ext cx="16932039" cy="1400423"/>
          </a:xfrm>
        </p:spPr>
        <p:txBody>
          <a:bodyPr/>
          <a:lstStyle/>
          <a:p>
            <a:r>
              <a:rPr lang="en-US" sz="5000" b="1" dirty="0" err="1"/>
              <a:t>forEach</a:t>
            </a:r>
            <a:r>
              <a:rPr lang="en-US" sz="5000" b="1" dirty="0"/>
              <a:t>() method in </a:t>
            </a:r>
            <a:r>
              <a:rPr lang="en-US" sz="5000" b="1" dirty="0" err="1"/>
              <a:t>Iterable</a:t>
            </a:r>
            <a:r>
              <a:rPr lang="en-US" sz="5000" b="1" dirty="0"/>
              <a:t> interface </a:t>
            </a:r>
            <a:r>
              <a:rPr lang="en-US" sz="5000" b="1" dirty="0">
                <a:sym typeface="Wingdings" panose="05000000000000000000" pitchFamily="2" charset="2"/>
              </a:rPr>
              <a:t>&amp; </a:t>
            </a:r>
            <a:br>
              <a:rPr lang="en-US" sz="5000" b="1" dirty="0">
                <a:sym typeface="Wingdings" panose="05000000000000000000" pitchFamily="2" charset="2"/>
              </a:rPr>
            </a:br>
            <a:r>
              <a:rPr lang="en-US" sz="5000" b="1" i="1" dirty="0"/>
              <a:t>default</a:t>
            </a:r>
            <a:r>
              <a:rPr lang="en-US" sz="5000" b="1" dirty="0"/>
              <a:t> and </a:t>
            </a:r>
            <a:r>
              <a:rPr lang="en-US" sz="5000" b="1" i="1" dirty="0"/>
              <a:t>static</a:t>
            </a:r>
            <a:r>
              <a:rPr lang="en-US" sz="5000" b="1" dirty="0"/>
              <a:t> methods in Interfaces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B0966F-258A-4E8A-8CAB-708CF75725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0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9008716" y="1120775"/>
            <a:ext cx="8057072" cy="8334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u="sng" dirty="0"/>
              <a:t>Let’s see it in the code:</a:t>
            </a:r>
            <a:r>
              <a:rPr lang="en-US" sz="5400" dirty="0"/>
              <a:t> </a:t>
            </a:r>
          </a:p>
          <a:p>
            <a:pPr marL="0" indent="0" algn="ctr">
              <a:buNone/>
            </a:pPr>
            <a:r>
              <a:rPr lang="en-US" sz="5400" dirty="0"/>
              <a:t>.</a:t>
            </a:r>
            <a:r>
              <a:rPr lang="en-US" sz="5400" dirty="0" err="1"/>
              <a:t>forEach</a:t>
            </a:r>
            <a:r>
              <a:rPr lang="en-US" sz="5400" dirty="0"/>
              <a:t>() Example</a:t>
            </a:r>
            <a:br>
              <a:rPr lang="en-US" sz="5400" dirty="0"/>
            </a:br>
            <a:r>
              <a:rPr lang="en-US" sz="5400" dirty="0"/>
              <a:t>default &amp; static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a_foreach.Java8ForEachExample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b_interfacedefaultandstaticmethod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Java8InterfaceDefaultAndStaticMethodsExample</a:t>
            </a:r>
          </a:p>
        </p:txBody>
      </p:sp>
    </p:spTree>
    <p:extLst>
      <p:ext uri="{BB962C8B-B14F-4D97-AF65-F5344CB8AC3E}">
        <p14:creationId xmlns:p14="http://schemas.microsoft.com/office/powerpoint/2010/main" val="2132672240"/>
      </p:ext>
    </p:extLst>
  </p:cSld>
  <p:clrMapOvr>
    <a:masterClrMapping/>
  </p:clrMapOvr>
</p:sld>
</file>

<file path=ppt/theme/theme1.xml><?xml version="1.0" encoding="utf-8"?>
<a:theme xmlns:a="http://schemas.openxmlformats.org/drawingml/2006/main" name="8_Master slide">
  <a:themeElements>
    <a:clrScheme name="nice 2016">
      <a:dk1>
        <a:srgbClr val="404041"/>
      </a:dk1>
      <a:lt1>
        <a:sysClr val="window" lastClr="FFFFFF"/>
      </a:lt1>
      <a:dk2>
        <a:srgbClr val="404041"/>
      </a:dk2>
      <a:lt2>
        <a:srgbClr val="D0D2D3"/>
      </a:lt2>
      <a:accent1>
        <a:srgbClr val="069EDB"/>
      </a:accent1>
      <a:accent2>
        <a:srgbClr val="AFC836"/>
      </a:accent2>
      <a:accent3>
        <a:srgbClr val="7D3CC8"/>
      </a:accent3>
      <a:accent4>
        <a:srgbClr val="E7268D"/>
      </a:accent4>
      <a:accent5>
        <a:srgbClr val="E15A0E"/>
      </a:accent5>
      <a:accent6>
        <a:srgbClr val="F8C00B"/>
      </a:accent6>
      <a:hlink>
        <a:srgbClr val="0582B5"/>
      </a:hlink>
      <a:folHlink>
        <a:srgbClr val="9B99A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13926</TotalTime>
  <Words>535</Words>
  <Application>Microsoft Office PowerPoint</Application>
  <PresentationFormat>Custom</PresentationFormat>
  <Paragraphs>153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MT Std Light</vt:lpstr>
      <vt:lpstr>Calibri</vt:lpstr>
      <vt:lpstr>Comic Sans MS</vt:lpstr>
      <vt:lpstr>Wingdings</vt:lpstr>
      <vt:lpstr>8_Master slide</vt:lpstr>
      <vt:lpstr>Java 8 New Features</vt:lpstr>
      <vt:lpstr>Why so many talks about Java 8? Java Releases</vt:lpstr>
      <vt:lpstr>What happened and why so many talks about Java 8? </vt:lpstr>
      <vt:lpstr>What else happened?</vt:lpstr>
      <vt:lpstr>PowerPoint Presentation</vt:lpstr>
      <vt:lpstr>PowerPoint Presentation</vt:lpstr>
      <vt:lpstr>forEach() method in Iterable interface &amp;  default and static methods in Interfaces</vt:lpstr>
      <vt:lpstr>forEach() method in Iterable interface &amp;  default and static methods in Interfaces (1)</vt:lpstr>
      <vt:lpstr>PowerPoint Presentation</vt:lpstr>
      <vt:lpstr>Functional Interfaces and Lambda Expressions</vt:lpstr>
      <vt:lpstr>Functional Interfaces and Lambda Expressions (1)</vt:lpstr>
      <vt:lpstr>Example of Lambda Expression</vt:lpstr>
      <vt:lpstr>PowerPoint Presentation</vt:lpstr>
      <vt:lpstr>Java Stream API for Collections Bulk Data Operations</vt:lpstr>
      <vt:lpstr>PowerPoint Presentation</vt:lpstr>
      <vt:lpstr>PowerPoint Presentation</vt:lpstr>
    </vt:vector>
  </TitlesOfParts>
  <Company>Nice_Systems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ituser</dc:creator>
  <cp:lastModifiedBy>Binyamin Regev</cp:lastModifiedBy>
  <cp:revision>1908</cp:revision>
  <cp:lastPrinted>2018-01-30T06:26:45Z</cp:lastPrinted>
  <dcterms:created xsi:type="dcterms:W3CDTF">2010-02-10T10:28:43Z</dcterms:created>
  <dcterms:modified xsi:type="dcterms:W3CDTF">2020-02-24T14:00:02Z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10223892</vt:lpwstr>
  </property>
  <property fmtid="{D5CDD505-2E9C-101B-9397-08002B2CF9AE}" pid="3" name="NXPowerLiteSettings">
    <vt:lpwstr>F84006B004C800</vt:lpwstr>
  </property>
  <property fmtid="{D5CDD505-2E9C-101B-9397-08002B2CF9AE}" pid="4" name="NXPowerLiteVersion">
    <vt:lpwstr>D5.0.3</vt:lpwstr>
  </property>
  <property fmtid="{D5CDD505-2E9C-101B-9397-08002B2CF9AE}" pid="5" name="Owner">
    <vt:lpwstr>Galit Belkind</vt:lpwstr>
  </property>
  <property fmtid="{D5CDD505-2E9C-101B-9397-08002B2CF9AE}" pid="6" name="SPSDescription">
    <vt:lpwstr/>
  </property>
  <property fmtid="{D5CDD505-2E9C-101B-9397-08002B2CF9AE}" pid="7" name="Status">
    <vt:lpwstr/>
  </property>
</Properties>
</file>