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1D026-5A56-BF47-8C28-12A72CF57069}" type="datetimeFigureOut">
              <a:rPr lang="en-US" smtClean="0"/>
              <a:t>1/9/17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B74B-8144-D64B-AA41-B7470573F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7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D1A4FA8-6D35-4091-921E-324041A90DE8}" type="slidenum">
              <a:rPr lang="uk-UA" sz="1300">
                <a:latin typeface="Times New Roman"/>
              </a:rPr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3037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10236" y="685512"/>
            <a:ext cx="4437529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D1A4FA8-6D35-4091-921E-324041A90DE8}" type="slidenum">
              <a:rPr lang="uk-UA" sz="1300">
                <a:latin typeface="Times New Roman"/>
              </a:rPr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31946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D1A4FA8-6D35-4091-921E-324041A90DE8}" type="slidenum">
              <a:rPr lang="uk-UA" sz="1300">
                <a:latin typeface="Times New Roman"/>
              </a:rPr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70771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10236" y="685512"/>
            <a:ext cx="4437529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D1A4FA8-6D35-4091-921E-324041A90DE8}" type="slidenum">
              <a:rPr lang="uk-UA" sz="1300">
                <a:latin typeface="Times New Roman"/>
              </a:rPr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87068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D1A4FA8-6D35-4091-921E-324041A90DE8}" type="slidenum">
              <a:rPr lang="uk-UA" sz="1300">
                <a:latin typeface="Times New Roman"/>
              </a:rPr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74791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D1A4FA8-6D35-4091-921E-324041A90DE8}" type="slidenum">
              <a:rPr lang="uk-UA" sz="1300">
                <a:latin typeface="Times New Roman"/>
              </a:rPr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6027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10236" y="685512"/>
            <a:ext cx="4437529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D1A4FA8-6D35-4091-921E-324041A90DE8}" type="slidenum">
              <a:rPr lang="uk-UA" sz="1300">
                <a:latin typeface="Times New Roman"/>
              </a:rPr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2994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10236" y="685512"/>
            <a:ext cx="4437529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D1A4FA8-6D35-4091-921E-324041A90DE8}" type="slidenum">
              <a:rPr lang="uk-UA" sz="1300">
                <a:latin typeface="Times New Roman"/>
              </a:rPr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85909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D1A4FA8-6D35-4091-921E-324041A90DE8}" type="slidenum">
              <a:rPr lang="uk-UA" sz="1300">
                <a:latin typeface="Times New Roman"/>
              </a:rPr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377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7842-F039-8B44-BD44-4B4B7FE81B32}" type="datetimeFigureOut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ECF1-BA1E-0448-AEA8-2CED27533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2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7842-F039-8B44-BD44-4B4B7FE81B32}" type="datetimeFigureOut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ECF1-BA1E-0448-AEA8-2CED27533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78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7842-F039-8B44-BD44-4B4B7FE81B32}" type="datetimeFigureOut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ECF1-BA1E-0448-AEA8-2CED27533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3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7842-F039-8B44-BD44-4B4B7FE81B32}" type="datetimeFigureOut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ECF1-BA1E-0448-AEA8-2CED27533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6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7842-F039-8B44-BD44-4B4B7FE81B32}" type="datetimeFigureOut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ECF1-BA1E-0448-AEA8-2CED27533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7842-F039-8B44-BD44-4B4B7FE81B32}" type="datetimeFigureOut">
              <a:rPr lang="en-US" smtClean="0"/>
              <a:t>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ECF1-BA1E-0448-AEA8-2CED27533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1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7842-F039-8B44-BD44-4B4B7FE81B32}" type="datetimeFigureOut">
              <a:rPr lang="en-US" smtClean="0"/>
              <a:t>1/9/17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ECF1-BA1E-0448-AEA8-2CED27533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72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7842-F039-8B44-BD44-4B4B7FE81B32}" type="datetimeFigureOut">
              <a:rPr lang="en-US" smtClean="0"/>
              <a:t>1/9/17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ECF1-BA1E-0448-AEA8-2CED27533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3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7842-F039-8B44-BD44-4B4B7FE81B32}" type="datetimeFigureOut">
              <a:rPr lang="en-US" smtClean="0"/>
              <a:t>1/9/17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ECF1-BA1E-0448-AEA8-2CED27533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7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7842-F039-8B44-BD44-4B4B7FE81B32}" type="datetimeFigureOut">
              <a:rPr lang="en-US" smtClean="0"/>
              <a:t>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ECF1-BA1E-0448-AEA8-2CED27533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0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7842-F039-8B44-BD44-4B4B7FE81B32}" type="datetimeFigureOut">
              <a:rPr lang="en-US" smtClean="0"/>
              <a:t>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ECF1-BA1E-0448-AEA8-2CED27533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1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B7842-F039-8B44-BD44-4B4B7FE81B32}" type="datetimeFigureOut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7ECF1-BA1E-0448-AEA8-2CED27533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2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tinuum.io/downloads" TargetMode="External"/><Relationship Id="rId4" Type="http://schemas.openxmlformats.org/officeDocument/2006/relationships/hyperlink" Target="https://github.com/BeniamG/Text_Analysis_Fundamentals_3sess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www.continuum.io/download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www.continuum.io/download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Preparing for Technical Workshops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511379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This workshop will be delivered through an </a:t>
            </a:r>
            <a:r>
              <a:rPr lang="en-US" dirty="0" err="1" smtClean="0"/>
              <a:t>iPython</a:t>
            </a:r>
            <a:r>
              <a:rPr lang="en-US" dirty="0" smtClean="0"/>
              <a:t> Notebook.  Please take some time to ensure you can run </a:t>
            </a:r>
            <a:r>
              <a:rPr lang="en-US" dirty="0" err="1" smtClean="0"/>
              <a:t>iPython</a:t>
            </a:r>
            <a:r>
              <a:rPr lang="en-US" dirty="0" smtClean="0"/>
              <a:t> Notebooks before arriving at the workshop.  If you would like help getting set up, you may want to arrive at </a:t>
            </a:r>
            <a:r>
              <a:rPr lang="en-US" dirty="0" smtClean="0"/>
              <a:t>1pm(</a:t>
            </a:r>
            <a:r>
              <a:rPr lang="en-US" dirty="0"/>
              <a:t>6</a:t>
            </a:r>
            <a:r>
              <a:rPr lang="en-US" dirty="0" smtClean="0"/>
              <a:t>0 </a:t>
            </a:r>
            <a:r>
              <a:rPr lang="en-US" dirty="0" smtClean="0"/>
              <a:t>minutes prior to the start of the workshop) to receive help with installing the required components for the workshop.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you can’t currently run an </a:t>
            </a:r>
            <a:r>
              <a:rPr lang="en-US" dirty="0" err="1" smtClean="0"/>
              <a:t>iPython</a:t>
            </a:r>
            <a:r>
              <a:rPr lang="en-US" dirty="0" smtClean="0"/>
              <a:t> notebook, we recommend the following (instructions to follow):</a:t>
            </a:r>
          </a:p>
          <a:p>
            <a:r>
              <a:rPr lang="en-US" dirty="0" smtClean="0"/>
              <a:t>Downlad and install Anaconda</a:t>
            </a:r>
            <a:endParaRPr lang="en-US" dirty="0" smtClean="0">
              <a:hlinkClick r:id="rId3"/>
            </a:endParaRP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://www.continuum.io/</a:t>
            </a:r>
            <a:r>
              <a:rPr lang="en-US" dirty="0" smtClean="0">
                <a:hlinkClick r:id="rId3"/>
              </a:rPr>
              <a:t>downloads</a:t>
            </a:r>
            <a:endParaRPr lang="en-US" dirty="0" smtClean="0"/>
          </a:p>
          <a:p>
            <a:r>
              <a:rPr lang="en-US" dirty="0" smtClean="0"/>
              <a:t>Download the </a:t>
            </a:r>
            <a:r>
              <a:rPr lang="en-US" dirty="0" err="1" smtClean="0"/>
              <a:t>GitHub</a:t>
            </a:r>
            <a:r>
              <a:rPr lang="en-US" dirty="0" smtClean="0"/>
              <a:t> repository for our workshop</a:t>
            </a:r>
          </a:p>
          <a:p>
            <a:pPr lvl="1"/>
            <a:r>
              <a:rPr lang="en-US" dirty="0">
                <a:hlinkClick r:id="rId4"/>
              </a:rPr>
              <a:t>https://github.com/BeniamG/Computational_Text_Analysis_4session</a:t>
            </a:r>
          </a:p>
          <a:p>
            <a:r>
              <a:rPr lang="en-US" dirty="0" smtClean="0"/>
              <a:t>Run the </a:t>
            </a:r>
            <a:r>
              <a:rPr lang="en-US" dirty="0" err="1" smtClean="0"/>
              <a:t>iPython</a:t>
            </a:r>
            <a:r>
              <a:rPr lang="en-US" dirty="0" smtClean="0"/>
              <a:t> Notebook “Installation </a:t>
            </a:r>
            <a:r>
              <a:rPr lang="en-US" dirty="0" err="1" smtClean="0"/>
              <a:t>Check.ipynb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Text_Analysis_Fundamentals_3session</a:t>
            </a:r>
            <a:r>
              <a:rPr lang="en-US" dirty="0" smtClean="0"/>
              <a:t>/00-Resources/Installation </a:t>
            </a:r>
            <a:r>
              <a:rPr lang="en-US" dirty="0" err="1" smtClean="0"/>
              <a:t>Check.ipynb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5866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Shot 2016-12-05 at 1.24.10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784" r="-89784"/>
          <a:stretch/>
        </p:blipFill>
        <p:spPr>
          <a:xfrm>
            <a:off x="456480" y="1600008"/>
            <a:ext cx="8231040" cy="4766815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6481" y="279943"/>
            <a:ext cx="8229600" cy="1143000"/>
          </a:xfrm>
          <a:prstGeom prst="rect">
            <a:avLst/>
          </a:prstGeom>
        </p:spPr>
        <p:txBody>
          <a:bodyPr vert="horz" lIns="91420" tIns="45711" rIns="91420" bIns="45711" rtlCol="0" anchor="ctr">
            <a:normAutofit fontScale="97500" lnSpcReduction="10000"/>
          </a:bodyPr>
          <a:lstStyle>
            <a:lvl1pPr algn="ctr" defTabSz="1007838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 defTabSz="914210">
              <a:spcBef>
                <a:spcPct val="0"/>
              </a:spcBef>
            </a:pPr>
            <a:r>
              <a:rPr lang="en-US" sz="3700" dirty="0"/>
              <a:t>Download Anaconda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dirty="0" smtClean="0">
                <a:hlinkClick r:id="rId4"/>
              </a:rPr>
              <a:t>https://www.continuum.io/downloads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59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Shot 2016-12-05 at 1.24.10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t="51368" r="-9" b="12862"/>
          <a:stretch/>
        </p:blipFill>
        <p:spPr>
          <a:xfrm>
            <a:off x="456480" y="1600008"/>
            <a:ext cx="8231040" cy="4766815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6481" y="279943"/>
            <a:ext cx="8229600" cy="1143000"/>
          </a:xfrm>
          <a:prstGeom prst="rect">
            <a:avLst/>
          </a:prstGeom>
        </p:spPr>
        <p:txBody>
          <a:bodyPr vert="horz" lIns="91420" tIns="45711" rIns="91420" bIns="45711" rtlCol="0" anchor="ctr">
            <a:normAutofit fontScale="97500" lnSpcReduction="10000"/>
          </a:bodyPr>
          <a:lstStyle>
            <a:lvl1pPr algn="ctr" defTabSz="1007838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 defTabSz="914210">
              <a:spcBef>
                <a:spcPct val="0"/>
              </a:spcBef>
            </a:pPr>
            <a:r>
              <a:rPr lang="en-US" sz="3700" dirty="0"/>
              <a:t>Download Anaconda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dirty="0" smtClean="0">
                <a:hlinkClick r:id="rId4"/>
              </a:rPr>
              <a:t>https://www.continuum.io/downloads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79949" y="2067429"/>
            <a:ext cx="3423003" cy="204495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65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Anaconda</a:t>
            </a:r>
            <a:endParaRPr lang="en-US" dirty="0"/>
          </a:p>
        </p:txBody>
      </p:sp>
      <p:pic>
        <p:nvPicPr>
          <p:cNvPr id="5" name="Content Placeholder 4" descr="Screen Shot 2016-12-05 at 2.31.37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14" t="5505" r="-9245" b="13551"/>
          <a:stretch/>
        </p:blipFill>
        <p:spPr>
          <a:xfrm>
            <a:off x="456480" y="1600009"/>
            <a:ext cx="8230320" cy="4412282"/>
          </a:xfrm>
        </p:spPr>
      </p:pic>
    </p:spTree>
    <p:extLst>
      <p:ext uri="{BB962C8B-B14F-4D97-AF65-F5344CB8AC3E}">
        <p14:creationId xmlns:p14="http://schemas.microsoft.com/office/powerpoint/2010/main" val="1116027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  <a:br>
              <a:rPr lang="en-US" dirty="0" smtClean="0"/>
            </a:br>
            <a:r>
              <a:rPr lang="en-US" sz="1800" dirty="0" smtClean="0"/>
              <a:t>https://</a:t>
            </a:r>
            <a:r>
              <a:rPr lang="en-US" sz="1800" dirty="0" err="1" smtClean="0"/>
              <a:t>github.com</a:t>
            </a:r>
            <a:r>
              <a:rPr lang="en-US" sz="1800" dirty="0" smtClean="0"/>
              <a:t>/</a:t>
            </a:r>
            <a:r>
              <a:rPr lang="en-US" sz="1800" dirty="0" err="1" smtClean="0"/>
              <a:t>BeniamG</a:t>
            </a:r>
            <a:r>
              <a:rPr lang="en-US" sz="1800" dirty="0" smtClean="0"/>
              <a:t>/Text_Analysis_Fundamentals_3session</a:t>
            </a:r>
            <a:endParaRPr lang="en-US" sz="1800" dirty="0"/>
          </a:p>
        </p:txBody>
      </p:sp>
      <p:pic>
        <p:nvPicPr>
          <p:cNvPr id="5" name="Content Placeholder 4" descr="Screen Shot 2016-12-05 at 2.35.28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5" b="7635"/>
          <a:stretch>
            <a:fillRect/>
          </a:stretch>
        </p:blipFill>
        <p:spPr/>
      </p:pic>
      <p:sp>
        <p:nvSpPr>
          <p:cNvPr id="6" name="Oval 5"/>
          <p:cNvSpPr/>
          <p:nvPr/>
        </p:nvSpPr>
        <p:spPr>
          <a:xfrm>
            <a:off x="6954711" y="3736573"/>
            <a:ext cx="1225847" cy="546572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27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Anaconda-Navigator</a:t>
            </a:r>
            <a:endParaRPr lang="en-US" dirty="0"/>
          </a:p>
        </p:txBody>
      </p:sp>
      <p:pic>
        <p:nvPicPr>
          <p:cNvPr id="5" name="Content Placeholder 4" descr="Screen Shot 2016-12-06 at 12.31.18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5" t="-4990" r="6863" b="-4689"/>
          <a:stretch/>
        </p:blipFill>
        <p:spPr/>
      </p:pic>
      <p:sp>
        <p:nvSpPr>
          <p:cNvPr id="6" name="Oval 5"/>
          <p:cNvSpPr/>
          <p:nvPr/>
        </p:nvSpPr>
        <p:spPr>
          <a:xfrm>
            <a:off x="2164997" y="3918001"/>
            <a:ext cx="1802242" cy="546572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29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</a:t>
            </a:r>
            <a:r>
              <a:rPr lang="en-US" dirty="0" err="1" smtClean="0"/>
              <a:t>jupyter</a:t>
            </a:r>
            <a:endParaRPr lang="en-US" dirty="0"/>
          </a:p>
        </p:txBody>
      </p:sp>
      <p:pic>
        <p:nvPicPr>
          <p:cNvPr id="3" name="Content Placeholder 2" descr="Screen Shot 2016-12-05 at 1.22.3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9" b="7459"/>
          <a:stretch>
            <a:fillRect/>
          </a:stretch>
        </p:blipFill>
        <p:spPr/>
      </p:pic>
      <p:sp>
        <p:nvSpPr>
          <p:cNvPr id="4" name="Oval 3"/>
          <p:cNvSpPr/>
          <p:nvPr/>
        </p:nvSpPr>
        <p:spPr>
          <a:xfrm>
            <a:off x="1876064" y="2132908"/>
            <a:ext cx="1922423" cy="163471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09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Lunch “</a:t>
            </a:r>
            <a:r>
              <a:rPr lang="en-US" dirty="0"/>
              <a:t>Intro to </a:t>
            </a:r>
            <a:r>
              <a:rPr lang="en-US" dirty="0" err="1" smtClean="0"/>
              <a:t>Python.ipynb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3" name="Content Placeholder 2" descr="Screen Shot 2016-12-05 at 2.39.33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33" r="-153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95487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488" y="274638"/>
            <a:ext cx="8468757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Run “Installation </a:t>
            </a:r>
            <a:r>
              <a:rPr lang="en-US" dirty="0" err="1" smtClean="0"/>
              <a:t>Check.ipynb</a:t>
            </a:r>
            <a:r>
              <a:rPr lang="en-US" dirty="0" smtClean="0"/>
              <a:t>”</a:t>
            </a:r>
            <a:br>
              <a:rPr lang="en-US" dirty="0" smtClean="0"/>
            </a:br>
            <a:r>
              <a:rPr lang="en-US" sz="1600" dirty="0"/>
              <a:t>Within </a:t>
            </a:r>
            <a:r>
              <a:rPr lang="en-US" sz="1600" dirty="0" err="1"/>
              <a:t>GitHub</a:t>
            </a:r>
            <a:r>
              <a:rPr lang="en-US" sz="1600" dirty="0"/>
              <a:t> Repository: Text_Analysis_Fundamentals_3session/00-Resources</a:t>
            </a:r>
            <a:r>
              <a:rPr lang="en-US" sz="1600" dirty="0" smtClean="0"/>
              <a:t>/Installation </a:t>
            </a:r>
            <a:r>
              <a:rPr lang="en-US" sz="1600" dirty="0" err="1" smtClean="0"/>
              <a:t>Check.ipynb</a:t>
            </a:r>
            <a:endParaRPr lang="en-US" sz="1600" dirty="0"/>
          </a:p>
        </p:txBody>
      </p:sp>
      <p:pic>
        <p:nvPicPr>
          <p:cNvPr id="5" name="Content Placeholder 4" descr="Screen Shot 2016-12-06 at 12.16.46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17" t="3684" r="-19637" b="5004"/>
          <a:stretch/>
        </p:blipFill>
        <p:spPr>
          <a:xfrm>
            <a:off x="45720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423292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167</Words>
  <Application>Microsoft Macintosh PowerPoint</Application>
  <PresentationFormat>On-screen Show (4:3)</PresentationFormat>
  <Paragraphs>27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Preparing for Technical Workshops</vt:lpstr>
      <vt:lpstr>PowerPoint Presentation</vt:lpstr>
      <vt:lpstr>PowerPoint Presentation</vt:lpstr>
      <vt:lpstr>Install Anaconda</vt:lpstr>
      <vt:lpstr>Download GitHub Repository https://github.com/BeniamG/Text_Analysis_Fundamentals_3session</vt:lpstr>
      <vt:lpstr>Launch Anaconda-Navigator</vt:lpstr>
      <vt:lpstr>Launch jupyter</vt:lpstr>
      <vt:lpstr>Lunch “Intro to Python.ipynb”</vt:lpstr>
      <vt:lpstr>Run “Installation Check.ipynb” Within GitHub Repository: Text_Analysis_Fundamentals_3session/00-Resources/Installation Check.ipynb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Preparing for Technical Workshops</dc:title>
  <dc:creator>Ben Gebre-Medhin</dc:creator>
  <cp:lastModifiedBy>Ben Gebre-Medhin</cp:lastModifiedBy>
  <cp:revision>7</cp:revision>
  <dcterms:created xsi:type="dcterms:W3CDTF">2016-12-06T20:10:26Z</dcterms:created>
  <dcterms:modified xsi:type="dcterms:W3CDTF">2017-01-09T19:46:39Z</dcterms:modified>
</cp:coreProperties>
</file>