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7" r:id="rId6"/>
    <p:sldId id="259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2FB99-6A18-447C-8E05-B38C7AF383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BC461-00DC-49C1-9CE5-6FBCD3EEFCF4}">
      <dgm:prSet/>
      <dgm:spPr/>
      <dgm:t>
        <a:bodyPr/>
        <a:lstStyle/>
        <a:p>
          <a:r>
            <a:rPr lang="de-AT" b="1" dirty="0"/>
            <a:t>Project Background</a:t>
          </a:r>
          <a:endParaRPr lang="en-US" dirty="0"/>
        </a:p>
      </dgm:t>
    </dgm:pt>
    <dgm:pt modelId="{127F0B73-FF71-44DE-9EA8-890318F1B155}" type="parTrans" cxnId="{64EEB13B-ADCC-48AF-A613-6FEC03AE8690}">
      <dgm:prSet/>
      <dgm:spPr/>
      <dgm:t>
        <a:bodyPr/>
        <a:lstStyle/>
        <a:p>
          <a:endParaRPr lang="en-US"/>
        </a:p>
      </dgm:t>
    </dgm:pt>
    <dgm:pt modelId="{047378B2-CD16-4086-9E30-66C1D508670F}" type="sibTrans" cxnId="{64EEB13B-ADCC-48AF-A613-6FEC03AE8690}">
      <dgm:prSet/>
      <dgm:spPr/>
      <dgm:t>
        <a:bodyPr/>
        <a:lstStyle/>
        <a:p>
          <a:endParaRPr lang="en-US"/>
        </a:p>
      </dgm:t>
    </dgm:pt>
    <dgm:pt modelId="{74C173B3-8A15-447A-8EF7-79CBB425A906}">
      <dgm:prSet/>
      <dgm:spPr/>
      <dgm:t>
        <a:bodyPr/>
        <a:lstStyle/>
        <a:p>
          <a:r>
            <a:rPr lang="en-US" dirty="0"/>
            <a:t>Time consuming</a:t>
          </a:r>
        </a:p>
      </dgm:t>
    </dgm:pt>
    <dgm:pt modelId="{AE22496A-518D-4D01-B900-4B19439EDFA6}" type="parTrans" cxnId="{F1FDBF59-A574-4CA1-95A1-5DAD73731A8F}">
      <dgm:prSet/>
      <dgm:spPr/>
      <dgm:t>
        <a:bodyPr/>
        <a:lstStyle/>
        <a:p>
          <a:endParaRPr lang="en-US"/>
        </a:p>
      </dgm:t>
    </dgm:pt>
    <dgm:pt modelId="{CDD367A7-7FAF-4C17-858E-16D038D11E2F}" type="sibTrans" cxnId="{F1FDBF59-A574-4CA1-95A1-5DAD73731A8F}">
      <dgm:prSet/>
      <dgm:spPr/>
      <dgm:t>
        <a:bodyPr/>
        <a:lstStyle/>
        <a:p>
          <a:endParaRPr lang="en-US"/>
        </a:p>
      </dgm:t>
    </dgm:pt>
    <dgm:pt modelId="{29957E2F-B0F2-4E30-9015-CB5A18071FC6}">
      <dgm:prSet/>
      <dgm:spPr/>
      <dgm:t>
        <a:bodyPr/>
        <a:lstStyle/>
        <a:p>
          <a:r>
            <a:rPr lang="en-US" dirty="0"/>
            <a:t>Not user-friendly</a:t>
          </a:r>
        </a:p>
      </dgm:t>
    </dgm:pt>
    <dgm:pt modelId="{FB11EB03-F3B5-4814-8A7B-D5D20841440E}" type="parTrans" cxnId="{F49771ED-3DD6-44C2-AE6A-EB73CA8CC7D2}">
      <dgm:prSet/>
      <dgm:spPr/>
      <dgm:t>
        <a:bodyPr/>
        <a:lstStyle/>
        <a:p>
          <a:endParaRPr lang="en-US"/>
        </a:p>
      </dgm:t>
    </dgm:pt>
    <dgm:pt modelId="{A3438FBC-3FB8-4A32-974E-31AA6CA83DE7}" type="sibTrans" cxnId="{F49771ED-3DD6-44C2-AE6A-EB73CA8CC7D2}">
      <dgm:prSet/>
      <dgm:spPr/>
      <dgm:t>
        <a:bodyPr/>
        <a:lstStyle/>
        <a:p>
          <a:endParaRPr lang="en-US"/>
        </a:p>
      </dgm:t>
    </dgm:pt>
    <dgm:pt modelId="{F5F68CD1-EB80-42DF-8710-7809A470BA5C}">
      <dgm:prSet/>
      <dgm:spPr/>
      <dgm:t>
        <a:bodyPr/>
        <a:lstStyle/>
        <a:p>
          <a:r>
            <a:rPr lang="en-US" dirty="0"/>
            <a:t>Difficult to arrange meet ups</a:t>
          </a:r>
        </a:p>
      </dgm:t>
    </dgm:pt>
    <dgm:pt modelId="{0A58F438-1D57-4247-92AC-46DC640C41F3}" type="parTrans" cxnId="{56B5203B-74D7-4AA6-A67B-94373C679C37}">
      <dgm:prSet/>
      <dgm:spPr/>
      <dgm:t>
        <a:bodyPr/>
        <a:lstStyle/>
        <a:p>
          <a:endParaRPr lang="en-US"/>
        </a:p>
      </dgm:t>
    </dgm:pt>
    <dgm:pt modelId="{26E5643D-8FA4-4C39-B371-87B535BAFB99}" type="sibTrans" cxnId="{56B5203B-74D7-4AA6-A67B-94373C679C37}">
      <dgm:prSet/>
      <dgm:spPr/>
      <dgm:t>
        <a:bodyPr/>
        <a:lstStyle/>
        <a:p>
          <a:endParaRPr lang="en-US"/>
        </a:p>
      </dgm:t>
    </dgm:pt>
    <dgm:pt modelId="{55BAE3DB-BEE5-4961-9085-A2B60C17051D}">
      <dgm:prSet/>
      <dgm:spPr/>
      <dgm:t>
        <a:bodyPr/>
        <a:lstStyle/>
        <a:p>
          <a:r>
            <a:rPr lang="en-US" b="1"/>
            <a:t>Project Proposal</a:t>
          </a:r>
          <a:endParaRPr lang="en-US"/>
        </a:p>
      </dgm:t>
    </dgm:pt>
    <dgm:pt modelId="{969AA16D-5C9C-4808-A9E8-B0D242B2D160}" type="parTrans" cxnId="{C2AD960F-3B4F-48E8-A729-7F8B9D515806}">
      <dgm:prSet/>
      <dgm:spPr/>
      <dgm:t>
        <a:bodyPr/>
        <a:lstStyle/>
        <a:p>
          <a:endParaRPr lang="en-US"/>
        </a:p>
      </dgm:t>
    </dgm:pt>
    <dgm:pt modelId="{4959FD7D-03E5-42CD-9656-B30E84F4FF21}" type="sibTrans" cxnId="{C2AD960F-3B4F-48E8-A729-7F8B9D515806}">
      <dgm:prSet/>
      <dgm:spPr/>
      <dgm:t>
        <a:bodyPr/>
        <a:lstStyle/>
        <a:p>
          <a:endParaRPr lang="en-US"/>
        </a:p>
      </dgm:t>
    </dgm:pt>
    <dgm:pt modelId="{EEB3DBA7-4055-469A-A0D2-38BEBDF548A8}">
      <dgm:prSet/>
      <dgm:spPr/>
      <dgm:t>
        <a:bodyPr/>
        <a:lstStyle/>
        <a:p>
          <a:r>
            <a:rPr lang="en-GB" noProof="0" dirty="0"/>
            <a:t>Mobile and Web App</a:t>
          </a:r>
        </a:p>
      </dgm:t>
    </dgm:pt>
    <dgm:pt modelId="{7C5914D8-CA4F-4CF6-8B50-0D8A04547485}" type="parTrans" cxnId="{52D50D6A-25AE-4C8F-B7A2-93C59F93A0E0}">
      <dgm:prSet/>
      <dgm:spPr/>
      <dgm:t>
        <a:bodyPr/>
        <a:lstStyle/>
        <a:p>
          <a:endParaRPr lang="en-US"/>
        </a:p>
      </dgm:t>
    </dgm:pt>
    <dgm:pt modelId="{AD7EF510-622B-44D8-9B28-04B6B3B922A7}" type="sibTrans" cxnId="{52D50D6A-25AE-4C8F-B7A2-93C59F93A0E0}">
      <dgm:prSet/>
      <dgm:spPr/>
      <dgm:t>
        <a:bodyPr/>
        <a:lstStyle/>
        <a:p>
          <a:endParaRPr lang="en-US"/>
        </a:p>
      </dgm:t>
    </dgm:pt>
    <dgm:pt modelId="{0CD095F6-1743-4A8B-B5B4-B20D278ED991}">
      <dgm:prSet/>
      <dgm:spPr/>
      <dgm:t>
        <a:bodyPr/>
        <a:lstStyle/>
        <a:p>
          <a:r>
            <a:rPr lang="en-GB" noProof="0" dirty="0"/>
            <a:t>Useful functions (filter, rating, chat, Q&amp;A, etc.)</a:t>
          </a:r>
        </a:p>
      </dgm:t>
    </dgm:pt>
    <dgm:pt modelId="{350B2FEF-8012-47B5-BDA2-D4A031F27ED2}" type="parTrans" cxnId="{D460C307-609F-4FE0-BD19-23C9FBBB2F60}">
      <dgm:prSet/>
      <dgm:spPr/>
      <dgm:t>
        <a:bodyPr/>
        <a:lstStyle/>
        <a:p>
          <a:endParaRPr lang="en-US"/>
        </a:p>
      </dgm:t>
    </dgm:pt>
    <dgm:pt modelId="{C032432D-3135-46B1-9769-27117DA9A7CD}" type="sibTrans" cxnId="{D460C307-609F-4FE0-BD19-23C9FBBB2F60}">
      <dgm:prSet/>
      <dgm:spPr/>
      <dgm:t>
        <a:bodyPr/>
        <a:lstStyle/>
        <a:p>
          <a:endParaRPr lang="en-US"/>
        </a:p>
      </dgm:t>
    </dgm:pt>
    <dgm:pt modelId="{71EBEC07-271A-4129-8AA2-7FA845A5F149}">
      <dgm:prSet/>
      <dgm:spPr/>
      <dgm:t>
        <a:bodyPr/>
        <a:lstStyle/>
        <a:p>
          <a:r>
            <a:rPr lang="en-GB" noProof="0" dirty="0"/>
            <a:t>Build study groups</a:t>
          </a:r>
        </a:p>
      </dgm:t>
    </dgm:pt>
    <dgm:pt modelId="{B23C8E9F-94C8-409D-AA1C-80F4CD5CA23E}" type="parTrans" cxnId="{AEA878E0-1966-4521-B587-287FCE1B6836}">
      <dgm:prSet/>
      <dgm:spPr/>
      <dgm:t>
        <a:bodyPr/>
        <a:lstStyle/>
        <a:p>
          <a:endParaRPr lang="en-US"/>
        </a:p>
      </dgm:t>
    </dgm:pt>
    <dgm:pt modelId="{BF1F1455-571F-43F2-9F4A-30206553C0E3}" type="sibTrans" cxnId="{AEA878E0-1966-4521-B587-287FCE1B6836}">
      <dgm:prSet/>
      <dgm:spPr/>
      <dgm:t>
        <a:bodyPr/>
        <a:lstStyle/>
        <a:p>
          <a:endParaRPr lang="en-US"/>
        </a:p>
      </dgm:t>
    </dgm:pt>
    <dgm:pt modelId="{E7F7AE24-79EF-42ED-A8A4-5F7F4561E189}" type="pres">
      <dgm:prSet presAssocID="{23C2FB99-6A18-447C-8E05-B38C7AF383B0}" presName="linear" presStyleCnt="0">
        <dgm:presLayoutVars>
          <dgm:dir/>
          <dgm:animLvl val="lvl"/>
          <dgm:resizeHandles val="exact"/>
        </dgm:presLayoutVars>
      </dgm:prSet>
      <dgm:spPr/>
    </dgm:pt>
    <dgm:pt modelId="{215EF8F4-72EF-407D-8C4C-91CA4E0C862F}" type="pres">
      <dgm:prSet presAssocID="{765BC461-00DC-49C1-9CE5-6FBCD3EEFCF4}" presName="parentLin" presStyleCnt="0"/>
      <dgm:spPr/>
    </dgm:pt>
    <dgm:pt modelId="{7931F1E1-95B7-4884-A300-0E723A39F12A}" type="pres">
      <dgm:prSet presAssocID="{765BC461-00DC-49C1-9CE5-6FBCD3EEFCF4}" presName="parentLeftMargin" presStyleLbl="node1" presStyleIdx="0" presStyleCnt="2"/>
      <dgm:spPr/>
    </dgm:pt>
    <dgm:pt modelId="{44BC5349-6C18-411D-972E-9FE2F5A62B72}" type="pres">
      <dgm:prSet presAssocID="{765BC461-00DC-49C1-9CE5-6FBCD3EEFC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0E152A-097D-4328-8871-90971E4B854E}" type="pres">
      <dgm:prSet presAssocID="{765BC461-00DC-49C1-9CE5-6FBCD3EEFCF4}" presName="negativeSpace" presStyleCnt="0"/>
      <dgm:spPr/>
    </dgm:pt>
    <dgm:pt modelId="{AA6ECF00-E39E-4F23-B883-C2C23642A63B}" type="pres">
      <dgm:prSet presAssocID="{765BC461-00DC-49C1-9CE5-6FBCD3EEFCF4}" presName="childText" presStyleLbl="conFgAcc1" presStyleIdx="0" presStyleCnt="2">
        <dgm:presLayoutVars>
          <dgm:bulletEnabled val="1"/>
        </dgm:presLayoutVars>
      </dgm:prSet>
      <dgm:spPr/>
    </dgm:pt>
    <dgm:pt modelId="{D70BC73F-B9DA-4C46-9930-B87B61B9E2C3}" type="pres">
      <dgm:prSet presAssocID="{047378B2-CD16-4086-9E30-66C1D508670F}" presName="spaceBetweenRectangles" presStyleCnt="0"/>
      <dgm:spPr/>
    </dgm:pt>
    <dgm:pt modelId="{25F94B68-6713-4E94-9DCB-6D4D93109342}" type="pres">
      <dgm:prSet presAssocID="{55BAE3DB-BEE5-4961-9085-A2B60C17051D}" presName="parentLin" presStyleCnt="0"/>
      <dgm:spPr/>
    </dgm:pt>
    <dgm:pt modelId="{9BB1FE7E-D397-4031-A9BF-16EE89051F05}" type="pres">
      <dgm:prSet presAssocID="{55BAE3DB-BEE5-4961-9085-A2B60C17051D}" presName="parentLeftMargin" presStyleLbl="node1" presStyleIdx="0" presStyleCnt="2"/>
      <dgm:spPr/>
    </dgm:pt>
    <dgm:pt modelId="{89228311-599F-4D8F-AAB7-8C77BCB86100}" type="pres">
      <dgm:prSet presAssocID="{55BAE3DB-BEE5-4961-9085-A2B60C1705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5A57A3-55F4-45C0-93D8-E582F6B6559C}" type="pres">
      <dgm:prSet presAssocID="{55BAE3DB-BEE5-4961-9085-A2B60C17051D}" presName="negativeSpace" presStyleCnt="0"/>
      <dgm:spPr/>
    </dgm:pt>
    <dgm:pt modelId="{40FCE93A-05AE-4C67-9634-3051CEA0FBA9}" type="pres">
      <dgm:prSet presAssocID="{55BAE3DB-BEE5-4961-9085-A2B60C1705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460C307-609F-4FE0-BD19-23C9FBBB2F60}" srcId="{55BAE3DB-BEE5-4961-9085-A2B60C17051D}" destId="{0CD095F6-1743-4A8B-B5B4-B20D278ED991}" srcOrd="1" destOrd="0" parTransId="{350B2FEF-8012-47B5-BDA2-D4A031F27ED2}" sibTransId="{C032432D-3135-46B1-9769-27117DA9A7CD}"/>
    <dgm:cxn modelId="{D80B8B0A-A6D9-4E78-82A4-108D237552BF}" type="presOf" srcId="{765BC461-00DC-49C1-9CE5-6FBCD3EEFCF4}" destId="{7931F1E1-95B7-4884-A300-0E723A39F12A}" srcOrd="0" destOrd="0" presId="urn:microsoft.com/office/officeart/2005/8/layout/list1"/>
    <dgm:cxn modelId="{C2AD960F-3B4F-48E8-A729-7F8B9D515806}" srcId="{23C2FB99-6A18-447C-8E05-B38C7AF383B0}" destId="{55BAE3DB-BEE5-4961-9085-A2B60C17051D}" srcOrd="1" destOrd="0" parTransId="{969AA16D-5C9C-4808-A9E8-B0D242B2D160}" sibTransId="{4959FD7D-03E5-42CD-9656-B30E84F4FF21}"/>
    <dgm:cxn modelId="{37DD341A-D703-469C-A7D1-75A501E2CCC0}" type="presOf" srcId="{74C173B3-8A15-447A-8EF7-79CBB425A906}" destId="{AA6ECF00-E39E-4F23-B883-C2C23642A63B}" srcOrd="0" destOrd="0" presId="urn:microsoft.com/office/officeart/2005/8/layout/list1"/>
    <dgm:cxn modelId="{56B5203B-74D7-4AA6-A67B-94373C679C37}" srcId="{765BC461-00DC-49C1-9CE5-6FBCD3EEFCF4}" destId="{F5F68CD1-EB80-42DF-8710-7809A470BA5C}" srcOrd="2" destOrd="0" parTransId="{0A58F438-1D57-4247-92AC-46DC640C41F3}" sibTransId="{26E5643D-8FA4-4C39-B371-87B535BAFB99}"/>
    <dgm:cxn modelId="{64EEB13B-ADCC-48AF-A613-6FEC03AE8690}" srcId="{23C2FB99-6A18-447C-8E05-B38C7AF383B0}" destId="{765BC461-00DC-49C1-9CE5-6FBCD3EEFCF4}" srcOrd="0" destOrd="0" parTransId="{127F0B73-FF71-44DE-9EA8-890318F1B155}" sibTransId="{047378B2-CD16-4086-9E30-66C1D508670F}"/>
    <dgm:cxn modelId="{D1E2655C-832E-42FB-BFBE-F33465652545}" type="presOf" srcId="{F5F68CD1-EB80-42DF-8710-7809A470BA5C}" destId="{AA6ECF00-E39E-4F23-B883-C2C23642A63B}" srcOrd="0" destOrd="2" presId="urn:microsoft.com/office/officeart/2005/8/layout/list1"/>
    <dgm:cxn modelId="{FDCD2E5F-2E3D-4DBB-A174-EC3C7C8D032F}" type="presOf" srcId="{55BAE3DB-BEE5-4961-9085-A2B60C17051D}" destId="{89228311-599F-4D8F-AAB7-8C77BCB86100}" srcOrd="1" destOrd="0" presId="urn:microsoft.com/office/officeart/2005/8/layout/list1"/>
    <dgm:cxn modelId="{CF7D4A47-D931-4878-BD4C-63364D6FDFB7}" type="presOf" srcId="{EEB3DBA7-4055-469A-A0D2-38BEBDF548A8}" destId="{40FCE93A-05AE-4C67-9634-3051CEA0FBA9}" srcOrd="0" destOrd="0" presId="urn:microsoft.com/office/officeart/2005/8/layout/list1"/>
    <dgm:cxn modelId="{52D50D6A-25AE-4C8F-B7A2-93C59F93A0E0}" srcId="{55BAE3DB-BEE5-4961-9085-A2B60C17051D}" destId="{EEB3DBA7-4055-469A-A0D2-38BEBDF548A8}" srcOrd="0" destOrd="0" parTransId="{7C5914D8-CA4F-4CF6-8B50-0D8A04547485}" sibTransId="{AD7EF510-622B-44D8-9B28-04B6B3B922A7}"/>
    <dgm:cxn modelId="{F1FDBF59-A574-4CA1-95A1-5DAD73731A8F}" srcId="{765BC461-00DC-49C1-9CE5-6FBCD3EEFCF4}" destId="{74C173B3-8A15-447A-8EF7-79CBB425A906}" srcOrd="0" destOrd="0" parTransId="{AE22496A-518D-4D01-B900-4B19439EDFA6}" sibTransId="{CDD367A7-7FAF-4C17-858E-16D038D11E2F}"/>
    <dgm:cxn modelId="{2B48247A-A26D-42FE-86BC-A15749025971}" type="presOf" srcId="{71EBEC07-271A-4129-8AA2-7FA845A5F149}" destId="{40FCE93A-05AE-4C67-9634-3051CEA0FBA9}" srcOrd="0" destOrd="2" presId="urn:microsoft.com/office/officeart/2005/8/layout/list1"/>
    <dgm:cxn modelId="{2618E990-261E-417A-9D39-7D18F6E96DD0}" type="presOf" srcId="{765BC461-00DC-49C1-9CE5-6FBCD3EEFCF4}" destId="{44BC5349-6C18-411D-972E-9FE2F5A62B72}" srcOrd="1" destOrd="0" presId="urn:microsoft.com/office/officeart/2005/8/layout/list1"/>
    <dgm:cxn modelId="{535BBC98-BBEE-4D86-96C9-37C351BC3BEE}" type="presOf" srcId="{23C2FB99-6A18-447C-8E05-B38C7AF383B0}" destId="{E7F7AE24-79EF-42ED-A8A4-5F7F4561E189}" srcOrd="0" destOrd="0" presId="urn:microsoft.com/office/officeart/2005/8/layout/list1"/>
    <dgm:cxn modelId="{B15B97A7-A8D7-4FA9-B729-3FE9B6EC3FE8}" type="presOf" srcId="{29957E2F-B0F2-4E30-9015-CB5A18071FC6}" destId="{AA6ECF00-E39E-4F23-B883-C2C23642A63B}" srcOrd="0" destOrd="1" presId="urn:microsoft.com/office/officeart/2005/8/layout/list1"/>
    <dgm:cxn modelId="{617B11D6-1E9D-420B-A626-2A7324C6AAED}" type="presOf" srcId="{0CD095F6-1743-4A8B-B5B4-B20D278ED991}" destId="{40FCE93A-05AE-4C67-9634-3051CEA0FBA9}" srcOrd="0" destOrd="1" presId="urn:microsoft.com/office/officeart/2005/8/layout/list1"/>
    <dgm:cxn modelId="{A78FFCDD-0322-477B-9F07-012871E78C58}" type="presOf" srcId="{55BAE3DB-BEE5-4961-9085-A2B60C17051D}" destId="{9BB1FE7E-D397-4031-A9BF-16EE89051F05}" srcOrd="0" destOrd="0" presId="urn:microsoft.com/office/officeart/2005/8/layout/list1"/>
    <dgm:cxn modelId="{AEA878E0-1966-4521-B587-287FCE1B6836}" srcId="{55BAE3DB-BEE5-4961-9085-A2B60C17051D}" destId="{71EBEC07-271A-4129-8AA2-7FA845A5F149}" srcOrd="2" destOrd="0" parTransId="{B23C8E9F-94C8-409D-AA1C-80F4CD5CA23E}" sibTransId="{BF1F1455-571F-43F2-9F4A-30206553C0E3}"/>
    <dgm:cxn modelId="{F49771ED-3DD6-44C2-AE6A-EB73CA8CC7D2}" srcId="{765BC461-00DC-49C1-9CE5-6FBCD3EEFCF4}" destId="{29957E2F-B0F2-4E30-9015-CB5A18071FC6}" srcOrd="1" destOrd="0" parTransId="{FB11EB03-F3B5-4814-8A7B-D5D20841440E}" sibTransId="{A3438FBC-3FB8-4A32-974E-31AA6CA83DE7}"/>
    <dgm:cxn modelId="{1D4D3A10-05CA-42CF-BEDF-C5626992503A}" type="presParOf" srcId="{E7F7AE24-79EF-42ED-A8A4-5F7F4561E189}" destId="{215EF8F4-72EF-407D-8C4C-91CA4E0C862F}" srcOrd="0" destOrd="0" presId="urn:microsoft.com/office/officeart/2005/8/layout/list1"/>
    <dgm:cxn modelId="{C05037A6-24E8-4E61-B979-95384F13071A}" type="presParOf" srcId="{215EF8F4-72EF-407D-8C4C-91CA4E0C862F}" destId="{7931F1E1-95B7-4884-A300-0E723A39F12A}" srcOrd="0" destOrd="0" presId="urn:microsoft.com/office/officeart/2005/8/layout/list1"/>
    <dgm:cxn modelId="{EC72F7C5-72A0-4097-929F-09070D4588EC}" type="presParOf" srcId="{215EF8F4-72EF-407D-8C4C-91CA4E0C862F}" destId="{44BC5349-6C18-411D-972E-9FE2F5A62B72}" srcOrd="1" destOrd="0" presId="urn:microsoft.com/office/officeart/2005/8/layout/list1"/>
    <dgm:cxn modelId="{C3182342-6C69-4A66-A15B-679D7C1E14BB}" type="presParOf" srcId="{E7F7AE24-79EF-42ED-A8A4-5F7F4561E189}" destId="{160E152A-097D-4328-8871-90971E4B854E}" srcOrd="1" destOrd="0" presId="urn:microsoft.com/office/officeart/2005/8/layout/list1"/>
    <dgm:cxn modelId="{8B6013C6-34A9-46BE-A12A-2313DB3C42D8}" type="presParOf" srcId="{E7F7AE24-79EF-42ED-A8A4-5F7F4561E189}" destId="{AA6ECF00-E39E-4F23-B883-C2C23642A63B}" srcOrd="2" destOrd="0" presId="urn:microsoft.com/office/officeart/2005/8/layout/list1"/>
    <dgm:cxn modelId="{2E66D99C-ECC1-4823-AD0E-733E237A185C}" type="presParOf" srcId="{E7F7AE24-79EF-42ED-A8A4-5F7F4561E189}" destId="{D70BC73F-B9DA-4C46-9930-B87B61B9E2C3}" srcOrd="3" destOrd="0" presId="urn:microsoft.com/office/officeart/2005/8/layout/list1"/>
    <dgm:cxn modelId="{F9B08CA9-4BE6-447A-A896-1C404D889E03}" type="presParOf" srcId="{E7F7AE24-79EF-42ED-A8A4-5F7F4561E189}" destId="{25F94B68-6713-4E94-9DCB-6D4D93109342}" srcOrd="4" destOrd="0" presId="urn:microsoft.com/office/officeart/2005/8/layout/list1"/>
    <dgm:cxn modelId="{BA8CDE71-501A-453F-8746-F77ACAE2CCE7}" type="presParOf" srcId="{25F94B68-6713-4E94-9DCB-6D4D93109342}" destId="{9BB1FE7E-D397-4031-A9BF-16EE89051F05}" srcOrd="0" destOrd="0" presId="urn:microsoft.com/office/officeart/2005/8/layout/list1"/>
    <dgm:cxn modelId="{F0FB2E53-350A-4D1D-A92A-E1F2D09FA5AF}" type="presParOf" srcId="{25F94B68-6713-4E94-9DCB-6D4D93109342}" destId="{89228311-599F-4D8F-AAB7-8C77BCB86100}" srcOrd="1" destOrd="0" presId="urn:microsoft.com/office/officeart/2005/8/layout/list1"/>
    <dgm:cxn modelId="{124DF922-F421-409A-A08B-60B38302018E}" type="presParOf" srcId="{E7F7AE24-79EF-42ED-A8A4-5F7F4561E189}" destId="{195A57A3-55F4-45C0-93D8-E582F6B6559C}" srcOrd="5" destOrd="0" presId="urn:microsoft.com/office/officeart/2005/8/layout/list1"/>
    <dgm:cxn modelId="{31115A0E-63A0-4606-B147-7AB5EE6C6AD5}" type="presParOf" srcId="{E7F7AE24-79EF-42ED-A8A4-5F7F4561E189}" destId="{40FCE93A-05AE-4C67-9634-3051CEA0FB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CF00-E39E-4F23-B883-C2C23642A63B}">
      <dsp:nvSpPr>
        <dsp:cNvPr id="0" name=""/>
        <dsp:cNvSpPr/>
      </dsp:nvSpPr>
      <dsp:spPr>
        <a:xfrm>
          <a:off x="0" y="505822"/>
          <a:ext cx="10515600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Time consuming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Not user-friendly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Difficult to arrange meet ups</a:t>
          </a:r>
        </a:p>
      </dsp:txBody>
      <dsp:txXfrm>
        <a:off x="0" y="505822"/>
        <a:ext cx="10515600" cy="2343600"/>
      </dsp:txXfrm>
    </dsp:sp>
    <dsp:sp modelId="{44BC5349-6C18-411D-972E-9FE2F5A62B72}">
      <dsp:nvSpPr>
        <dsp:cNvPr id="0" name=""/>
        <dsp:cNvSpPr/>
      </dsp:nvSpPr>
      <dsp:spPr>
        <a:xfrm>
          <a:off x="525780" y="48262"/>
          <a:ext cx="73609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b="1" kern="1200" dirty="0"/>
            <a:t>Project Background</a:t>
          </a:r>
          <a:endParaRPr lang="en-US" sz="3100" kern="1200" dirty="0"/>
        </a:p>
      </dsp:txBody>
      <dsp:txXfrm>
        <a:off x="570452" y="92934"/>
        <a:ext cx="7271576" cy="825776"/>
      </dsp:txXfrm>
    </dsp:sp>
    <dsp:sp modelId="{40FCE93A-05AE-4C67-9634-3051CEA0FBA9}">
      <dsp:nvSpPr>
        <dsp:cNvPr id="0" name=""/>
        <dsp:cNvSpPr/>
      </dsp:nvSpPr>
      <dsp:spPr>
        <a:xfrm>
          <a:off x="0" y="3474382"/>
          <a:ext cx="10515600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noProof="0" dirty="0"/>
            <a:t>Mobile and Web App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noProof="0" dirty="0"/>
            <a:t>Useful functions (filter, rating, chat, Q&amp;A, etc.)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noProof="0" dirty="0"/>
            <a:t>Build study groups</a:t>
          </a:r>
        </a:p>
      </dsp:txBody>
      <dsp:txXfrm>
        <a:off x="0" y="3474382"/>
        <a:ext cx="10515600" cy="2343600"/>
      </dsp:txXfrm>
    </dsp:sp>
    <dsp:sp modelId="{89228311-599F-4D8F-AAB7-8C77BCB86100}">
      <dsp:nvSpPr>
        <dsp:cNvPr id="0" name=""/>
        <dsp:cNvSpPr/>
      </dsp:nvSpPr>
      <dsp:spPr>
        <a:xfrm>
          <a:off x="525780" y="3016822"/>
          <a:ext cx="73609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Project Proposal</a:t>
          </a:r>
          <a:endParaRPr lang="en-US" sz="3100" kern="1200"/>
        </a:p>
      </dsp:txBody>
      <dsp:txXfrm>
        <a:off x="570452" y="3061494"/>
        <a:ext cx="727157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F166E-CBBC-4895-9F76-614376F0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192DE-1049-4267-B108-92DBDCA3A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F40FB-38BA-45B8-827B-ADDF85EC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9F1B9-47AC-4A04-902D-02F5C860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E2F2B-4B7E-4758-8098-F72462AC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C8458-219D-4B84-864E-4E8837DB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14256C-F6B0-4929-B11E-94D41A9E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416C6-4A1D-44E6-9391-5B52AC93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9B796-EA56-49BB-B8F1-31DE663A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A62B2-E662-4D4C-8029-CADEFD8F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DAD986-6DCC-4D38-81CA-EBDEA441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FAC4BD-7188-4A5D-9018-7C7E0026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D6870-D0BE-447B-9462-331E78E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49C49-F4AF-476C-B887-9E7E96E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B21D-4644-4482-BDBC-FF6A6F8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CB625-C6F4-4176-8462-EB43AA8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019D4-12D3-4E9A-8BD8-C02536C3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19AAB-5042-45AE-BFF1-D8751295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B0A42B-4394-4E94-B281-0F495DD3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6B194-FEF9-43D3-B060-F2F83A54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0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60AD9-3159-40DB-9B73-B83D8922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560363-7405-4D64-9962-FBBCB436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040DC-ED61-4AA0-8713-6ADA0BC7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54B12-C7DB-455C-AAFD-17FE7D1F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0D80A-114A-4EA6-967D-C751FAB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605AB-14A8-4E73-B4C0-F2181B23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A29E4-4B9A-4F54-965B-FF1C184DD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9C26E-C81E-41AE-B775-C3CE76E88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F6FF23-0B4F-4792-9061-FC8933C8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F457-2441-4D7A-9057-A532105D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7C41E-1C9E-4B0B-B0AD-25DC0CE6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5836E-6394-4B2D-A259-A756F31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0523A8-1C17-48D5-8C96-65511264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6A95D1-2C8F-4FB9-9AC5-330F417EB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4E5C34-36B3-4681-B14D-1A9A22CAB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CEF52C-FD43-462D-AF59-ED10D0891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E62E3-3AA2-49D8-8447-5B0DA134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DDAAC6-4B4B-4C8B-B45B-AB2C556C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6B366-7AF2-4090-9321-C155FDC9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7720B-C130-4465-9303-1ABF0326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DCB153-E77D-4FC3-9E13-C4B1CFCD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80592-A9DA-49DB-8E12-F9E36060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FF5CC9-3B92-4DFB-BECB-8968E31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FD8F35-DCAE-49B3-85FA-110599F1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EAAE68-CB73-4F6D-A66E-5BCB8C32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5A5BB3-DFEF-479D-85FE-F0FD8302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07897-1F3C-48E8-AF67-1794D6FD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650D5-70FB-4B28-8FBD-F2AA9A80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54478-2A92-41CF-BAC7-31807763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78203-409D-499E-99BE-806A25D5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B694B-0E14-4579-85FD-E61DDF71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BC34C-2570-48D4-8D6D-7CC57DC8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E9D87-1356-4F80-AB0A-94835956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56979F-2851-4A44-8015-2EBF32432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FAAC99-26FE-4DC8-B75C-3E8767E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B3961-185C-4B7B-ACA6-AB2B6D00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6B9F0-A750-4837-AB75-9F38ED36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7877A-170A-407D-A561-F002A504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2F667C-B5D8-4A41-8833-E11DB8B5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B8968-457E-408A-BB64-DDCF68F2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9FE55-B035-4E52-83AA-3D2B0E5FE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B664-CAAF-438E-A323-1C1F3ADE76B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3CEC9-3871-4650-BAF1-CDD09C47F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DD9A4-01BF-43BB-9E87-CA5D9672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0523-10F2-46A6-8355-765DBFAD16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2E71E4-4EFE-40BB-97C3-689F53BC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987" y="1075995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8800" b="1" dirty="0" err="1">
                <a:solidFill>
                  <a:srgbClr val="FFFFFF"/>
                </a:solidFill>
              </a:rPr>
              <a:t>TutorHub</a:t>
            </a:r>
            <a:endParaRPr lang="en-GB" sz="8800" b="1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90F19A-73C6-49CB-B79F-F6310F5A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987" y="4601037"/>
            <a:ext cx="7055893" cy="1613332"/>
          </a:xfrm>
        </p:spPr>
        <p:txBody>
          <a:bodyPr>
            <a:normAutofit/>
          </a:bodyPr>
          <a:lstStyle/>
          <a:p>
            <a:pPr algn="l"/>
            <a:r>
              <a:rPr lang="de-AT" dirty="0">
                <a:solidFill>
                  <a:srgbClr val="FFFFFF"/>
                </a:solidFill>
              </a:rPr>
              <a:t>Beniamin Rekala, Mahdi </a:t>
            </a:r>
            <a:r>
              <a:rPr lang="de-AT" dirty="0" err="1">
                <a:solidFill>
                  <a:srgbClr val="FFFFFF"/>
                </a:solidFill>
              </a:rPr>
              <a:t>Mahmody</a:t>
            </a:r>
            <a:r>
              <a:rPr lang="de-AT" dirty="0">
                <a:solidFill>
                  <a:srgbClr val="FFFFFF"/>
                </a:solidFill>
              </a:rPr>
              <a:t>, Hasan </a:t>
            </a:r>
            <a:r>
              <a:rPr lang="de-AT" dirty="0" err="1">
                <a:solidFill>
                  <a:srgbClr val="FFFFFF"/>
                </a:solidFill>
              </a:rPr>
              <a:t>Kizilirmak</a:t>
            </a:r>
            <a:r>
              <a:rPr lang="de-AT" dirty="0">
                <a:solidFill>
                  <a:srgbClr val="FFFFFF"/>
                </a:solidFill>
              </a:rPr>
              <a:t>, Marvin Keiblinger</a:t>
            </a:r>
          </a:p>
          <a:p>
            <a:pPr algn="l"/>
            <a:r>
              <a:rPr lang="de-AT" dirty="0">
                <a:solidFill>
                  <a:srgbClr val="FFFFFF"/>
                </a:solidFill>
              </a:rPr>
              <a:t>Supervisor: Mr. Martin </a:t>
            </a:r>
            <a:r>
              <a:rPr lang="de-AT" dirty="0" err="1">
                <a:solidFill>
                  <a:srgbClr val="FFFFFF"/>
                </a:solidFill>
              </a:rPr>
              <a:t>Pazderka</a:t>
            </a:r>
            <a:r>
              <a:rPr lang="de-AT" dirty="0">
                <a:solidFill>
                  <a:srgbClr val="FFFFFF"/>
                </a:solidFill>
              </a:rPr>
              <a:t> 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D670ABD-52CD-4904-9A77-8F04E91AE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09580"/>
              </p:ext>
            </p:extLst>
          </p:nvPr>
        </p:nvGraphicFramePr>
        <p:xfrm>
          <a:off x="838200" y="310718"/>
          <a:ext cx="10515600" cy="586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4C775E-A607-4C49-8C61-F9133954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934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3614625-5DF1-45EF-A457-2A657B7B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67" y="114487"/>
            <a:ext cx="5928775" cy="66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995C6C04-ED1E-48C5-BD46-37449D624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239482"/>
            <a:ext cx="12192001" cy="26185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2295C7-8FF4-45D8-981E-21C88702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299568-7DA6-4DA5-8234-41CDF8DA5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0" r="-1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F4214-CAA8-4E55-822E-FE3933C7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5400" b="1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36E3D-2071-4388-92C2-2E781674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Database: MySQL</a:t>
            </a:r>
          </a:p>
          <a:p>
            <a:endParaRPr lang="en-GB" dirty="0"/>
          </a:p>
          <a:p>
            <a:r>
              <a:rPr lang="en-GB" dirty="0"/>
              <a:t>Web-Application: React</a:t>
            </a:r>
          </a:p>
          <a:p>
            <a:endParaRPr lang="en-GB" dirty="0"/>
          </a:p>
          <a:p>
            <a:r>
              <a:rPr lang="en-GB" dirty="0"/>
              <a:t>Mobile-Application: Java/XML</a:t>
            </a:r>
          </a:p>
          <a:p>
            <a:endParaRPr lang="en-GB" dirty="0"/>
          </a:p>
          <a:p>
            <a:r>
              <a:rPr lang="en-GB" dirty="0"/>
              <a:t>Backend: Node.js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38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AA64E-CD6C-49CC-905A-952109BB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33" y="1967265"/>
            <a:ext cx="285283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Architectural Overview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59DAE2-848F-45AC-965C-BA7136E6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78" y="0"/>
            <a:ext cx="1069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021C9-7B49-4026-9363-CAD28545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7200" b="1" dirty="0">
                <a:solidFill>
                  <a:srgbClr val="FFFFFF"/>
                </a:solidFill>
              </a:rPr>
              <a:t>Roles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1D757D8-6770-4C9B-A9F6-443887D4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numCol="2" anchor="ctr">
            <a:normAutofit/>
          </a:bodyPr>
          <a:lstStyle/>
          <a:p>
            <a:r>
              <a:rPr lang="en-GB" b="1" dirty="0"/>
              <a:t>Mahdi </a:t>
            </a:r>
            <a:r>
              <a:rPr lang="en-GB" b="1" dirty="0" err="1"/>
              <a:t>Mahmody</a:t>
            </a:r>
            <a:endParaRPr lang="en-GB" b="1" dirty="0"/>
          </a:p>
          <a:p>
            <a:pPr lvl="1"/>
            <a:r>
              <a:rPr lang="en-GB" sz="2800" dirty="0"/>
              <a:t>Backend </a:t>
            </a:r>
          </a:p>
          <a:p>
            <a:pPr lvl="1"/>
            <a:endParaRPr lang="en-GB" sz="2800" dirty="0"/>
          </a:p>
          <a:p>
            <a:r>
              <a:rPr lang="en-GB" b="1" dirty="0"/>
              <a:t>Hasan </a:t>
            </a:r>
            <a:r>
              <a:rPr lang="en-GB" b="1" dirty="0" err="1"/>
              <a:t>Kizilirmak</a:t>
            </a:r>
            <a:endParaRPr lang="en-GB" b="1" dirty="0"/>
          </a:p>
          <a:p>
            <a:pPr lvl="1"/>
            <a:r>
              <a:rPr lang="en-GB" sz="2800" dirty="0"/>
              <a:t>Web-App Frontend 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r>
              <a:rPr lang="en-GB" b="1" dirty="0"/>
              <a:t>Marvin </a:t>
            </a:r>
            <a:r>
              <a:rPr lang="en-GB" b="1" dirty="0" err="1"/>
              <a:t>Keiblinger</a:t>
            </a:r>
            <a:endParaRPr lang="en-GB" b="1" dirty="0"/>
          </a:p>
          <a:p>
            <a:pPr lvl="1"/>
            <a:r>
              <a:rPr lang="en-GB" sz="2800" dirty="0"/>
              <a:t>Mobile-App Frontend </a:t>
            </a:r>
          </a:p>
          <a:p>
            <a:pPr lvl="1"/>
            <a:endParaRPr lang="en-GB" sz="2800" dirty="0"/>
          </a:p>
          <a:p>
            <a:r>
              <a:rPr lang="en-GB" b="1" dirty="0"/>
              <a:t>Beniamin-Vasile Rekala</a:t>
            </a:r>
          </a:p>
          <a:p>
            <a:pPr lvl="1"/>
            <a:r>
              <a:rPr lang="en-GB" sz="2800" dirty="0"/>
              <a:t>Database </a:t>
            </a:r>
          </a:p>
        </p:txBody>
      </p:sp>
      <p:sp>
        <p:nvSpPr>
          <p:cNvPr id="5" name="AutoShape 2" descr=":black_small_square:">
            <a:extLst>
              <a:ext uri="{FF2B5EF4-FFF2-40B4-BE49-F238E27FC236}">
                <a16:creationId xmlns:a16="http://schemas.microsoft.com/office/drawing/2014/main" id="{1A172E11-2BA9-4173-A0F3-FAD9B8531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3" descr=":black_small_square:">
            <a:extLst>
              <a:ext uri="{FF2B5EF4-FFF2-40B4-BE49-F238E27FC236}">
                <a16:creationId xmlns:a16="http://schemas.microsoft.com/office/drawing/2014/main" id="{8AB6BBE0-8116-460A-AF18-A9C67C172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:black_small_square:">
            <a:extLst>
              <a:ext uri="{FF2B5EF4-FFF2-40B4-BE49-F238E27FC236}">
                <a16:creationId xmlns:a16="http://schemas.microsoft.com/office/drawing/2014/main" id="{8CBB9252-8770-452C-9944-8AB4BE60A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76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5" descr=":black_small_square:">
            <a:extLst>
              <a:ext uri="{FF2B5EF4-FFF2-40B4-BE49-F238E27FC236}">
                <a16:creationId xmlns:a16="http://schemas.microsoft.com/office/drawing/2014/main" id="{17FA72D4-2336-4882-A4B6-D0CC1D73A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5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:black_small_square:">
            <a:extLst>
              <a:ext uri="{FF2B5EF4-FFF2-40B4-BE49-F238E27FC236}">
                <a16:creationId xmlns:a16="http://schemas.microsoft.com/office/drawing/2014/main" id="{8CF253B6-97FB-43B8-8136-4A6D3BF1A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48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7" descr=":black_small_square:">
            <a:extLst>
              <a:ext uri="{FF2B5EF4-FFF2-40B4-BE49-F238E27FC236}">
                <a16:creationId xmlns:a16="http://schemas.microsoft.com/office/drawing/2014/main" id="{D2C589BD-3E74-4B3B-942D-045D55B670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18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 descr=":black_small_square:">
            <a:extLst>
              <a:ext uri="{FF2B5EF4-FFF2-40B4-BE49-F238E27FC236}">
                <a16:creationId xmlns:a16="http://schemas.microsoft.com/office/drawing/2014/main" id="{16C972E6-1146-4E27-B2BA-B40CAF6B8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7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9" descr=":black_small_square:">
            <a:extLst>
              <a:ext uri="{FF2B5EF4-FFF2-40B4-BE49-F238E27FC236}">
                <a16:creationId xmlns:a16="http://schemas.microsoft.com/office/drawing/2014/main" id="{4426B2CA-E928-4BF5-86F5-2B75D4D0F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10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2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07378B-5C2D-4145-8A31-8192F9DF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905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TutorHub</vt:lpstr>
      <vt:lpstr>PowerPoint-Präsentation</vt:lpstr>
      <vt:lpstr>Milestones</vt:lpstr>
      <vt:lpstr>Gantt chart</vt:lpstr>
      <vt:lpstr>Technologies</vt:lpstr>
      <vt:lpstr>Architectural Overview</vt:lpstr>
      <vt:lpstr>Roles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Tutor4you</dc:title>
  <dc:creator>Rekala, Beniamin Vasile</dc:creator>
  <cp:lastModifiedBy>Rekala, Beniamin Vasile</cp:lastModifiedBy>
  <cp:revision>55</cp:revision>
  <dcterms:created xsi:type="dcterms:W3CDTF">2021-06-30T16:49:02Z</dcterms:created>
  <dcterms:modified xsi:type="dcterms:W3CDTF">2021-07-01T06:51:32Z</dcterms:modified>
</cp:coreProperties>
</file>