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A6860-2575-4B12-AEEE-B3DEFF12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B9A5C-F70D-4D86-B586-A0260D242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4E6F2-5A5C-448A-BEE2-FF6A77C2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BDF41-0EF2-4BB5-84F5-97665302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671A2-6316-4D70-9CDE-D7747EC9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970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B143-6FDA-4587-AD1A-07BA50B3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484850-C9E1-4B03-B393-6E59FAEC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E702F-5A15-417E-9656-A97C1FED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CE38B-657E-4909-967E-6658B77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24B00-031F-4CE6-9C67-44B46F59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92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010AE2-ECCF-4CDB-955B-87E4DBA83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77A8F-6D5B-42FF-8848-78CD1DB6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960EE-6760-4654-95FC-7AEA7747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C76A2-340F-491F-A202-8BE06A30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AEB0A-F61C-4FBE-8C5D-F91B4861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9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1BA87-0239-4226-98CF-243E863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1FF5-793B-47C5-AA6C-9C7728C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F2CDF-723D-4D1C-8D6B-7C9F14D9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56224-7BE0-4F94-8C54-4FC88B16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FF451-72E7-4C5E-AEC4-C4764EDF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29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18D25-3EFB-4922-B259-00C1562B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5525F-4B8A-48AE-8697-A6108681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16441-637E-4CC1-B626-1E52903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91241-F04F-4DA7-8BFF-701380B1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F4520-4A76-4BAE-BDC8-C8416F4E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776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D7B97-C27F-4394-B3A2-96728470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B2E55-2C08-479E-983F-56FC04F4F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7030A-3914-4BF9-B8C9-B36A8BCB5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3BB04-6EF6-4F68-A1F1-362D61D9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25E075-4EA9-4FCC-8CF4-70A777D2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B6E2EE-21A1-4806-8AFA-B604DA2C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1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B3B1B-BB24-4EFA-B7EC-9B2D306F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B1CD3-4068-4467-9D89-A704A7F1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3EFC06-02D6-4A71-BC1B-41B57FC1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0EA6D9-8E78-48F7-82E8-7D57CA58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2383CA-5D02-4D46-AD37-211AD2CBE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816D89-AA9B-4444-AC6B-876AAB13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286257-ACE0-45CB-A984-0105E01C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04FAFA-BAC4-42F0-B106-C0C8EA19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484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A6917-CCA6-43D3-B402-B6F72917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E7D6F-0CE5-4123-B5C9-7C3725F6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CA008-C48F-45B3-94C3-933CA207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C53A74-311B-4528-9778-EBBDD547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13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6DD5F2-7734-4F96-A4D7-0C0D27A4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1AF31B-E663-41F8-8844-B8D6AAEB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8863E1-DEB0-4936-AFF6-94721EC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34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31090-5070-41BF-AE36-8BE0E190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98D5A-B936-496E-8CFE-CAC94130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6FBD2-83CB-4E83-9259-144C8EB3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40C17-3996-4D97-AB59-3E32AF5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E96852-014B-40A2-A0C7-B8B0067E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E3FBB-C0E7-4A63-803A-0625059D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285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7BFA8-756B-46F8-BED8-E3541D26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BDF299-F237-41F0-9618-A6D11C5F5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5FCC83-FE94-45AA-AA7C-FDEA2D116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6EBBC-DF45-4246-B60C-8EDC8FEA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90266C-6E81-4ECE-8C0B-047FF5C8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D2C21-2517-4C8E-8C0C-C110E1FC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107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A8CBDD-3F43-4EA7-BE31-DD323D70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FCAA19-8087-45AE-AE62-AC4A6B4D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3CB50-AC81-4326-ADA8-018DD14A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50DF-99AE-4228-ADC2-14C6947F38C9}" type="datetimeFigureOut">
              <a:rPr lang="de-AT" smtClean="0"/>
              <a:t>02.06.2021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08B77-3B34-4390-B49F-ABEB49D3B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7D2AEA-B1AE-42E5-9AF2-FCDAB744F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35D6-E95F-4878-A603-86E6646C68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3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eb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F5EC525-D2BA-4166-A627-BC7F98647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5E51C9-6C17-489E-8084-75F9C1C0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de-AT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918E3B-64D4-4331-A5D9-9AF565B7F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5159" y="3903453"/>
            <a:ext cx="6241682" cy="1499727"/>
          </a:xfrm>
        </p:spPr>
        <p:txBody>
          <a:bodyPr>
            <a:noAutofit/>
          </a:bodyPr>
          <a:lstStyle/>
          <a:p>
            <a:r>
              <a:rPr lang="de-AT" sz="2000" dirty="0"/>
              <a:t>Beniamin Rekala, Mahdi </a:t>
            </a:r>
            <a:r>
              <a:rPr lang="de-AT" sz="2000" dirty="0" err="1"/>
              <a:t>Mahmody</a:t>
            </a:r>
            <a:r>
              <a:rPr lang="de-AT" sz="2000" dirty="0"/>
              <a:t>, Vratislav </a:t>
            </a:r>
            <a:r>
              <a:rPr lang="de-AT" sz="2000" dirty="0" err="1"/>
              <a:t>Doronenko</a:t>
            </a:r>
            <a:r>
              <a:rPr lang="de-AT" sz="2000" dirty="0"/>
              <a:t>, Hasan </a:t>
            </a:r>
            <a:r>
              <a:rPr lang="de-AT" sz="2000" dirty="0" err="1"/>
              <a:t>Kizilirmak</a:t>
            </a:r>
            <a:r>
              <a:rPr lang="de-AT" sz="2000" dirty="0"/>
              <a:t>, Marvin Keiblinger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503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6443EB-D77E-45EA-8918-712EF7A4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6AC50D-F6B6-471A-9907-B1592548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Problem</a:t>
            </a:r>
          </a:p>
          <a:p>
            <a:r>
              <a:rPr lang="en-GB" sz="4000" dirty="0"/>
              <a:t>Our Solution</a:t>
            </a:r>
          </a:p>
          <a:p>
            <a:r>
              <a:rPr lang="en-GB" sz="4000" dirty="0"/>
              <a:t>Technical details</a:t>
            </a:r>
          </a:p>
          <a:p>
            <a:r>
              <a:rPr lang="en-GB" sz="4000" dirty="0"/>
              <a:t>Role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55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F7EA6-8264-4123-914B-310F7D4B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ECA96-19E2-45D8-AA63-0DF8E30F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Already existing tutor system is very complicated and time-consuming. </a:t>
            </a:r>
          </a:p>
          <a:p>
            <a:r>
              <a:rPr lang="en-US" dirty="0"/>
              <a:t>No plan on how you sign up for it</a:t>
            </a:r>
            <a:endParaRPr lang="de-AT" dirty="0"/>
          </a:p>
          <a:p>
            <a:r>
              <a:rPr lang="en-US" dirty="0"/>
              <a:t>Bad communication(email)</a:t>
            </a:r>
          </a:p>
          <a:p>
            <a:r>
              <a:rPr lang="en-US" dirty="0"/>
              <a:t>Advertised only by our teachers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Klassenzimmer">
            <a:extLst>
              <a:ext uri="{FF2B5EF4-FFF2-40B4-BE49-F238E27FC236}">
                <a16:creationId xmlns:a16="http://schemas.microsoft.com/office/drawing/2014/main" id="{63A297DD-ED08-460C-ACE0-5B3CC1B3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3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F7EA6-8264-4123-914B-310F7D4B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59" y="385894"/>
            <a:ext cx="3529953" cy="1126390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ECA96-19E2-45D8-AA63-0DF8E30F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GB" sz="3200" dirty="0"/>
              <a:t>Mobile app and web app</a:t>
            </a:r>
          </a:p>
          <a:p>
            <a:r>
              <a:rPr lang="en-GB" sz="3200" dirty="0"/>
              <a:t>Filter methods for students/tutors</a:t>
            </a:r>
          </a:p>
          <a:p>
            <a:r>
              <a:rPr lang="en-GB" sz="3200" dirty="0"/>
              <a:t>Chat function</a:t>
            </a:r>
          </a:p>
          <a:p>
            <a:r>
              <a:rPr lang="en-GB" sz="3200" dirty="0"/>
              <a:t>Remote tutoring via our mobile app or web app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EDE18F-6FA5-4CAD-A920-17785367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284"/>
            <a:ext cx="4215468" cy="42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F7EA6-8264-4123-914B-310F7D4B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813" y="721162"/>
            <a:ext cx="4604554" cy="1325563"/>
          </a:xfrm>
        </p:spPr>
        <p:txBody>
          <a:bodyPr>
            <a:normAutofit/>
          </a:bodyPr>
          <a:lstStyle/>
          <a:p>
            <a:r>
              <a:rPr lang="en-GB" sz="4800" dirty="0"/>
              <a:t>Technical details</a:t>
            </a:r>
            <a:endParaRPr lang="de-AT" sz="48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8CEAA9-EB19-46F9-AFA2-D168C2B83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04500" cy="3318846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1975104" cy="1975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3B7D38-93E6-49F8-8B10-54BCB14D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396" y="617591"/>
            <a:ext cx="1645920" cy="1645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C33979-4347-4276-9D25-5277E32A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16" y="891911"/>
            <a:ext cx="1097280" cy="1097280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FCFB4C2-42E8-4EE8-8B04-23A2DA92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7013"/>
            <a:ext cx="3050387" cy="2654675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Text, Erste Hilfe-Kasten, Schild, ClipArt enthält.&#10;&#10;Automatisch generierte Beschreibung">
            <a:extLst>
              <a:ext uri="{FF2B5EF4-FFF2-40B4-BE49-F238E27FC236}">
                <a16:creationId xmlns:a16="http://schemas.microsoft.com/office/drawing/2014/main" id="{81C4F6BA-F9A7-4BD8-B556-CFF916394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9" y="5089402"/>
            <a:ext cx="2239728" cy="1327038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3714E15-0DC2-4DED-9F2A-CD13C33A1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527" y="3036574"/>
            <a:ext cx="2505456" cy="2505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1AC26F-36E2-4D82-BE1F-DA206AE7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55" y="3489202"/>
            <a:ext cx="1600200" cy="16002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ECA96-19E2-45D8-AA63-0DF8E30F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27" y="2193519"/>
            <a:ext cx="5195357" cy="3695073"/>
          </a:xfrm>
        </p:spPr>
        <p:txBody>
          <a:bodyPr anchor="t">
            <a:normAutofit/>
          </a:bodyPr>
          <a:lstStyle/>
          <a:p>
            <a:r>
              <a:rPr lang="en-GB" sz="2400" dirty="0"/>
              <a:t>Database (Firebase)</a:t>
            </a:r>
          </a:p>
          <a:p>
            <a:endParaRPr lang="en-GB" sz="2400" dirty="0"/>
          </a:p>
          <a:p>
            <a:r>
              <a:rPr lang="en-GB" sz="2400" dirty="0"/>
              <a:t>Web app (HTML, CSS)</a:t>
            </a:r>
          </a:p>
          <a:p>
            <a:endParaRPr lang="en-GB" sz="2400" dirty="0"/>
          </a:p>
          <a:p>
            <a:r>
              <a:rPr lang="en-GB" sz="2400" dirty="0"/>
              <a:t>Mobile app (Android Studio)</a:t>
            </a:r>
          </a:p>
          <a:p>
            <a:endParaRPr lang="en-GB" sz="2400" dirty="0"/>
          </a:p>
          <a:p>
            <a:r>
              <a:rPr lang="en-GB" sz="2400" dirty="0"/>
              <a:t>Backend (Node JS)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7242467-5C63-4A6B-A6A1-2307E0A95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5" y="-164592"/>
            <a:ext cx="3401042" cy="34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0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F7EA6-8264-4123-914B-310F7D4B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Role distribution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ECA96-19E2-45D8-AA63-0DF8E30F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4" y="1234885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GB" sz="3200" dirty="0"/>
              <a:t>Database (Beni)</a:t>
            </a:r>
          </a:p>
          <a:p>
            <a:endParaRPr lang="en-GB" sz="3200" dirty="0"/>
          </a:p>
          <a:p>
            <a:r>
              <a:rPr lang="en-GB" sz="3200" dirty="0"/>
              <a:t>Web app (Hasan, </a:t>
            </a:r>
            <a:r>
              <a:rPr lang="en-GB" sz="3200" dirty="0" err="1"/>
              <a:t>Vratislav</a:t>
            </a:r>
            <a:r>
              <a:rPr lang="en-GB" sz="3200" dirty="0"/>
              <a:t>)</a:t>
            </a:r>
          </a:p>
          <a:p>
            <a:endParaRPr lang="en-GB" sz="3200" dirty="0"/>
          </a:p>
          <a:p>
            <a:r>
              <a:rPr lang="en-GB" sz="3200" dirty="0"/>
              <a:t>Mobile app (Marvin)</a:t>
            </a:r>
          </a:p>
          <a:p>
            <a:endParaRPr lang="en-GB" sz="3200" dirty="0"/>
          </a:p>
          <a:p>
            <a:r>
              <a:rPr lang="en-GB" sz="3200" dirty="0"/>
              <a:t>Backend (Mahdi)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8429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0CEFA2-C272-49E9-A846-81ADAE711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 dirty="0"/>
              <a:t>Thank you for your attention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89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Tutor App</vt:lpstr>
      <vt:lpstr>Agenda</vt:lpstr>
      <vt:lpstr>Problem</vt:lpstr>
      <vt:lpstr>Our Solution</vt:lpstr>
      <vt:lpstr>Technical details</vt:lpstr>
      <vt:lpstr>Role distribution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 App</dc:title>
  <dc:creator>Cvm Kbl</dc:creator>
  <cp:lastModifiedBy>Rekala, Beniamin Vasile</cp:lastModifiedBy>
  <cp:revision>49</cp:revision>
  <dcterms:created xsi:type="dcterms:W3CDTF">2021-05-19T13:56:13Z</dcterms:created>
  <dcterms:modified xsi:type="dcterms:W3CDTF">2021-06-02T12:17:43Z</dcterms:modified>
</cp:coreProperties>
</file>