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7"/>
  </p:notesMasterIdLst>
  <p:sldIdLst>
    <p:sldId id="289" r:id="rId2"/>
    <p:sldId id="257" r:id="rId3"/>
    <p:sldId id="278" r:id="rId4"/>
    <p:sldId id="260" r:id="rId5"/>
    <p:sldId id="285" r:id="rId6"/>
    <p:sldId id="295" r:id="rId7"/>
    <p:sldId id="293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291" r:id="rId16"/>
  </p:sldIdLst>
  <p:sldSz cx="9144000" cy="5143500" type="screen16x9"/>
  <p:notesSz cx="6858000" cy="9144000"/>
  <p:embeddedFontLst>
    <p:embeddedFont>
      <p:font typeface="Fira Sans Extra Condensed Light" panose="020B0403050000020004" pitchFamily="34" charset="0"/>
      <p:regular r:id="rId18"/>
    </p:embeddedFon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AEA"/>
    <a:srgbClr val="80DBE1"/>
    <a:srgbClr val="F0F0F0"/>
    <a:srgbClr val="5770AD"/>
    <a:srgbClr val="53A8B3"/>
    <a:srgbClr val="2B8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C6328B-3680-4603-85F9-4DCB780F6F50}" v="180" dt="2022-12-12T17:49:29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Intonti" userId="2fbf871ac665d727" providerId="LiveId" clId="{4AC6328B-3680-4603-85F9-4DCB780F6F50}"/>
    <pc:docChg chg="undo custSel addSld delSld modSld">
      <pc:chgData name="Giovanni Intonti" userId="2fbf871ac665d727" providerId="LiveId" clId="{4AC6328B-3680-4603-85F9-4DCB780F6F50}" dt="2022-12-12T17:49:33.326" v="328" actId="1076"/>
      <pc:docMkLst>
        <pc:docMk/>
      </pc:docMkLst>
      <pc:sldChg chg="addSp delSp modSp add del mod">
        <pc:chgData name="Giovanni Intonti" userId="2fbf871ac665d727" providerId="LiveId" clId="{4AC6328B-3680-4603-85F9-4DCB780F6F50}" dt="2022-12-12T17:16:58.351" v="82" actId="47"/>
        <pc:sldMkLst>
          <pc:docMk/>
          <pc:sldMk cId="0" sldId="286"/>
        </pc:sldMkLst>
        <pc:spChg chg="add del mod">
          <ac:chgData name="Giovanni Intonti" userId="2fbf871ac665d727" providerId="LiveId" clId="{4AC6328B-3680-4603-85F9-4DCB780F6F50}" dt="2022-12-12T17:11:13.792" v="33" actId="478"/>
          <ac:spMkLst>
            <pc:docMk/>
            <pc:sldMk cId="0" sldId="286"/>
            <ac:spMk id="3" creationId="{D1BC5391-E536-B0D2-B4A4-4B7F0D4D6ECE}"/>
          </ac:spMkLst>
        </pc:spChg>
        <pc:spChg chg="mod">
          <ac:chgData name="Giovanni Intonti" userId="2fbf871ac665d727" providerId="LiveId" clId="{4AC6328B-3680-4603-85F9-4DCB780F6F50}" dt="2022-12-12T17:16:53.868" v="75"/>
          <ac:spMkLst>
            <pc:docMk/>
            <pc:sldMk cId="0" sldId="286"/>
            <ac:spMk id="8514" creationId="{00000000-0000-0000-0000-000000000000}"/>
          </ac:spMkLst>
        </pc:spChg>
        <pc:spChg chg="del mod">
          <ac:chgData name="Giovanni Intonti" userId="2fbf871ac665d727" providerId="LiveId" clId="{4AC6328B-3680-4603-85F9-4DCB780F6F50}" dt="2022-12-12T17:11:11.359" v="32" actId="478"/>
          <ac:spMkLst>
            <pc:docMk/>
            <pc:sldMk cId="0" sldId="286"/>
            <ac:spMk id="8515" creationId="{00000000-0000-0000-0000-000000000000}"/>
          </ac:spMkLst>
        </pc:spChg>
        <pc:spChg chg="del">
          <ac:chgData name="Giovanni Intonti" userId="2fbf871ac665d727" providerId="LiveId" clId="{4AC6328B-3680-4603-85F9-4DCB780F6F50}" dt="2022-12-12T17:11:08.977" v="28" actId="478"/>
          <ac:spMkLst>
            <pc:docMk/>
            <pc:sldMk cId="0" sldId="286"/>
            <ac:spMk id="8516" creationId="{00000000-0000-0000-0000-000000000000}"/>
          </ac:spMkLst>
        </pc:spChg>
        <pc:spChg chg="del">
          <ac:chgData name="Giovanni Intonti" userId="2fbf871ac665d727" providerId="LiveId" clId="{4AC6328B-3680-4603-85F9-4DCB780F6F50}" dt="2022-12-12T17:11:10.209" v="30" actId="478"/>
          <ac:spMkLst>
            <pc:docMk/>
            <pc:sldMk cId="0" sldId="286"/>
            <ac:spMk id="8517" creationId="{00000000-0000-0000-0000-000000000000}"/>
          </ac:spMkLst>
        </pc:spChg>
        <pc:picChg chg="del">
          <ac:chgData name="Giovanni Intonti" userId="2fbf871ac665d727" providerId="LiveId" clId="{4AC6328B-3680-4603-85F9-4DCB780F6F50}" dt="2022-12-12T17:11:09.494" v="29" actId="478"/>
          <ac:picMkLst>
            <pc:docMk/>
            <pc:sldMk cId="0" sldId="286"/>
            <ac:picMk id="8518" creationId="{00000000-0000-0000-0000-000000000000}"/>
          </ac:picMkLst>
        </pc:picChg>
      </pc:sldChg>
      <pc:sldChg chg="del">
        <pc:chgData name="Giovanni Intonti" userId="2fbf871ac665d727" providerId="LiveId" clId="{4AC6328B-3680-4603-85F9-4DCB780F6F50}" dt="2022-12-12T17:19:14.259" v="87" actId="47"/>
        <pc:sldMkLst>
          <pc:docMk/>
          <pc:sldMk cId="1047754002" sldId="292"/>
        </pc:sldMkLst>
      </pc:sldChg>
      <pc:sldChg chg="addSp delSp modSp mod">
        <pc:chgData name="Giovanni Intonti" userId="2fbf871ac665d727" providerId="LiveId" clId="{4AC6328B-3680-4603-85F9-4DCB780F6F50}" dt="2022-12-12T17:35:58.554" v="241" actId="1076"/>
        <pc:sldMkLst>
          <pc:docMk/>
          <pc:sldMk cId="1253760918" sldId="293"/>
        </pc:sldMkLst>
        <pc:spChg chg="mod">
          <ac:chgData name="Giovanni Intonti" userId="2fbf871ac665d727" providerId="LiveId" clId="{4AC6328B-3680-4603-85F9-4DCB780F6F50}" dt="2022-12-12T17:35:58.554" v="241" actId="1076"/>
          <ac:spMkLst>
            <pc:docMk/>
            <pc:sldMk cId="1253760918" sldId="293"/>
            <ac:spMk id="2" creationId="{62F6E3B2-9E0A-5A70-37D3-8CBF1B557CC2}"/>
          </ac:spMkLst>
        </pc:spChg>
        <pc:picChg chg="del">
          <ac:chgData name="Giovanni Intonti" userId="2fbf871ac665d727" providerId="LiveId" clId="{4AC6328B-3680-4603-85F9-4DCB780F6F50}" dt="2022-12-12T17:35:27.704" v="232" actId="478"/>
          <ac:picMkLst>
            <pc:docMk/>
            <pc:sldMk cId="1253760918" sldId="293"/>
            <ac:picMk id="4" creationId="{896681C6-CF97-F0B3-0086-4833DB6DD7A5}"/>
          </ac:picMkLst>
        </pc:picChg>
        <pc:picChg chg="add mod">
          <ac:chgData name="Giovanni Intonti" userId="2fbf871ac665d727" providerId="LiveId" clId="{4AC6328B-3680-4603-85F9-4DCB780F6F50}" dt="2022-12-12T17:35:53.436" v="240" actId="1076"/>
          <ac:picMkLst>
            <pc:docMk/>
            <pc:sldMk cId="1253760918" sldId="293"/>
            <ac:picMk id="5" creationId="{D30E0D91-D8E3-9B8A-322B-FBDC9F98005E}"/>
          </ac:picMkLst>
        </pc:picChg>
      </pc:sldChg>
      <pc:sldChg chg="del">
        <pc:chgData name="Giovanni Intonti" userId="2fbf871ac665d727" providerId="LiveId" clId="{4AC6328B-3680-4603-85F9-4DCB780F6F50}" dt="2022-12-12T17:19:11.790" v="86" actId="47"/>
        <pc:sldMkLst>
          <pc:docMk/>
          <pc:sldMk cId="4168572559" sldId="294"/>
        </pc:sldMkLst>
      </pc:sldChg>
      <pc:sldChg chg="addSp delSp modSp add del mod delAnim modAnim">
        <pc:chgData name="Giovanni Intonti" userId="2fbf871ac665d727" providerId="LiveId" clId="{4AC6328B-3680-4603-85F9-4DCB780F6F50}" dt="2022-12-12T17:43:58.632" v="286" actId="1037"/>
        <pc:sldMkLst>
          <pc:docMk/>
          <pc:sldMk cId="1638469998" sldId="296"/>
        </pc:sldMkLst>
        <pc:spChg chg="mod">
          <ac:chgData name="Giovanni Intonti" userId="2fbf871ac665d727" providerId="LiveId" clId="{4AC6328B-3680-4603-85F9-4DCB780F6F50}" dt="2022-12-12T17:43:58.632" v="286" actId="1037"/>
          <ac:spMkLst>
            <pc:docMk/>
            <pc:sldMk cId="1638469998" sldId="296"/>
            <ac:spMk id="3" creationId="{800E02FE-2253-98C1-F47E-085BD16B01FB}"/>
          </ac:spMkLst>
        </pc:spChg>
        <pc:picChg chg="add del mod">
          <ac:chgData name="Giovanni Intonti" userId="2fbf871ac665d727" providerId="LiveId" clId="{4AC6328B-3680-4603-85F9-4DCB780F6F50}" dt="2022-12-12T17:17:01.837" v="85" actId="478"/>
          <ac:picMkLst>
            <pc:docMk/>
            <pc:sldMk cId="1638469998" sldId="296"/>
            <ac:picMk id="5" creationId="{6D2C4DFD-B8C2-BA8D-F883-99F8D2E6A764}"/>
          </ac:picMkLst>
        </pc:picChg>
        <pc:picChg chg="add del mod">
          <ac:chgData name="Giovanni Intonti" userId="2fbf871ac665d727" providerId="LiveId" clId="{4AC6328B-3680-4603-85F9-4DCB780F6F50}" dt="2022-12-12T17:21:36.764" v="108" actId="478"/>
          <ac:picMkLst>
            <pc:docMk/>
            <pc:sldMk cId="1638469998" sldId="296"/>
            <ac:picMk id="16" creationId="{AFB5756E-FE70-4A5C-E47C-1F892676965F}"/>
          </ac:picMkLst>
        </pc:picChg>
        <pc:picChg chg="add mod ord modCrop">
          <ac:chgData name="Giovanni Intonti" userId="2fbf871ac665d727" providerId="LiveId" clId="{4AC6328B-3680-4603-85F9-4DCB780F6F50}" dt="2022-12-12T17:43:54.116" v="274" actId="1076"/>
          <ac:picMkLst>
            <pc:docMk/>
            <pc:sldMk cId="1638469998" sldId="296"/>
            <ac:picMk id="18" creationId="{487937F7-7E97-C584-9466-7B9CEA5C2AE6}"/>
          </ac:picMkLst>
        </pc:picChg>
        <pc:picChg chg="add mod">
          <ac:chgData name="Giovanni Intonti" userId="2fbf871ac665d727" providerId="LiveId" clId="{4AC6328B-3680-4603-85F9-4DCB780F6F50}" dt="2022-12-12T17:43:48.394" v="271" actId="1076"/>
          <ac:picMkLst>
            <pc:docMk/>
            <pc:sldMk cId="1638469998" sldId="296"/>
            <ac:picMk id="20" creationId="{A8763C76-5839-492D-A184-618B0D303F1A}"/>
          </ac:picMkLst>
        </pc:picChg>
        <pc:picChg chg="add mod">
          <ac:chgData name="Giovanni Intonti" userId="2fbf871ac665d727" providerId="LiveId" clId="{4AC6328B-3680-4603-85F9-4DCB780F6F50}" dt="2022-12-12T17:43:58.632" v="286" actId="1037"/>
          <ac:picMkLst>
            <pc:docMk/>
            <pc:sldMk cId="1638469998" sldId="296"/>
            <ac:picMk id="7170" creationId="{4CD66DC6-7E2E-2090-3FA8-F694446786AB}"/>
          </ac:picMkLst>
        </pc:picChg>
        <pc:cxnChg chg="add del mod">
          <ac:chgData name="Giovanni Intonti" userId="2fbf871ac665d727" providerId="LiveId" clId="{4AC6328B-3680-4603-85F9-4DCB780F6F50}" dt="2022-12-12T17:17:01.496" v="84" actId="478"/>
          <ac:cxnSpMkLst>
            <pc:docMk/>
            <pc:sldMk cId="1638469998" sldId="296"/>
            <ac:cxnSpMk id="6" creationId="{F075D593-254C-BD7F-9471-6EB5AB6A68ED}"/>
          </ac:cxnSpMkLst>
        </pc:cxnChg>
      </pc:sldChg>
      <pc:sldChg chg="addSp delSp modSp add del mod">
        <pc:chgData name="Giovanni Intonti" userId="2fbf871ac665d727" providerId="LiveId" clId="{4AC6328B-3680-4603-85F9-4DCB780F6F50}" dt="2022-12-12T17:44:59.403" v="292" actId="1076"/>
        <pc:sldMkLst>
          <pc:docMk/>
          <pc:sldMk cId="2330938572" sldId="297"/>
        </pc:sldMkLst>
        <pc:picChg chg="add del mod">
          <ac:chgData name="Giovanni Intonti" userId="2fbf871ac665d727" providerId="LiveId" clId="{4AC6328B-3680-4603-85F9-4DCB780F6F50}" dt="2022-12-12T17:23:46.661" v="121" actId="478"/>
          <ac:picMkLst>
            <pc:docMk/>
            <pc:sldMk cId="2330938572" sldId="297"/>
            <ac:picMk id="2" creationId="{2BD04E50-C0FC-DACC-6B08-3F3AD2328D3C}"/>
          </ac:picMkLst>
        </pc:picChg>
        <pc:picChg chg="add del mod">
          <ac:chgData name="Giovanni Intonti" userId="2fbf871ac665d727" providerId="LiveId" clId="{4AC6328B-3680-4603-85F9-4DCB780F6F50}" dt="2022-12-12T17:34:03.179" v="220"/>
          <ac:picMkLst>
            <pc:docMk/>
            <pc:sldMk cId="2330938572" sldId="297"/>
            <ac:picMk id="4" creationId="{C7F4F11A-B60D-69D8-850C-B696A63AEADB}"/>
          </ac:picMkLst>
        </pc:picChg>
        <pc:picChg chg="add mod">
          <ac:chgData name="Giovanni Intonti" userId="2fbf871ac665d727" providerId="LiveId" clId="{4AC6328B-3680-4603-85F9-4DCB780F6F50}" dt="2022-12-12T17:44:59.403" v="292" actId="1076"/>
          <ac:picMkLst>
            <pc:docMk/>
            <pc:sldMk cId="2330938572" sldId="297"/>
            <ac:picMk id="6" creationId="{D9459B3B-67CC-8BCA-9992-08181834D708}"/>
          </ac:picMkLst>
        </pc:picChg>
        <pc:picChg chg="add del mod">
          <ac:chgData name="Giovanni Intonti" userId="2fbf871ac665d727" providerId="LiveId" clId="{4AC6328B-3680-4603-85F9-4DCB780F6F50}" dt="2022-12-12T17:34:28.473" v="228" actId="478"/>
          <ac:picMkLst>
            <pc:docMk/>
            <pc:sldMk cId="2330938572" sldId="297"/>
            <ac:picMk id="6146" creationId="{3BC9ACB8-DF95-5537-19B2-CD0BDF7FA5C3}"/>
          </ac:picMkLst>
        </pc:picChg>
        <pc:picChg chg="add del mod">
          <ac:chgData name="Giovanni Intonti" userId="2fbf871ac665d727" providerId="LiveId" clId="{4AC6328B-3680-4603-85F9-4DCB780F6F50}" dt="2022-12-12T17:34:01.353" v="218" actId="478"/>
          <ac:picMkLst>
            <pc:docMk/>
            <pc:sldMk cId="2330938572" sldId="297"/>
            <ac:picMk id="6148" creationId="{D46DF8B9-261A-6517-AA87-4E0A1D877DBE}"/>
          </ac:picMkLst>
        </pc:picChg>
        <pc:picChg chg="add mod">
          <ac:chgData name="Giovanni Intonti" userId="2fbf871ac665d727" providerId="LiveId" clId="{4AC6328B-3680-4603-85F9-4DCB780F6F50}" dt="2022-12-12T17:34:34.339" v="231" actId="1076"/>
          <ac:picMkLst>
            <pc:docMk/>
            <pc:sldMk cId="2330938572" sldId="297"/>
            <ac:picMk id="6150" creationId="{42A68F0D-75B0-A97C-3A30-7791C0D2D382}"/>
          </ac:picMkLst>
        </pc:picChg>
      </pc:sldChg>
      <pc:sldChg chg="addSp delSp modSp add del mod">
        <pc:chgData name="Giovanni Intonti" userId="2fbf871ac665d727" providerId="LiveId" clId="{4AC6328B-3680-4603-85F9-4DCB780F6F50}" dt="2022-12-12T17:45:37.894" v="294" actId="1076"/>
        <pc:sldMkLst>
          <pc:docMk/>
          <pc:sldMk cId="644609429" sldId="298"/>
        </pc:sldMkLst>
        <pc:picChg chg="add mod">
          <ac:chgData name="Giovanni Intonti" userId="2fbf871ac665d727" providerId="LiveId" clId="{4AC6328B-3680-4603-85F9-4DCB780F6F50}" dt="2022-12-12T17:45:37.894" v="294" actId="1076"/>
          <ac:picMkLst>
            <pc:docMk/>
            <pc:sldMk cId="644609429" sldId="298"/>
            <ac:picMk id="4" creationId="{05068776-CDF4-016A-B055-21BD2DBDD044}"/>
          </ac:picMkLst>
        </pc:picChg>
        <pc:picChg chg="add del mod">
          <ac:chgData name="Giovanni Intonti" userId="2fbf871ac665d727" providerId="LiveId" clId="{4AC6328B-3680-4603-85F9-4DCB780F6F50}" dt="2022-12-12T17:32:34.962" v="204" actId="478"/>
          <ac:picMkLst>
            <pc:docMk/>
            <pc:sldMk cId="644609429" sldId="298"/>
            <ac:picMk id="1026" creationId="{ED25A5CB-5111-F795-E46B-1FA3D741ACB2}"/>
          </ac:picMkLst>
        </pc:picChg>
        <pc:picChg chg="add del mod">
          <ac:chgData name="Giovanni Intonti" userId="2fbf871ac665d727" providerId="LiveId" clId="{4AC6328B-3680-4603-85F9-4DCB780F6F50}" dt="2022-12-12T17:32:19.144" v="200"/>
          <ac:picMkLst>
            <pc:docMk/>
            <pc:sldMk cId="644609429" sldId="298"/>
            <ac:picMk id="1028" creationId="{99750F9A-8816-14CE-8E31-3C2C168A1610}"/>
          </ac:picMkLst>
        </pc:picChg>
        <pc:picChg chg="add mod">
          <ac:chgData name="Giovanni Intonti" userId="2fbf871ac665d727" providerId="LiveId" clId="{4AC6328B-3680-4603-85F9-4DCB780F6F50}" dt="2022-12-12T17:32:38.589" v="206" actId="1076"/>
          <ac:picMkLst>
            <pc:docMk/>
            <pc:sldMk cId="644609429" sldId="298"/>
            <ac:picMk id="1030" creationId="{06CE0E20-29FD-358C-BB77-1B784B8D52E8}"/>
          </ac:picMkLst>
        </pc:picChg>
      </pc:sldChg>
      <pc:sldChg chg="addSp delSp modSp add del mod">
        <pc:chgData name="Giovanni Intonti" userId="2fbf871ac665d727" providerId="LiveId" clId="{4AC6328B-3680-4603-85F9-4DCB780F6F50}" dt="2022-12-12T17:46:41.924" v="300" actId="1076"/>
        <pc:sldMkLst>
          <pc:docMk/>
          <pc:sldMk cId="2997983479" sldId="299"/>
        </pc:sldMkLst>
        <pc:picChg chg="add del mod">
          <ac:chgData name="Giovanni Intonti" userId="2fbf871ac665d727" providerId="LiveId" clId="{4AC6328B-3680-4603-85F9-4DCB780F6F50}" dt="2022-12-12T17:26:13.808" v="142" actId="478"/>
          <ac:picMkLst>
            <pc:docMk/>
            <pc:sldMk cId="2997983479" sldId="299"/>
            <ac:picMk id="2" creationId="{06B2F4C8-12A7-0C84-59DA-428C59CBC760}"/>
          </ac:picMkLst>
        </pc:picChg>
        <pc:picChg chg="add mod">
          <ac:chgData name="Giovanni Intonti" userId="2fbf871ac665d727" providerId="LiveId" clId="{4AC6328B-3680-4603-85F9-4DCB780F6F50}" dt="2022-12-12T17:46:41.924" v="300" actId="1076"/>
          <ac:picMkLst>
            <pc:docMk/>
            <pc:sldMk cId="2997983479" sldId="299"/>
            <ac:picMk id="5" creationId="{EC2C511C-67AF-9519-9552-A2A723194E1D}"/>
          </ac:picMkLst>
        </pc:picChg>
        <pc:picChg chg="add del mod">
          <ac:chgData name="Giovanni Intonti" userId="2fbf871ac665d727" providerId="LiveId" clId="{4AC6328B-3680-4603-85F9-4DCB780F6F50}" dt="2022-12-12T17:26:29.556" v="149" actId="21"/>
          <ac:picMkLst>
            <pc:docMk/>
            <pc:sldMk cId="2997983479" sldId="299"/>
            <ac:picMk id="5122" creationId="{C43F7064-0523-734C-EF5A-B705A225EFE8}"/>
          </ac:picMkLst>
        </pc:picChg>
        <pc:picChg chg="add del mod">
          <ac:chgData name="Giovanni Intonti" userId="2fbf871ac665d727" providerId="LiveId" clId="{4AC6328B-3680-4603-85F9-4DCB780F6F50}" dt="2022-12-12T17:25:56.917" v="133" actId="478"/>
          <ac:picMkLst>
            <pc:docMk/>
            <pc:sldMk cId="2997983479" sldId="299"/>
            <ac:picMk id="5124" creationId="{1B691CB8-2DD9-7987-D69F-CFAF1F180C29}"/>
          </ac:picMkLst>
        </pc:picChg>
        <pc:picChg chg="add del mod">
          <ac:chgData name="Giovanni Intonti" userId="2fbf871ac665d727" providerId="LiveId" clId="{4AC6328B-3680-4603-85F9-4DCB780F6F50}" dt="2022-12-12T17:31:10.539" v="191" actId="478"/>
          <ac:picMkLst>
            <pc:docMk/>
            <pc:sldMk cId="2997983479" sldId="299"/>
            <ac:picMk id="5126" creationId="{BCB9B6D3-FE75-1A03-8888-14A8EEB8D50B}"/>
          </ac:picMkLst>
        </pc:picChg>
        <pc:picChg chg="add mod">
          <ac:chgData name="Giovanni Intonti" userId="2fbf871ac665d727" providerId="LiveId" clId="{4AC6328B-3680-4603-85F9-4DCB780F6F50}" dt="2022-12-12T17:31:18.142" v="194" actId="1076"/>
          <ac:picMkLst>
            <pc:docMk/>
            <pc:sldMk cId="2997983479" sldId="299"/>
            <ac:picMk id="5128" creationId="{ECE0824D-1D44-E3F8-6A7C-8CAC36AAC898}"/>
          </ac:picMkLst>
        </pc:picChg>
      </pc:sldChg>
      <pc:sldChg chg="addSp delSp modSp add del mod">
        <pc:chgData name="Giovanni Intonti" userId="2fbf871ac665d727" providerId="LiveId" clId="{4AC6328B-3680-4603-85F9-4DCB780F6F50}" dt="2022-12-12T17:49:28.512" v="325" actId="1076"/>
        <pc:sldMkLst>
          <pc:docMk/>
          <pc:sldMk cId="1433854772" sldId="300"/>
        </pc:sldMkLst>
        <pc:spChg chg="mod">
          <ac:chgData name="Giovanni Intonti" userId="2fbf871ac665d727" providerId="LiveId" clId="{4AC6328B-3680-4603-85F9-4DCB780F6F50}" dt="2022-12-12T17:16:53.733" v="72" actId="20577"/>
          <ac:spMkLst>
            <pc:docMk/>
            <pc:sldMk cId="1433854772" sldId="300"/>
            <ac:spMk id="3" creationId="{800E02FE-2253-98C1-F47E-085BD16B01FB}"/>
          </ac:spMkLst>
        </pc:spChg>
        <pc:picChg chg="add del mod">
          <ac:chgData name="Giovanni Intonti" userId="2fbf871ac665d727" providerId="LiveId" clId="{4AC6328B-3680-4603-85F9-4DCB780F6F50}" dt="2022-12-12T17:26:33.502" v="152" actId="478"/>
          <ac:picMkLst>
            <pc:docMk/>
            <pc:sldMk cId="1433854772" sldId="300"/>
            <ac:picMk id="2" creationId="{A6AFC9B9-8562-2CF5-174D-DEDAF2AD5E46}"/>
          </ac:picMkLst>
        </pc:picChg>
        <pc:picChg chg="add del mod">
          <ac:chgData name="Giovanni Intonti" userId="2fbf871ac665d727" providerId="LiveId" clId="{4AC6328B-3680-4603-85F9-4DCB780F6F50}" dt="2022-12-12T17:29:51.741" v="177" actId="478"/>
          <ac:picMkLst>
            <pc:docMk/>
            <pc:sldMk cId="1433854772" sldId="300"/>
            <ac:picMk id="4" creationId="{38931CA0-0976-B96C-2C6B-982386ADA9DB}"/>
          </ac:picMkLst>
        </pc:picChg>
        <pc:picChg chg="add del mod">
          <ac:chgData name="Giovanni Intonti" userId="2fbf871ac665d727" providerId="LiveId" clId="{4AC6328B-3680-4603-85F9-4DCB780F6F50}" dt="2022-12-12T17:46:39.631" v="298"/>
          <ac:picMkLst>
            <pc:docMk/>
            <pc:sldMk cId="1433854772" sldId="300"/>
            <ac:picMk id="6" creationId="{31389544-4129-2536-97EF-390068297832}"/>
          </ac:picMkLst>
        </pc:picChg>
        <pc:picChg chg="add del mod modCrop">
          <ac:chgData name="Giovanni Intonti" userId="2fbf871ac665d727" providerId="LiveId" clId="{4AC6328B-3680-4603-85F9-4DCB780F6F50}" dt="2022-12-12T17:48:25.934" v="309" actId="21"/>
          <ac:picMkLst>
            <pc:docMk/>
            <pc:sldMk cId="1433854772" sldId="300"/>
            <ac:picMk id="8" creationId="{01B71A62-1673-0934-F6A6-339956D1130D}"/>
          </ac:picMkLst>
        </pc:picChg>
        <pc:picChg chg="add del mod">
          <ac:chgData name="Giovanni Intonti" userId="2fbf871ac665d727" providerId="LiveId" clId="{4AC6328B-3680-4603-85F9-4DCB780F6F50}" dt="2022-12-12T17:48:30.391" v="311" actId="478"/>
          <ac:picMkLst>
            <pc:docMk/>
            <pc:sldMk cId="1433854772" sldId="300"/>
            <ac:picMk id="9" creationId="{F58C4474-3F0C-B4D7-9080-57B32102D67D}"/>
          </ac:picMkLst>
        </pc:picChg>
        <pc:picChg chg="add mod">
          <ac:chgData name="Giovanni Intonti" userId="2fbf871ac665d727" providerId="LiveId" clId="{4AC6328B-3680-4603-85F9-4DCB780F6F50}" dt="2022-12-12T17:49:28.512" v="325" actId="1076"/>
          <ac:picMkLst>
            <pc:docMk/>
            <pc:sldMk cId="1433854772" sldId="300"/>
            <ac:picMk id="11" creationId="{16512298-DE5B-EC33-3222-077F3F78407B}"/>
          </ac:picMkLst>
        </pc:picChg>
        <pc:picChg chg="add mod">
          <ac:chgData name="Giovanni Intonti" userId="2fbf871ac665d727" providerId="LiveId" clId="{4AC6328B-3680-4603-85F9-4DCB780F6F50}" dt="2022-12-12T17:29:57.700" v="181" actId="1076"/>
          <ac:picMkLst>
            <pc:docMk/>
            <pc:sldMk cId="1433854772" sldId="300"/>
            <ac:picMk id="4098" creationId="{E217C12B-AA80-0441-C25D-C8B6FF5942CE}"/>
          </ac:picMkLst>
        </pc:picChg>
      </pc:sldChg>
      <pc:sldChg chg="addSp delSp modSp add del mod">
        <pc:chgData name="Giovanni Intonti" userId="2fbf871ac665d727" providerId="LiveId" clId="{4AC6328B-3680-4603-85F9-4DCB780F6F50}" dt="2022-12-12T17:49:06.652" v="320" actId="1076"/>
        <pc:sldMkLst>
          <pc:docMk/>
          <pc:sldMk cId="831313031" sldId="301"/>
        </pc:sldMkLst>
        <pc:picChg chg="add del mod">
          <ac:chgData name="Giovanni Intonti" userId="2fbf871ac665d727" providerId="LiveId" clId="{4AC6328B-3680-4603-85F9-4DCB780F6F50}" dt="2022-12-12T17:27:11.057" v="164" actId="478"/>
          <ac:picMkLst>
            <pc:docMk/>
            <pc:sldMk cId="831313031" sldId="301"/>
            <ac:picMk id="2" creationId="{ACE27AB4-9813-E759-B031-2315E6CF9C96}"/>
          </ac:picMkLst>
        </pc:picChg>
        <pc:picChg chg="add del mod">
          <ac:chgData name="Giovanni Intonti" userId="2fbf871ac665d727" providerId="LiveId" clId="{4AC6328B-3680-4603-85F9-4DCB780F6F50}" dt="2022-12-12T17:27:00.789" v="158" actId="478"/>
          <ac:picMkLst>
            <pc:docMk/>
            <pc:sldMk cId="831313031" sldId="301"/>
            <ac:picMk id="4" creationId="{C51ED179-5881-7E04-BBE1-7D96B60DD7FB}"/>
          </ac:picMkLst>
        </pc:picChg>
        <pc:picChg chg="add mod">
          <ac:chgData name="Giovanni Intonti" userId="2fbf871ac665d727" providerId="LiveId" clId="{4AC6328B-3680-4603-85F9-4DCB780F6F50}" dt="2022-12-12T17:33:49.629" v="217" actId="14100"/>
          <ac:picMkLst>
            <pc:docMk/>
            <pc:sldMk cId="831313031" sldId="301"/>
            <ac:picMk id="5" creationId="{992DC9BF-C555-26AF-4440-2379B570AF5E}"/>
          </ac:picMkLst>
        </pc:picChg>
        <pc:picChg chg="add mod">
          <ac:chgData name="Giovanni Intonti" userId="2fbf871ac665d727" providerId="LiveId" clId="{4AC6328B-3680-4603-85F9-4DCB780F6F50}" dt="2022-12-12T17:49:06.652" v="320" actId="1076"/>
          <ac:picMkLst>
            <pc:docMk/>
            <pc:sldMk cId="831313031" sldId="301"/>
            <ac:picMk id="7" creationId="{BFECA45D-8F31-0DB2-CD9C-5D8281F9B0CB}"/>
          </ac:picMkLst>
        </pc:picChg>
        <pc:picChg chg="add del mod">
          <ac:chgData name="Giovanni Intonti" userId="2fbf871ac665d727" providerId="LiveId" clId="{4AC6328B-3680-4603-85F9-4DCB780F6F50}" dt="2022-12-12T17:33:45.072" v="215" actId="478"/>
          <ac:picMkLst>
            <pc:docMk/>
            <pc:sldMk cId="831313031" sldId="301"/>
            <ac:picMk id="3074" creationId="{A9CF360C-C124-8C69-CF2E-A64BDF658EF2}"/>
          </ac:picMkLst>
        </pc:picChg>
      </pc:sldChg>
      <pc:sldChg chg="addSp delSp modSp add del mod">
        <pc:chgData name="Giovanni Intonti" userId="2fbf871ac665d727" providerId="LiveId" clId="{4AC6328B-3680-4603-85F9-4DCB780F6F50}" dt="2022-12-12T17:49:33.326" v="328" actId="1076"/>
        <pc:sldMkLst>
          <pc:docMk/>
          <pc:sldMk cId="4188651644" sldId="302"/>
        </pc:sldMkLst>
        <pc:picChg chg="add del mod">
          <ac:chgData name="Giovanni Intonti" userId="2fbf871ac665d727" providerId="LiveId" clId="{4AC6328B-3680-4603-85F9-4DCB780F6F50}" dt="2022-12-12T17:28:46.612" v="171" actId="478"/>
          <ac:picMkLst>
            <pc:docMk/>
            <pc:sldMk cId="4188651644" sldId="302"/>
            <ac:picMk id="2" creationId="{45CD6107-1CA6-CFFB-8A89-CCA78EEAAD0D}"/>
          </ac:picMkLst>
        </pc:picChg>
        <pc:picChg chg="add mod">
          <ac:chgData name="Giovanni Intonti" userId="2fbf871ac665d727" providerId="LiveId" clId="{4AC6328B-3680-4603-85F9-4DCB780F6F50}" dt="2022-12-12T17:49:33.326" v="328" actId="1076"/>
          <ac:picMkLst>
            <pc:docMk/>
            <pc:sldMk cId="4188651644" sldId="302"/>
            <ac:picMk id="4" creationId="{4686D2E7-BDE2-A5BC-5748-06B51183D245}"/>
          </ac:picMkLst>
        </pc:picChg>
        <pc:picChg chg="add mod">
          <ac:chgData name="Giovanni Intonti" userId="2fbf871ac665d727" providerId="LiveId" clId="{4AC6328B-3680-4603-85F9-4DCB780F6F50}" dt="2022-12-12T17:49:32.322" v="327" actId="1076"/>
          <ac:picMkLst>
            <pc:docMk/>
            <pc:sldMk cId="4188651644" sldId="302"/>
            <ac:picMk id="5" creationId="{165DA789-638C-6382-6A2E-29CF89DAD4DC}"/>
          </ac:picMkLst>
        </pc:picChg>
        <pc:picChg chg="add mod">
          <ac:chgData name="Giovanni Intonti" userId="2fbf871ac665d727" providerId="LiveId" clId="{4AC6328B-3680-4603-85F9-4DCB780F6F50}" dt="2022-12-12T17:28:51.507" v="174" actId="1076"/>
          <ac:picMkLst>
            <pc:docMk/>
            <pc:sldMk cId="4188651644" sldId="302"/>
            <ac:picMk id="2050" creationId="{4F825083-6F68-462B-C9E5-086AC2B2E248}"/>
          </ac:picMkLst>
        </pc:picChg>
      </pc:sldChg>
      <pc:sldChg chg="addSp delSp modSp add del mod">
        <pc:chgData name="Giovanni Intonti" userId="2fbf871ac665d727" providerId="LiveId" clId="{4AC6328B-3680-4603-85F9-4DCB780F6F50}" dt="2022-12-12T17:16:57.524" v="81" actId="47"/>
        <pc:sldMkLst>
          <pc:docMk/>
          <pc:sldMk cId="0" sldId="303"/>
        </pc:sldMkLst>
        <pc:spChg chg="add del mod">
          <ac:chgData name="Giovanni Intonti" userId="2fbf871ac665d727" providerId="LiveId" clId="{4AC6328B-3680-4603-85F9-4DCB780F6F50}" dt="2022-12-12T17:11:06.249" v="27" actId="478"/>
          <ac:spMkLst>
            <pc:docMk/>
            <pc:sldMk cId="0" sldId="303"/>
            <ac:spMk id="3" creationId="{5D1C5193-17CA-A023-A085-7DDF9A1D4445}"/>
          </ac:spMkLst>
        </pc:spChg>
        <pc:spChg chg="del">
          <ac:chgData name="Giovanni Intonti" userId="2fbf871ac665d727" providerId="LiveId" clId="{4AC6328B-3680-4603-85F9-4DCB780F6F50}" dt="2022-12-12T17:11:02.694" v="24" actId="478"/>
          <ac:spMkLst>
            <pc:docMk/>
            <pc:sldMk cId="0" sldId="303"/>
            <ac:spMk id="8505" creationId="{00000000-0000-0000-0000-000000000000}"/>
          </ac:spMkLst>
        </pc:spChg>
        <pc:spChg chg="mod">
          <ac:chgData name="Giovanni Intonti" userId="2fbf871ac665d727" providerId="LiveId" clId="{4AC6328B-3680-4603-85F9-4DCB780F6F50}" dt="2022-12-12T17:16:53.898" v="76"/>
          <ac:spMkLst>
            <pc:docMk/>
            <pc:sldMk cId="0" sldId="303"/>
            <ac:spMk id="8506" creationId="{00000000-0000-0000-0000-000000000000}"/>
          </ac:spMkLst>
        </pc:spChg>
        <pc:spChg chg="del">
          <ac:chgData name="Giovanni Intonti" userId="2fbf871ac665d727" providerId="LiveId" clId="{4AC6328B-3680-4603-85F9-4DCB780F6F50}" dt="2022-12-12T17:11:01.574" v="23" actId="478"/>
          <ac:spMkLst>
            <pc:docMk/>
            <pc:sldMk cId="0" sldId="303"/>
            <ac:spMk id="8507" creationId="{00000000-0000-0000-0000-000000000000}"/>
          </ac:spMkLst>
        </pc:spChg>
        <pc:spChg chg="del">
          <ac:chgData name="Giovanni Intonti" userId="2fbf871ac665d727" providerId="LiveId" clId="{4AC6328B-3680-4603-85F9-4DCB780F6F50}" dt="2022-12-12T17:11:04.251" v="26" actId="478"/>
          <ac:spMkLst>
            <pc:docMk/>
            <pc:sldMk cId="0" sldId="303"/>
            <ac:spMk id="8508" creationId="{00000000-0000-0000-0000-000000000000}"/>
          </ac:spMkLst>
        </pc:spChg>
        <pc:picChg chg="del">
          <ac:chgData name="Giovanni Intonti" userId="2fbf871ac665d727" providerId="LiveId" clId="{4AC6328B-3680-4603-85F9-4DCB780F6F50}" dt="2022-12-12T17:11:03.357" v="25" actId="478"/>
          <ac:picMkLst>
            <pc:docMk/>
            <pc:sldMk cId="0" sldId="303"/>
            <ac:picMk id="8509" creationId="{00000000-0000-0000-0000-000000000000}"/>
          </ac:picMkLst>
        </pc:picChg>
      </pc:sldChg>
      <pc:sldChg chg="modSp add del mod">
        <pc:chgData name="Giovanni Intonti" userId="2fbf871ac665d727" providerId="LiveId" clId="{4AC6328B-3680-4603-85F9-4DCB780F6F50}" dt="2022-12-12T17:16:59.389" v="83" actId="47"/>
        <pc:sldMkLst>
          <pc:docMk/>
          <pc:sldMk cId="1756244182" sldId="304"/>
        </pc:sldMkLst>
        <pc:spChg chg="mod">
          <ac:chgData name="Giovanni Intonti" userId="2fbf871ac665d727" providerId="LiveId" clId="{4AC6328B-3680-4603-85F9-4DCB780F6F50}" dt="2022-12-12T17:16:53.844" v="74"/>
          <ac:spMkLst>
            <pc:docMk/>
            <pc:sldMk cId="1756244182" sldId="304"/>
            <ac:spMk id="8506" creationId="{00000000-0000-0000-0000-000000000000}"/>
          </ac:spMkLst>
        </pc:spChg>
      </pc:sldChg>
      <pc:sldChg chg="modSp add del mod">
        <pc:chgData name="Giovanni Intonti" userId="2fbf871ac665d727" providerId="LiveId" clId="{4AC6328B-3680-4603-85F9-4DCB780F6F50}" dt="2022-12-12T17:16:56.581" v="80" actId="47"/>
        <pc:sldMkLst>
          <pc:docMk/>
          <pc:sldMk cId="3632537671" sldId="305"/>
        </pc:sldMkLst>
        <pc:spChg chg="mod">
          <ac:chgData name="Giovanni Intonti" userId="2fbf871ac665d727" providerId="LiveId" clId="{4AC6328B-3680-4603-85F9-4DCB780F6F50}" dt="2022-12-12T17:16:53.762" v="73"/>
          <ac:spMkLst>
            <pc:docMk/>
            <pc:sldMk cId="3632537671" sldId="305"/>
            <ac:spMk id="8514" creationId="{00000000-0000-0000-0000-000000000000}"/>
          </ac:spMkLst>
        </pc:spChg>
      </pc:sldChg>
      <pc:sldChg chg="modSp add del mod">
        <pc:chgData name="Giovanni Intonti" userId="2fbf871ac665d727" providerId="LiveId" clId="{4AC6328B-3680-4603-85F9-4DCB780F6F50}" dt="2022-12-12T17:16:53.994" v="79"/>
        <pc:sldMkLst>
          <pc:docMk/>
          <pc:sldMk cId="3345406747" sldId="306"/>
        </pc:sldMkLst>
        <pc:spChg chg="mod">
          <ac:chgData name="Giovanni Intonti" userId="2fbf871ac665d727" providerId="LiveId" clId="{4AC6328B-3680-4603-85F9-4DCB780F6F50}" dt="2022-12-12T17:16:53.676" v="70"/>
          <ac:spMkLst>
            <pc:docMk/>
            <pc:sldMk cId="3345406747" sldId="306"/>
            <ac:spMk id="8506" creationId="{00000000-0000-0000-0000-000000000000}"/>
          </ac:spMkLst>
        </pc:spChg>
      </pc:sldChg>
      <pc:sldChg chg="modSp add del mod">
        <pc:chgData name="Giovanni Intonti" userId="2fbf871ac665d727" providerId="LiveId" clId="{4AC6328B-3680-4603-85F9-4DCB780F6F50}" dt="2022-12-12T17:16:53.989" v="78"/>
        <pc:sldMkLst>
          <pc:docMk/>
          <pc:sldMk cId="3917555458" sldId="307"/>
        </pc:sldMkLst>
        <pc:spChg chg="mod">
          <ac:chgData name="Giovanni Intonti" userId="2fbf871ac665d727" providerId="LiveId" clId="{4AC6328B-3680-4603-85F9-4DCB780F6F50}" dt="2022-12-12T17:16:53.633" v="69"/>
          <ac:spMkLst>
            <pc:docMk/>
            <pc:sldMk cId="3917555458" sldId="307"/>
            <ac:spMk id="8514" creationId="{00000000-0000-0000-0000-000000000000}"/>
          </ac:spMkLst>
        </pc:spChg>
      </pc:sldChg>
      <pc:sldChg chg="modSp add del mod">
        <pc:chgData name="Giovanni Intonti" userId="2fbf871ac665d727" providerId="LiveId" clId="{4AC6328B-3680-4603-85F9-4DCB780F6F50}" dt="2022-12-12T17:16:53.937" v="77"/>
        <pc:sldMkLst>
          <pc:docMk/>
          <pc:sldMk cId="3297462747" sldId="308"/>
        </pc:sldMkLst>
        <pc:spChg chg="mod">
          <ac:chgData name="Giovanni Intonti" userId="2fbf871ac665d727" providerId="LiveId" clId="{4AC6328B-3680-4603-85F9-4DCB780F6F50}" dt="2022-12-12T17:16:53.599" v="68"/>
          <ac:spMkLst>
            <pc:docMk/>
            <pc:sldMk cId="3297462747" sldId="308"/>
            <ac:spMk id="8506" creationId="{00000000-0000-0000-0000-000000000000}"/>
          </ac:spMkLst>
        </pc:spChg>
      </pc:sldChg>
      <pc:sldMasterChg chg="delSldLayout">
        <pc:chgData name="Giovanni Intonti" userId="2fbf871ac665d727" providerId="LiveId" clId="{4AC6328B-3680-4603-85F9-4DCB780F6F50}" dt="2022-12-12T17:16:59.389" v="83" actId="47"/>
        <pc:sldMasterMkLst>
          <pc:docMk/>
          <pc:sldMasterMk cId="0" sldId="2147483661"/>
        </pc:sldMasterMkLst>
        <pc:sldLayoutChg chg="del">
          <pc:chgData name="Giovanni Intonti" userId="2fbf871ac665d727" providerId="LiveId" clId="{4AC6328B-3680-4603-85F9-4DCB780F6F50}" dt="2022-12-12T17:16:59.389" v="83" actId="47"/>
          <pc:sldLayoutMkLst>
            <pc:docMk/>
            <pc:sldMasterMk cId="0" sldId="2147483661"/>
            <pc:sldLayoutMk cId="4287140288" sldId="2147483662"/>
          </pc:sldLayoutMkLst>
        </pc:sldLayoutChg>
        <pc:sldLayoutChg chg="del">
          <pc:chgData name="Giovanni Intonti" userId="2fbf871ac665d727" providerId="LiveId" clId="{4AC6328B-3680-4603-85F9-4DCB780F6F50}" dt="2022-12-12T17:16:58.351" v="82" actId="47"/>
          <pc:sldLayoutMkLst>
            <pc:docMk/>
            <pc:sldMasterMk cId="0" sldId="2147483661"/>
            <pc:sldLayoutMk cId="3390386838" sldId="21474836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1edbc5b9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1edbc5b9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90364ff860_0_1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90364ff860_0_1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1edbc5b94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1edbc5b94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909aa31f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909aa31f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618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663175" y="2001400"/>
            <a:ext cx="3864300" cy="1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327825" y="3629775"/>
            <a:ext cx="25350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giova\Videos\Captures\%202022-12-04%2018-49-33.mp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hyperlink" Target="file:///C:\Users\giova\OneDrive\Documenti\NetBeansProjects\OurDrawApplication2%20-%20Copia\dist\bundles\Progetto\Progetto.ex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5302936" y="1053914"/>
            <a:ext cx="3864300" cy="1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 drawing application: Zam</a:t>
            </a:r>
            <a:endParaRPr dirty="0"/>
          </a:p>
        </p:txBody>
      </p:sp>
      <p:grpSp>
        <p:nvGrpSpPr>
          <p:cNvPr id="50" name="Google Shape;50;p16"/>
          <p:cNvGrpSpPr/>
          <p:nvPr/>
        </p:nvGrpSpPr>
        <p:grpSpPr>
          <a:xfrm>
            <a:off x="-2495408" y="-420258"/>
            <a:ext cx="7905024" cy="5640127"/>
            <a:chOff x="605249" y="402075"/>
            <a:chExt cx="5046297" cy="3600464"/>
          </a:xfrm>
        </p:grpSpPr>
        <p:sp>
          <p:nvSpPr>
            <p:cNvPr id="51" name="Google Shape;51;p16"/>
            <p:cNvSpPr/>
            <p:nvPr/>
          </p:nvSpPr>
          <p:spPr>
            <a:xfrm>
              <a:off x="5236077" y="881440"/>
              <a:ext cx="415469" cy="854254"/>
            </a:xfrm>
            <a:custGeom>
              <a:avLst/>
              <a:gdLst/>
              <a:ahLst/>
              <a:cxnLst/>
              <a:rect l="l" t="t" r="r" b="b"/>
              <a:pathLst>
                <a:path w="12367" h="25428" extrusionOk="0">
                  <a:moveTo>
                    <a:pt x="8806" y="0"/>
                  </a:moveTo>
                  <a:cubicBezTo>
                    <a:pt x="8565" y="562"/>
                    <a:pt x="8351" y="1017"/>
                    <a:pt x="8137" y="1579"/>
                  </a:cubicBezTo>
                  <a:cubicBezTo>
                    <a:pt x="7896" y="2007"/>
                    <a:pt x="7682" y="2462"/>
                    <a:pt x="7468" y="3025"/>
                  </a:cubicBezTo>
                  <a:cubicBezTo>
                    <a:pt x="7227" y="3453"/>
                    <a:pt x="7013" y="3908"/>
                    <a:pt x="6692" y="4363"/>
                  </a:cubicBezTo>
                  <a:cubicBezTo>
                    <a:pt x="6558" y="4577"/>
                    <a:pt x="6451" y="4791"/>
                    <a:pt x="6344" y="5032"/>
                  </a:cubicBezTo>
                  <a:lnTo>
                    <a:pt x="5889" y="5701"/>
                  </a:lnTo>
                  <a:lnTo>
                    <a:pt x="5113" y="5460"/>
                  </a:lnTo>
                  <a:cubicBezTo>
                    <a:pt x="4899" y="5353"/>
                    <a:pt x="4684" y="5353"/>
                    <a:pt x="4444" y="5246"/>
                  </a:cubicBezTo>
                  <a:cubicBezTo>
                    <a:pt x="3881" y="5246"/>
                    <a:pt x="3453" y="5139"/>
                    <a:pt x="2891" y="5032"/>
                  </a:cubicBezTo>
                  <a:cubicBezTo>
                    <a:pt x="2436" y="5032"/>
                    <a:pt x="2008" y="4925"/>
                    <a:pt x="1446" y="4925"/>
                  </a:cubicBezTo>
                  <a:cubicBezTo>
                    <a:pt x="991" y="4791"/>
                    <a:pt x="536" y="4791"/>
                    <a:pt x="0" y="4791"/>
                  </a:cubicBezTo>
                  <a:cubicBezTo>
                    <a:pt x="2677" y="9475"/>
                    <a:pt x="2891" y="15390"/>
                    <a:pt x="777" y="20315"/>
                  </a:cubicBezTo>
                  <a:cubicBezTo>
                    <a:pt x="1339" y="21091"/>
                    <a:pt x="1874" y="21868"/>
                    <a:pt x="2329" y="22751"/>
                  </a:cubicBezTo>
                  <a:cubicBezTo>
                    <a:pt x="2677" y="23206"/>
                    <a:pt x="2891" y="23661"/>
                    <a:pt x="3105" y="24089"/>
                  </a:cubicBezTo>
                  <a:cubicBezTo>
                    <a:pt x="3346" y="24544"/>
                    <a:pt x="3453" y="24999"/>
                    <a:pt x="3667" y="25427"/>
                  </a:cubicBezTo>
                  <a:cubicBezTo>
                    <a:pt x="4229" y="25427"/>
                    <a:pt x="4684" y="25320"/>
                    <a:pt x="5220" y="25320"/>
                  </a:cubicBezTo>
                  <a:cubicBezTo>
                    <a:pt x="5782" y="25213"/>
                    <a:pt x="6344" y="25213"/>
                    <a:pt x="6799" y="25106"/>
                  </a:cubicBezTo>
                  <a:cubicBezTo>
                    <a:pt x="7789" y="24865"/>
                    <a:pt x="8913" y="24651"/>
                    <a:pt x="9904" y="24330"/>
                  </a:cubicBezTo>
                  <a:cubicBezTo>
                    <a:pt x="11590" y="20422"/>
                    <a:pt x="12366" y="16166"/>
                    <a:pt x="12152" y="12045"/>
                  </a:cubicBezTo>
                  <a:lnTo>
                    <a:pt x="12152" y="11268"/>
                  </a:lnTo>
                  <a:lnTo>
                    <a:pt x="12045" y="10492"/>
                  </a:lnTo>
                  <a:lnTo>
                    <a:pt x="11911" y="8940"/>
                  </a:lnTo>
                  <a:cubicBezTo>
                    <a:pt x="11804" y="8378"/>
                    <a:pt x="11697" y="7923"/>
                    <a:pt x="11590" y="7361"/>
                  </a:cubicBezTo>
                  <a:cubicBezTo>
                    <a:pt x="11483" y="6798"/>
                    <a:pt x="11376" y="6370"/>
                    <a:pt x="11135" y="5808"/>
                  </a:cubicBezTo>
                  <a:lnTo>
                    <a:pt x="10707" y="4363"/>
                  </a:lnTo>
                  <a:cubicBezTo>
                    <a:pt x="10573" y="3801"/>
                    <a:pt x="10359" y="3346"/>
                    <a:pt x="10145" y="2917"/>
                  </a:cubicBezTo>
                  <a:cubicBezTo>
                    <a:pt x="9690" y="1900"/>
                    <a:pt x="9368" y="910"/>
                    <a:pt x="8806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3747922" y="967745"/>
              <a:ext cx="476612" cy="861443"/>
            </a:xfrm>
            <a:custGeom>
              <a:avLst/>
              <a:gdLst/>
              <a:ahLst/>
              <a:cxnLst/>
              <a:rect l="l" t="t" r="r" b="b"/>
              <a:pathLst>
                <a:path w="14187" h="25642" extrusionOk="0">
                  <a:moveTo>
                    <a:pt x="9047" y="1"/>
                  </a:moveTo>
                  <a:cubicBezTo>
                    <a:pt x="8030" y="108"/>
                    <a:pt x="7040" y="348"/>
                    <a:pt x="6023" y="563"/>
                  </a:cubicBezTo>
                  <a:cubicBezTo>
                    <a:pt x="5487" y="670"/>
                    <a:pt x="5032" y="777"/>
                    <a:pt x="4470" y="1018"/>
                  </a:cubicBezTo>
                  <a:cubicBezTo>
                    <a:pt x="3908" y="1125"/>
                    <a:pt x="3480" y="1339"/>
                    <a:pt x="2918" y="1553"/>
                  </a:cubicBezTo>
                  <a:cubicBezTo>
                    <a:pt x="0" y="9476"/>
                    <a:pt x="1124" y="18629"/>
                    <a:pt x="5701" y="25642"/>
                  </a:cubicBezTo>
                  <a:cubicBezTo>
                    <a:pt x="6371" y="23528"/>
                    <a:pt x="7147" y="21627"/>
                    <a:pt x="8271" y="19861"/>
                  </a:cubicBezTo>
                  <a:cubicBezTo>
                    <a:pt x="9783" y="20183"/>
                    <a:pt x="11294" y="20339"/>
                    <a:pt x="12760" y="20339"/>
                  </a:cubicBezTo>
                  <a:cubicBezTo>
                    <a:pt x="13241" y="20339"/>
                    <a:pt x="13717" y="20322"/>
                    <a:pt x="14186" y="20289"/>
                  </a:cubicBezTo>
                  <a:cubicBezTo>
                    <a:pt x="12714" y="18067"/>
                    <a:pt x="11724" y="15498"/>
                    <a:pt x="11510" y="12821"/>
                  </a:cubicBezTo>
                  <a:cubicBezTo>
                    <a:pt x="11269" y="11483"/>
                    <a:pt x="11376" y="10145"/>
                    <a:pt x="11376" y="8806"/>
                  </a:cubicBezTo>
                  <a:cubicBezTo>
                    <a:pt x="11510" y="8485"/>
                    <a:pt x="11510" y="8137"/>
                    <a:pt x="11617" y="7816"/>
                  </a:cubicBezTo>
                  <a:lnTo>
                    <a:pt x="11724" y="7254"/>
                  </a:lnTo>
                  <a:cubicBezTo>
                    <a:pt x="11724" y="7147"/>
                    <a:pt x="11724" y="6906"/>
                    <a:pt x="11831" y="6799"/>
                  </a:cubicBezTo>
                  <a:lnTo>
                    <a:pt x="12045" y="5809"/>
                  </a:lnTo>
                  <a:cubicBezTo>
                    <a:pt x="12045" y="5702"/>
                    <a:pt x="12179" y="5461"/>
                    <a:pt x="12179" y="5354"/>
                  </a:cubicBezTo>
                  <a:lnTo>
                    <a:pt x="12393" y="4899"/>
                  </a:lnTo>
                  <a:cubicBezTo>
                    <a:pt x="12045" y="4577"/>
                    <a:pt x="11724" y="4122"/>
                    <a:pt x="11376" y="3801"/>
                  </a:cubicBezTo>
                  <a:cubicBezTo>
                    <a:pt x="11162" y="3346"/>
                    <a:pt x="10840" y="3025"/>
                    <a:pt x="10599" y="2570"/>
                  </a:cubicBezTo>
                  <a:cubicBezTo>
                    <a:pt x="10037" y="1794"/>
                    <a:pt x="9502" y="884"/>
                    <a:pt x="9047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6"/>
            <p:cNvSpPr/>
            <p:nvPr/>
          </p:nvSpPr>
          <p:spPr>
            <a:xfrm>
              <a:off x="3905280" y="412960"/>
              <a:ext cx="813805" cy="633938"/>
            </a:xfrm>
            <a:custGeom>
              <a:avLst/>
              <a:gdLst/>
              <a:ahLst/>
              <a:cxnLst/>
              <a:rect l="l" t="t" r="r" b="b"/>
              <a:pathLst>
                <a:path w="24224" h="18870" extrusionOk="0">
                  <a:moveTo>
                    <a:pt x="19860" y="0"/>
                  </a:moveTo>
                  <a:cubicBezTo>
                    <a:pt x="11509" y="1338"/>
                    <a:pt x="4015" y="6692"/>
                    <a:pt x="0" y="14052"/>
                  </a:cubicBezTo>
                  <a:cubicBezTo>
                    <a:pt x="1827" y="13704"/>
                    <a:pt x="3495" y="13480"/>
                    <a:pt x="5191" y="13480"/>
                  </a:cubicBezTo>
                  <a:cubicBezTo>
                    <a:pt x="5582" y="13480"/>
                    <a:pt x="5974" y="13492"/>
                    <a:pt x="6370" y="13517"/>
                  </a:cubicBezTo>
                  <a:cubicBezTo>
                    <a:pt x="6933" y="15524"/>
                    <a:pt x="7816" y="17291"/>
                    <a:pt x="8833" y="18870"/>
                  </a:cubicBezTo>
                  <a:cubicBezTo>
                    <a:pt x="10037" y="16515"/>
                    <a:pt x="11938" y="14507"/>
                    <a:pt x="14052" y="12955"/>
                  </a:cubicBezTo>
                  <a:cubicBezTo>
                    <a:pt x="16301" y="11376"/>
                    <a:pt x="18736" y="10278"/>
                    <a:pt x="21413" y="9930"/>
                  </a:cubicBezTo>
                  <a:cubicBezTo>
                    <a:pt x="21761" y="9047"/>
                    <a:pt x="22216" y="8164"/>
                    <a:pt x="22644" y="7254"/>
                  </a:cubicBezTo>
                  <a:cubicBezTo>
                    <a:pt x="23099" y="6370"/>
                    <a:pt x="23554" y="5594"/>
                    <a:pt x="24223" y="4684"/>
                  </a:cubicBezTo>
                  <a:cubicBezTo>
                    <a:pt x="23554" y="3908"/>
                    <a:pt x="22885" y="3025"/>
                    <a:pt x="22216" y="2248"/>
                  </a:cubicBezTo>
                  <a:cubicBezTo>
                    <a:pt x="21547" y="1472"/>
                    <a:pt x="20744" y="803"/>
                    <a:pt x="19860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6"/>
            <p:cNvSpPr/>
            <p:nvPr/>
          </p:nvSpPr>
          <p:spPr>
            <a:xfrm>
              <a:off x="4719051" y="402075"/>
              <a:ext cx="733748" cy="565706"/>
            </a:xfrm>
            <a:custGeom>
              <a:avLst/>
              <a:gdLst/>
              <a:ahLst/>
              <a:cxnLst/>
              <a:rect l="l" t="t" r="r" b="b"/>
              <a:pathLst>
                <a:path w="21841" h="16839" extrusionOk="0">
                  <a:moveTo>
                    <a:pt x="318" y="1"/>
                  </a:moveTo>
                  <a:cubicBezTo>
                    <a:pt x="212" y="1"/>
                    <a:pt x="106" y="2"/>
                    <a:pt x="0" y="3"/>
                  </a:cubicBezTo>
                  <a:cubicBezTo>
                    <a:pt x="669" y="779"/>
                    <a:pt x="1338" y="1796"/>
                    <a:pt x="1874" y="2572"/>
                  </a:cubicBezTo>
                  <a:cubicBezTo>
                    <a:pt x="2222" y="3001"/>
                    <a:pt x="2436" y="3456"/>
                    <a:pt x="2784" y="3911"/>
                  </a:cubicBezTo>
                  <a:cubicBezTo>
                    <a:pt x="2998" y="4339"/>
                    <a:pt x="3212" y="4794"/>
                    <a:pt x="3453" y="5249"/>
                  </a:cubicBezTo>
                  <a:cubicBezTo>
                    <a:pt x="3105" y="5677"/>
                    <a:pt x="2784" y="6025"/>
                    <a:pt x="2436" y="6346"/>
                  </a:cubicBezTo>
                  <a:cubicBezTo>
                    <a:pt x="2115" y="6801"/>
                    <a:pt x="1767" y="7149"/>
                    <a:pt x="1553" y="7578"/>
                  </a:cubicBezTo>
                  <a:cubicBezTo>
                    <a:pt x="991" y="8354"/>
                    <a:pt x="428" y="9157"/>
                    <a:pt x="0" y="10040"/>
                  </a:cubicBezTo>
                  <a:cubicBezTo>
                    <a:pt x="187" y="10033"/>
                    <a:pt x="373" y="10029"/>
                    <a:pt x="559" y="10029"/>
                  </a:cubicBezTo>
                  <a:cubicBezTo>
                    <a:pt x="3048" y="10029"/>
                    <a:pt x="5515" y="10688"/>
                    <a:pt x="7682" y="11833"/>
                  </a:cubicBezTo>
                  <a:cubicBezTo>
                    <a:pt x="10144" y="12931"/>
                    <a:pt x="12259" y="14617"/>
                    <a:pt x="13918" y="16839"/>
                  </a:cubicBezTo>
                  <a:cubicBezTo>
                    <a:pt x="14828" y="16731"/>
                    <a:pt x="15819" y="16624"/>
                    <a:pt x="16836" y="16517"/>
                  </a:cubicBezTo>
                  <a:cubicBezTo>
                    <a:pt x="17826" y="16517"/>
                    <a:pt x="18736" y="16624"/>
                    <a:pt x="19834" y="16731"/>
                  </a:cubicBezTo>
                  <a:cubicBezTo>
                    <a:pt x="20181" y="15848"/>
                    <a:pt x="20610" y="14831"/>
                    <a:pt x="20958" y="13841"/>
                  </a:cubicBezTo>
                  <a:cubicBezTo>
                    <a:pt x="21279" y="12824"/>
                    <a:pt x="21627" y="11833"/>
                    <a:pt x="21841" y="10709"/>
                  </a:cubicBezTo>
                  <a:cubicBezTo>
                    <a:pt x="16794" y="4103"/>
                    <a:pt x="8563" y="1"/>
                    <a:pt x="318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6"/>
            <p:cNvSpPr/>
            <p:nvPr/>
          </p:nvSpPr>
          <p:spPr>
            <a:xfrm>
              <a:off x="4669599" y="1645721"/>
              <a:ext cx="831779" cy="606994"/>
            </a:xfrm>
            <a:custGeom>
              <a:avLst/>
              <a:gdLst/>
              <a:ahLst/>
              <a:cxnLst/>
              <a:rect l="l" t="t" r="r" b="b"/>
              <a:pathLst>
                <a:path w="24759" h="18068" extrusionOk="0">
                  <a:moveTo>
                    <a:pt x="16300" y="1"/>
                  </a:moveTo>
                  <a:lnTo>
                    <a:pt x="16059" y="456"/>
                  </a:lnTo>
                  <a:cubicBezTo>
                    <a:pt x="15952" y="563"/>
                    <a:pt x="15845" y="670"/>
                    <a:pt x="15738" y="911"/>
                  </a:cubicBezTo>
                  <a:lnTo>
                    <a:pt x="15176" y="1687"/>
                  </a:lnTo>
                  <a:cubicBezTo>
                    <a:pt x="14962" y="1901"/>
                    <a:pt x="14721" y="2115"/>
                    <a:pt x="14507" y="2463"/>
                  </a:cubicBezTo>
                  <a:lnTo>
                    <a:pt x="13838" y="3132"/>
                  </a:lnTo>
                  <a:lnTo>
                    <a:pt x="13062" y="3802"/>
                  </a:lnTo>
                  <a:cubicBezTo>
                    <a:pt x="12848" y="4016"/>
                    <a:pt x="12607" y="4257"/>
                    <a:pt x="12285" y="4471"/>
                  </a:cubicBezTo>
                  <a:lnTo>
                    <a:pt x="11509" y="5033"/>
                  </a:lnTo>
                  <a:cubicBezTo>
                    <a:pt x="11268" y="5247"/>
                    <a:pt x="10947" y="5461"/>
                    <a:pt x="10706" y="5595"/>
                  </a:cubicBezTo>
                  <a:cubicBezTo>
                    <a:pt x="8378" y="7040"/>
                    <a:pt x="5808" y="7923"/>
                    <a:pt x="3132" y="8138"/>
                  </a:cubicBezTo>
                  <a:cubicBezTo>
                    <a:pt x="2355" y="9824"/>
                    <a:pt x="1338" y="11617"/>
                    <a:pt x="0" y="13169"/>
                  </a:cubicBezTo>
                  <a:cubicBezTo>
                    <a:pt x="1124" y="14829"/>
                    <a:pt x="2463" y="16515"/>
                    <a:pt x="4015" y="18068"/>
                  </a:cubicBezTo>
                  <a:cubicBezTo>
                    <a:pt x="12393" y="17291"/>
                    <a:pt x="20315" y="12500"/>
                    <a:pt x="24758" y="5354"/>
                  </a:cubicBezTo>
                  <a:lnTo>
                    <a:pt x="24758" y="5354"/>
                  </a:lnTo>
                  <a:cubicBezTo>
                    <a:pt x="24223" y="5461"/>
                    <a:pt x="23768" y="5595"/>
                    <a:pt x="23206" y="5595"/>
                  </a:cubicBezTo>
                  <a:cubicBezTo>
                    <a:pt x="22644" y="5595"/>
                    <a:pt x="22082" y="5702"/>
                    <a:pt x="21546" y="5702"/>
                  </a:cubicBezTo>
                  <a:cubicBezTo>
                    <a:pt x="20529" y="5702"/>
                    <a:pt x="19539" y="5702"/>
                    <a:pt x="18415" y="5461"/>
                  </a:cubicBezTo>
                  <a:cubicBezTo>
                    <a:pt x="18201" y="4578"/>
                    <a:pt x="17853" y="3587"/>
                    <a:pt x="17532" y="2677"/>
                  </a:cubicBezTo>
                  <a:cubicBezTo>
                    <a:pt x="17398" y="2249"/>
                    <a:pt x="17184" y="1794"/>
                    <a:pt x="16969" y="1339"/>
                  </a:cubicBezTo>
                  <a:cubicBezTo>
                    <a:pt x="16862" y="911"/>
                    <a:pt x="16514" y="456"/>
                    <a:pt x="16300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6"/>
            <p:cNvSpPr/>
            <p:nvPr/>
          </p:nvSpPr>
          <p:spPr>
            <a:xfrm>
              <a:off x="2748002" y="2669019"/>
              <a:ext cx="1516982" cy="1333520"/>
            </a:xfrm>
            <a:custGeom>
              <a:avLst/>
              <a:gdLst/>
              <a:ahLst/>
              <a:cxnLst/>
              <a:rect l="l" t="t" r="r" b="b"/>
              <a:pathLst>
                <a:path w="45155" h="39694" extrusionOk="0">
                  <a:moveTo>
                    <a:pt x="38249" y="0"/>
                  </a:moveTo>
                  <a:cubicBezTo>
                    <a:pt x="34020" y="1445"/>
                    <a:pt x="29898" y="2115"/>
                    <a:pt x="25749" y="2115"/>
                  </a:cubicBezTo>
                  <a:cubicBezTo>
                    <a:pt x="23421" y="6906"/>
                    <a:pt x="19727" y="10920"/>
                    <a:pt x="15177" y="13811"/>
                  </a:cubicBezTo>
                  <a:cubicBezTo>
                    <a:pt x="10600" y="16622"/>
                    <a:pt x="5354" y="18067"/>
                    <a:pt x="1" y="18067"/>
                  </a:cubicBezTo>
                  <a:cubicBezTo>
                    <a:pt x="1901" y="21627"/>
                    <a:pt x="4337" y="25079"/>
                    <a:pt x="7469" y="28211"/>
                  </a:cubicBezTo>
                  <a:cubicBezTo>
                    <a:pt x="5675" y="32226"/>
                    <a:pt x="3240" y="36134"/>
                    <a:pt x="1" y="39694"/>
                  </a:cubicBezTo>
                  <a:cubicBezTo>
                    <a:pt x="4685" y="39694"/>
                    <a:pt x="9369" y="39131"/>
                    <a:pt x="13839" y="37793"/>
                  </a:cubicBezTo>
                  <a:cubicBezTo>
                    <a:pt x="18282" y="36562"/>
                    <a:pt x="22645" y="34688"/>
                    <a:pt x="26552" y="32226"/>
                  </a:cubicBezTo>
                  <a:cubicBezTo>
                    <a:pt x="34582" y="27328"/>
                    <a:pt x="41033" y="20181"/>
                    <a:pt x="45155" y="11804"/>
                  </a:cubicBezTo>
                  <a:cubicBezTo>
                    <a:pt x="43388" y="7361"/>
                    <a:pt x="41033" y="3346"/>
                    <a:pt x="38249" y="0"/>
                  </a:cubicBez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6"/>
            <p:cNvSpPr/>
            <p:nvPr/>
          </p:nvSpPr>
          <p:spPr>
            <a:xfrm>
              <a:off x="3399912" y="1050455"/>
              <a:ext cx="1067380" cy="1715697"/>
            </a:xfrm>
            <a:custGeom>
              <a:avLst/>
              <a:gdLst/>
              <a:ahLst/>
              <a:cxnLst/>
              <a:rect l="l" t="t" r="r" b="b"/>
              <a:pathLst>
                <a:path w="31772" h="51070" extrusionOk="0">
                  <a:moveTo>
                    <a:pt x="14508" y="1"/>
                  </a:moveTo>
                  <a:cubicBezTo>
                    <a:pt x="9690" y="563"/>
                    <a:pt x="5247" y="1767"/>
                    <a:pt x="1232" y="3561"/>
                  </a:cubicBezTo>
                  <a:cubicBezTo>
                    <a:pt x="1446" y="7924"/>
                    <a:pt x="991" y="12153"/>
                    <a:pt x="1" y="16060"/>
                  </a:cubicBezTo>
                  <a:cubicBezTo>
                    <a:pt x="3909" y="19620"/>
                    <a:pt x="6799" y="24304"/>
                    <a:pt x="8245" y="29443"/>
                  </a:cubicBezTo>
                  <a:cubicBezTo>
                    <a:pt x="9021" y="32013"/>
                    <a:pt x="9369" y="34689"/>
                    <a:pt x="9369" y="37366"/>
                  </a:cubicBezTo>
                  <a:cubicBezTo>
                    <a:pt x="9369" y="38704"/>
                    <a:pt x="9369" y="40042"/>
                    <a:pt x="9155" y="41247"/>
                  </a:cubicBezTo>
                  <a:cubicBezTo>
                    <a:pt x="9155" y="41916"/>
                    <a:pt x="8914" y="42585"/>
                    <a:pt x="8807" y="43254"/>
                  </a:cubicBezTo>
                  <a:cubicBezTo>
                    <a:pt x="8700" y="43923"/>
                    <a:pt x="8593" y="44592"/>
                    <a:pt x="8352" y="45155"/>
                  </a:cubicBezTo>
                  <a:cubicBezTo>
                    <a:pt x="12367" y="44378"/>
                    <a:pt x="16274" y="42933"/>
                    <a:pt x="20075" y="40711"/>
                  </a:cubicBezTo>
                  <a:cubicBezTo>
                    <a:pt x="23528" y="43495"/>
                    <a:pt x="26660" y="46948"/>
                    <a:pt x="29229" y="51070"/>
                  </a:cubicBezTo>
                  <a:cubicBezTo>
                    <a:pt x="31772" y="42050"/>
                    <a:pt x="31665" y="32441"/>
                    <a:pt x="29095" y="23421"/>
                  </a:cubicBezTo>
                  <a:cubicBezTo>
                    <a:pt x="26552" y="14481"/>
                    <a:pt x="21413" y="6237"/>
                    <a:pt x="14508" y="1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1819135" y="611673"/>
              <a:ext cx="1809225" cy="876729"/>
            </a:xfrm>
            <a:custGeom>
              <a:avLst/>
              <a:gdLst/>
              <a:ahLst/>
              <a:cxnLst/>
              <a:rect l="l" t="t" r="r" b="b"/>
              <a:pathLst>
                <a:path w="53854" h="26097" extrusionOk="0">
                  <a:moveTo>
                    <a:pt x="27195" y="0"/>
                  </a:moveTo>
                  <a:cubicBezTo>
                    <a:pt x="17934" y="0"/>
                    <a:pt x="8566" y="2784"/>
                    <a:pt x="777" y="7816"/>
                  </a:cubicBezTo>
                  <a:cubicBezTo>
                    <a:pt x="1" y="12500"/>
                    <a:pt x="1" y="17184"/>
                    <a:pt x="536" y="21520"/>
                  </a:cubicBezTo>
                  <a:cubicBezTo>
                    <a:pt x="4899" y="22430"/>
                    <a:pt x="8807" y="23982"/>
                    <a:pt x="12260" y="26097"/>
                  </a:cubicBezTo>
                  <a:cubicBezTo>
                    <a:pt x="16837" y="23313"/>
                    <a:pt x="22083" y="21761"/>
                    <a:pt x="27436" y="21654"/>
                  </a:cubicBezTo>
                  <a:cubicBezTo>
                    <a:pt x="32789" y="21654"/>
                    <a:pt x="38008" y="23099"/>
                    <a:pt x="42585" y="25883"/>
                  </a:cubicBezTo>
                  <a:cubicBezTo>
                    <a:pt x="42933" y="21868"/>
                    <a:pt x="42585" y="17639"/>
                    <a:pt x="41488" y="13276"/>
                  </a:cubicBezTo>
                  <a:cubicBezTo>
                    <a:pt x="45048" y="10814"/>
                    <a:pt x="49277" y="8699"/>
                    <a:pt x="53853" y="7361"/>
                  </a:cubicBezTo>
                  <a:cubicBezTo>
                    <a:pt x="51846" y="6130"/>
                    <a:pt x="49839" y="5032"/>
                    <a:pt x="47724" y="4122"/>
                  </a:cubicBezTo>
                  <a:cubicBezTo>
                    <a:pt x="45503" y="3239"/>
                    <a:pt x="43361" y="2356"/>
                    <a:pt x="41033" y="1794"/>
                  </a:cubicBezTo>
                  <a:cubicBezTo>
                    <a:pt x="40471" y="1687"/>
                    <a:pt x="39909" y="1446"/>
                    <a:pt x="39346" y="1339"/>
                  </a:cubicBezTo>
                  <a:cubicBezTo>
                    <a:pt x="38811" y="1232"/>
                    <a:pt x="38249" y="1124"/>
                    <a:pt x="37687" y="1017"/>
                  </a:cubicBezTo>
                  <a:cubicBezTo>
                    <a:pt x="36456" y="777"/>
                    <a:pt x="35332" y="562"/>
                    <a:pt x="34234" y="455"/>
                  </a:cubicBezTo>
                  <a:cubicBezTo>
                    <a:pt x="31879" y="107"/>
                    <a:pt x="29550" y="0"/>
                    <a:pt x="27195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1027874" y="1069369"/>
              <a:ext cx="1061064" cy="1854142"/>
            </a:xfrm>
            <a:custGeom>
              <a:avLst/>
              <a:gdLst/>
              <a:ahLst/>
              <a:cxnLst/>
              <a:rect l="l" t="t" r="r" b="b"/>
              <a:pathLst>
                <a:path w="31584" h="55191" extrusionOk="0">
                  <a:moveTo>
                    <a:pt x="16729" y="0"/>
                  </a:moveTo>
                  <a:cubicBezTo>
                    <a:pt x="9930" y="6343"/>
                    <a:pt x="4925" y="14587"/>
                    <a:pt x="2463" y="23634"/>
                  </a:cubicBezTo>
                  <a:cubicBezTo>
                    <a:pt x="0" y="32654"/>
                    <a:pt x="134" y="42263"/>
                    <a:pt x="2811" y="51283"/>
                  </a:cubicBezTo>
                  <a:cubicBezTo>
                    <a:pt x="7147" y="53290"/>
                    <a:pt x="11616" y="54629"/>
                    <a:pt x="15953" y="55191"/>
                  </a:cubicBezTo>
                  <a:cubicBezTo>
                    <a:pt x="18067" y="51283"/>
                    <a:pt x="20637" y="47830"/>
                    <a:pt x="23554" y="45047"/>
                  </a:cubicBezTo>
                  <a:cubicBezTo>
                    <a:pt x="22082" y="40015"/>
                    <a:pt x="21975" y="34447"/>
                    <a:pt x="23420" y="29308"/>
                  </a:cubicBezTo>
                  <a:cubicBezTo>
                    <a:pt x="24758" y="24196"/>
                    <a:pt x="27676" y="19512"/>
                    <a:pt x="31584" y="15819"/>
                  </a:cubicBezTo>
                  <a:cubicBezTo>
                    <a:pt x="27783" y="14480"/>
                    <a:pt x="23554" y="13597"/>
                    <a:pt x="19191" y="13597"/>
                  </a:cubicBezTo>
                  <a:cubicBezTo>
                    <a:pt x="17746" y="9368"/>
                    <a:pt x="16863" y="4791"/>
                    <a:pt x="16729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605249" y="3275943"/>
              <a:ext cx="2142790" cy="726593"/>
            </a:xfrm>
            <a:custGeom>
              <a:avLst/>
              <a:gdLst/>
              <a:ahLst/>
              <a:cxnLst/>
              <a:rect l="l" t="t" r="r" b="b"/>
              <a:pathLst>
                <a:path w="63783" h="21628" extrusionOk="0">
                  <a:moveTo>
                    <a:pt x="0" y="1"/>
                  </a:moveTo>
                  <a:lnTo>
                    <a:pt x="9235" y="10814"/>
                  </a:lnTo>
                  <a:lnTo>
                    <a:pt x="0" y="21628"/>
                  </a:lnTo>
                  <a:lnTo>
                    <a:pt x="54415" y="21628"/>
                  </a:lnTo>
                  <a:lnTo>
                    <a:pt x="63783" y="10814"/>
                  </a:lnTo>
                  <a:lnTo>
                    <a:pt x="54415" y="1"/>
                  </a:ln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9;p16">
            <a:extLst>
              <a:ext uri="{FF2B5EF4-FFF2-40B4-BE49-F238E27FC236}">
                <a16:creationId xmlns:a16="http://schemas.microsoft.com/office/drawing/2014/main" id="{04A95B2B-70DE-95D1-C284-1FB61E2F0C25}"/>
              </a:ext>
            </a:extLst>
          </p:cNvPr>
          <p:cNvSpPr txBox="1">
            <a:spLocks/>
          </p:cNvSpPr>
          <p:nvPr/>
        </p:nvSpPr>
        <p:spPr>
          <a:xfrm>
            <a:off x="6015529" y="2703948"/>
            <a:ext cx="25350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Gruppo 3:</a:t>
            </a:r>
          </a:p>
          <a:p>
            <a:pPr marL="0" indent="0"/>
            <a:r>
              <a:rPr lang="en-US" dirty="0"/>
              <a:t>Intonti Giovanni</a:t>
            </a:r>
          </a:p>
          <a:p>
            <a:pPr marL="0" indent="0"/>
            <a:r>
              <a:rPr lang="en-US" dirty="0" err="1"/>
              <a:t>Memoli</a:t>
            </a:r>
            <a:r>
              <a:rPr lang="en-US" dirty="0"/>
              <a:t> Federico</a:t>
            </a:r>
          </a:p>
          <a:p>
            <a:pPr marL="0" indent="0"/>
            <a:r>
              <a:rPr lang="en-US" dirty="0"/>
              <a:t>Pagano Adolfo</a:t>
            </a:r>
          </a:p>
          <a:p>
            <a:pPr marL="0" indent="0"/>
            <a:r>
              <a:rPr lang="en-US" dirty="0" err="1"/>
              <a:t>Squitieri</a:t>
            </a:r>
            <a:r>
              <a:rPr lang="en-US" dirty="0"/>
              <a:t> Beniamino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800E02FE-2253-98C1-F47E-085BD16B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75" y="301125"/>
            <a:ext cx="8203200" cy="481200"/>
          </a:xfrm>
        </p:spPr>
        <p:txBody>
          <a:bodyPr/>
          <a:lstStyle/>
          <a:p>
            <a:r>
              <a:rPr lang="it-IT" dirty="0" err="1"/>
              <a:t>Command</a:t>
            </a:r>
            <a:r>
              <a:rPr lang="it-IT" dirty="0"/>
              <a:t> Pattern</a:t>
            </a:r>
          </a:p>
        </p:txBody>
      </p:sp>
      <p:pic>
        <p:nvPicPr>
          <p:cNvPr id="1030" name="Picture 6" descr="Engineering system line icon concept. Engineering system vector linear illustration, symbol, sign vector illustration">
            <a:extLst>
              <a:ext uri="{FF2B5EF4-FFF2-40B4-BE49-F238E27FC236}">
                <a16:creationId xmlns:a16="http://schemas.microsoft.com/office/drawing/2014/main" id="{06CE0E20-29FD-358C-BB77-1B784B8D5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157" y="246217"/>
            <a:ext cx="591015" cy="59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05068776-CDF4-016A-B055-21BD2DBDD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9998"/>
            <a:ext cx="9144000" cy="377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09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800E02FE-2253-98C1-F47E-085BD16B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75" y="301125"/>
            <a:ext cx="8203200" cy="481200"/>
          </a:xfrm>
        </p:spPr>
        <p:txBody>
          <a:bodyPr/>
          <a:lstStyle/>
          <a:p>
            <a:r>
              <a:rPr lang="it-IT" dirty="0"/>
              <a:t>Strategy Pattern</a:t>
            </a:r>
          </a:p>
        </p:txBody>
      </p:sp>
      <p:pic>
        <p:nvPicPr>
          <p:cNvPr id="5128" name="Picture 8" descr="Simple flat icon for visualisation of Mission, Vision and Values of company. On white background stock illustration">
            <a:extLst>
              <a:ext uri="{FF2B5EF4-FFF2-40B4-BE49-F238E27FC236}">
                <a16:creationId xmlns:a16="http://schemas.microsoft.com/office/drawing/2014/main" id="{ECE0824D-1D44-E3F8-6A7C-8CAC36AAC8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32" t="78858" r="19756" b="6213"/>
          <a:stretch/>
        </p:blipFill>
        <p:spPr bwMode="auto">
          <a:xfrm>
            <a:off x="5597915" y="249430"/>
            <a:ext cx="594729" cy="51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C2C511C-67AF-9519-9552-A2A723194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6196"/>
            <a:ext cx="9144000" cy="385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83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800E02FE-2253-98C1-F47E-085BD16B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75" y="301125"/>
            <a:ext cx="8203200" cy="481200"/>
          </a:xfrm>
        </p:spPr>
        <p:txBody>
          <a:bodyPr/>
          <a:lstStyle/>
          <a:p>
            <a:r>
              <a:rPr lang="it-IT" dirty="0" err="1"/>
              <a:t>Facade</a:t>
            </a:r>
            <a:r>
              <a:rPr lang="it-IT" dirty="0"/>
              <a:t> Pattern</a:t>
            </a:r>
          </a:p>
        </p:txBody>
      </p:sp>
      <p:pic>
        <p:nvPicPr>
          <p:cNvPr id="4098" name="Picture 2" descr="User interface - Free interface icons">
            <a:extLst>
              <a:ext uri="{FF2B5EF4-FFF2-40B4-BE49-F238E27FC236}">
                <a16:creationId xmlns:a16="http://schemas.microsoft.com/office/drawing/2014/main" id="{E217C12B-AA80-0441-C25D-C8B6FF594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946" y="359356"/>
            <a:ext cx="364738" cy="36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6512298-DE5B-EC33-3222-077F3F784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341" y="840556"/>
            <a:ext cx="2588612" cy="34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54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800E02FE-2253-98C1-F47E-085BD16B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75" y="301125"/>
            <a:ext cx="8203200" cy="481200"/>
          </a:xfrm>
        </p:spPr>
        <p:txBody>
          <a:bodyPr/>
          <a:lstStyle/>
          <a:p>
            <a:r>
              <a:rPr lang="it-IT" dirty="0"/>
              <a:t>Observer Pattern</a:t>
            </a:r>
          </a:p>
        </p:txBody>
      </p:sp>
      <p:pic>
        <p:nvPicPr>
          <p:cNvPr id="5" name="Picture 4" descr="Simple flat icon for visualisation of Mission, Vision and Values of company. On white background stock illustration">
            <a:extLst>
              <a:ext uri="{FF2B5EF4-FFF2-40B4-BE49-F238E27FC236}">
                <a16:creationId xmlns:a16="http://schemas.microsoft.com/office/drawing/2014/main" id="{992DC9BF-C555-26AF-4440-2379B570A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7" t="19623" r="71442" b="62659"/>
          <a:stretch/>
        </p:blipFill>
        <p:spPr bwMode="auto">
          <a:xfrm>
            <a:off x="5701989" y="199754"/>
            <a:ext cx="620565" cy="58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FECA45D-8F31-0DB2-CD9C-5D8281F9B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0" y="832653"/>
            <a:ext cx="8673600" cy="411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13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800E02FE-2253-98C1-F47E-085BD16B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75" y="301125"/>
            <a:ext cx="8203200" cy="481200"/>
          </a:xfrm>
        </p:spPr>
        <p:txBody>
          <a:bodyPr/>
          <a:lstStyle/>
          <a:p>
            <a:r>
              <a:rPr lang="it-IT" dirty="0"/>
              <a:t>Singleton Pattern</a:t>
            </a:r>
          </a:p>
        </p:txBody>
      </p:sp>
      <p:pic>
        <p:nvPicPr>
          <p:cNvPr id="2050" name="Picture 2" descr="Design patterns: Singleton - Tech 101">
            <a:extLst>
              <a:ext uri="{FF2B5EF4-FFF2-40B4-BE49-F238E27FC236}">
                <a16:creationId xmlns:a16="http://schemas.microsoft.com/office/drawing/2014/main" id="{4F825083-6F68-462B-C9E5-086AC2B2E2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5" r="41219" b="64243"/>
          <a:stretch/>
        </p:blipFill>
        <p:spPr bwMode="auto">
          <a:xfrm>
            <a:off x="2973658" y="252844"/>
            <a:ext cx="491511" cy="4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686D2E7-BDE2-A5BC-5748-06B51183D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8" y="1313851"/>
            <a:ext cx="5536600" cy="262422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65DA789-638C-6382-6A2E-29CF89DAD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658" y="883691"/>
            <a:ext cx="2588612" cy="34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51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5084200" y="1939248"/>
            <a:ext cx="3864300" cy="1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attention</a:t>
            </a:r>
            <a:endParaRPr dirty="0"/>
          </a:p>
        </p:txBody>
      </p:sp>
      <p:grpSp>
        <p:nvGrpSpPr>
          <p:cNvPr id="50" name="Google Shape;50;p16"/>
          <p:cNvGrpSpPr/>
          <p:nvPr/>
        </p:nvGrpSpPr>
        <p:grpSpPr>
          <a:xfrm>
            <a:off x="-2495408" y="-420258"/>
            <a:ext cx="7905024" cy="5640127"/>
            <a:chOff x="605249" y="402075"/>
            <a:chExt cx="5046297" cy="3600464"/>
          </a:xfrm>
        </p:grpSpPr>
        <p:sp>
          <p:nvSpPr>
            <p:cNvPr id="51" name="Google Shape;51;p16"/>
            <p:cNvSpPr/>
            <p:nvPr/>
          </p:nvSpPr>
          <p:spPr>
            <a:xfrm>
              <a:off x="5236077" y="881440"/>
              <a:ext cx="415469" cy="854254"/>
            </a:xfrm>
            <a:custGeom>
              <a:avLst/>
              <a:gdLst/>
              <a:ahLst/>
              <a:cxnLst/>
              <a:rect l="l" t="t" r="r" b="b"/>
              <a:pathLst>
                <a:path w="12367" h="25428" extrusionOk="0">
                  <a:moveTo>
                    <a:pt x="8806" y="0"/>
                  </a:moveTo>
                  <a:cubicBezTo>
                    <a:pt x="8565" y="562"/>
                    <a:pt x="8351" y="1017"/>
                    <a:pt x="8137" y="1579"/>
                  </a:cubicBezTo>
                  <a:cubicBezTo>
                    <a:pt x="7896" y="2007"/>
                    <a:pt x="7682" y="2462"/>
                    <a:pt x="7468" y="3025"/>
                  </a:cubicBezTo>
                  <a:cubicBezTo>
                    <a:pt x="7227" y="3453"/>
                    <a:pt x="7013" y="3908"/>
                    <a:pt x="6692" y="4363"/>
                  </a:cubicBezTo>
                  <a:cubicBezTo>
                    <a:pt x="6558" y="4577"/>
                    <a:pt x="6451" y="4791"/>
                    <a:pt x="6344" y="5032"/>
                  </a:cubicBezTo>
                  <a:lnTo>
                    <a:pt x="5889" y="5701"/>
                  </a:lnTo>
                  <a:lnTo>
                    <a:pt x="5113" y="5460"/>
                  </a:lnTo>
                  <a:cubicBezTo>
                    <a:pt x="4899" y="5353"/>
                    <a:pt x="4684" y="5353"/>
                    <a:pt x="4444" y="5246"/>
                  </a:cubicBezTo>
                  <a:cubicBezTo>
                    <a:pt x="3881" y="5246"/>
                    <a:pt x="3453" y="5139"/>
                    <a:pt x="2891" y="5032"/>
                  </a:cubicBezTo>
                  <a:cubicBezTo>
                    <a:pt x="2436" y="5032"/>
                    <a:pt x="2008" y="4925"/>
                    <a:pt x="1446" y="4925"/>
                  </a:cubicBezTo>
                  <a:cubicBezTo>
                    <a:pt x="991" y="4791"/>
                    <a:pt x="536" y="4791"/>
                    <a:pt x="0" y="4791"/>
                  </a:cubicBezTo>
                  <a:cubicBezTo>
                    <a:pt x="2677" y="9475"/>
                    <a:pt x="2891" y="15390"/>
                    <a:pt x="777" y="20315"/>
                  </a:cubicBezTo>
                  <a:cubicBezTo>
                    <a:pt x="1339" y="21091"/>
                    <a:pt x="1874" y="21868"/>
                    <a:pt x="2329" y="22751"/>
                  </a:cubicBezTo>
                  <a:cubicBezTo>
                    <a:pt x="2677" y="23206"/>
                    <a:pt x="2891" y="23661"/>
                    <a:pt x="3105" y="24089"/>
                  </a:cubicBezTo>
                  <a:cubicBezTo>
                    <a:pt x="3346" y="24544"/>
                    <a:pt x="3453" y="24999"/>
                    <a:pt x="3667" y="25427"/>
                  </a:cubicBezTo>
                  <a:cubicBezTo>
                    <a:pt x="4229" y="25427"/>
                    <a:pt x="4684" y="25320"/>
                    <a:pt x="5220" y="25320"/>
                  </a:cubicBezTo>
                  <a:cubicBezTo>
                    <a:pt x="5782" y="25213"/>
                    <a:pt x="6344" y="25213"/>
                    <a:pt x="6799" y="25106"/>
                  </a:cubicBezTo>
                  <a:cubicBezTo>
                    <a:pt x="7789" y="24865"/>
                    <a:pt x="8913" y="24651"/>
                    <a:pt x="9904" y="24330"/>
                  </a:cubicBezTo>
                  <a:cubicBezTo>
                    <a:pt x="11590" y="20422"/>
                    <a:pt x="12366" y="16166"/>
                    <a:pt x="12152" y="12045"/>
                  </a:cubicBezTo>
                  <a:lnTo>
                    <a:pt x="12152" y="11268"/>
                  </a:lnTo>
                  <a:lnTo>
                    <a:pt x="12045" y="10492"/>
                  </a:lnTo>
                  <a:lnTo>
                    <a:pt x="11911" y="8940"/>
                  </a:lnTo>
                  <a:cubicBezTo>
                    <a:pt x="11804" y="8378"/>
                    <a:pt x="11697" y="7923"/>
                    <a:pt x="11590" y="7361"/>
                  </a:cubicBezTo>
                  <a:cubicBezTo>
                    <a:pt x="11483" y="6798"/>
                    <a:pt x="11376" y="6370"/>
                    <a:pt x="11135" y="5808"/>
                  </a:cubicBezTo>
                  <a:lnTo>
                    <a:pt x="10707" y="4363"/>
                  </a:lnTo>
                  <a:cubicBezTo>
                    <a:pt x="10573" y="3801"/>
                    <a:pt x="10359" y="3346"/>
                    <a:pt x="10145" y="2917"/>
                  </a:cubicBezTo>
                  <a:cubicBezTo>
                    <a:pt x="9690" y="1900"/>
                    <a:pt x="9368" y="910"/>
                    <a:pt x="8806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3747922" y="967745"/>
              <a:ext cx="476612" cy="861443"/>
            </a:xfrm>
            <a:custGeom>
              <a:avLst/>
              <a:gdLst/>
              <a:ahLst/>
              <a:cxnLst/>
              <a:rect l="l" t="t" r="r" b="b"/>
              <a:pathLst>
                <a:path w="14187" h="25642" extrusionOk="0">
                  <a:moveTo>
                    <a:pt x="9047" y="1"/>
                  </a:moveTo>
                  <a:cubicBezTo>
                    <a:pt x="8030" y="108"/>
                    <a:pt x="7040" y="348"/>
                    <a:pt x="6023" y="563"/>
                  </a:cubicBezTo>
                  <a:cubicBezTo>
                    <a:pt x="5487" y="670"/>
                    <a:pt x="5032" y="777"/>
                    <a:pt x="4470" y="1018"/>
                  </a:cubicBezTo>
                  <a:cubicBezTo>
                    <a:pt x="3908" y="1125"/>
                    <a:pt x="3480" y="1339"/>
                    <a:pt x="2918" y="1553"/>
                  </a:cubicBezTo>
                  <a:cubicBezTo>
                    <a:pt x="0" y="9476"/>
                    <a:pt x="1124" y="18629"/>
                    <a:pt x="5701" y="25642"/>
                  </a:cubicBezTo>
                  <a:cubicBezTo>
                    <a:pt x="6371" y="23528"/>
                    <a:pt x="7147" y="21627"/>
                    <a:pt x="8271" y="19861"/>
                  </a:cubicBezTo>
                  <a:cubicBezTo>
                    <a:pt x="9783" y="20183"/>
                    <a:pt x="11294" y="20339"/>
                    <a:pt x="12760" y="20339"/>
                  </a:cubicBezTo>
                  <a:cubicBezTo>
                    <a:pt x="13241" y="20339"/>
                    <a:pt x="13717" y="20322"/>
                    <a:pt x="14186" y="20289"/>
                  </a:cubicBezTo>
                  <a:cubicBezTo>
                    <a:pt x="12714" y="18067"/>
                    <a:pt x="11724" y="15498"/>
                    <a:pt x="11510" y="12821"/>
                  </a:cubicBezTo>
                  <a:cubicBezTo>
                    <a:pt x="11269" y="11483"/>
                    <a:pt x="11376" y="10145"/>
                    <a:pt x="11376" y="8806"/>
                  </a:cubicBezTo>
                  <a:cubicBezTo>
                    <a:pt x="11510" y="8485"/>
                    <a:pt x="11510" y="8137"/>
                    <a:pt x="11617" y="7816"/>
                  </a:cubicBezTo>
                  <a:lnTo>
                    <a:pt x="11724" y="7254"/>
                  </a:lnTo>
                  <a:cubicBezTo>
                    <a:pt x="11724" y="7147"/>
                    <a:pt x="11724" y="6906"/>
                    <a:pt x="11831" y="6799"/>
                  </a:cubicBezTo>
                  <a:lnTo>
                    <a:pt x="12045" y="5809"/>
                  </a:lnTo>
                  <a:cubicBezTo>
                    <a:pt x="12045" y="5702"/>
                    <a:pt x="12179" y="5461"/>
                    <a:pt x="12179" y="5354"/>
                  </a:cubicBezTo>
                  <a:lnTo>
                    <a:pt x="12393" y="4899"/>
                  </a:lnTo>
                  <a:cubicBezTo>
                    <a:pt x="12045" y="4577"/>
                    <a:pt x="11724" y="4122"/>
                    <a:pt x="11376" y="3801"/>
                  </a:cubicBezTo>
                  <a:cubicBezTo>
                    <a:pt x="11162" y="3346"/>
                    <a:pt x="10840" y="3025"/>
                    <a:pt x="10599" y="2570"/>
                  </a:cubicBezTo>
                  <a:cubicBezTo>
                    <a:pt x="10037" y="1794"/>
                    <a:pt x="9502" y="884"/>
                    <a:pt x="9047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6"/>
            <p:cNvSpPr/>
            <p:nvPr/>
          </p:nvSpPr>
          <p:spPr>
            <a:xfrm>
              <a:off x="3905280" y="412960"/>
              <a:ext cx="813805" cy="633938"/>
            </a:xfrm>
            <a:custGeom>
              <a:avLst/>
              <a:gdLst/>
              <a:ahLst/>
              <a:cxnLst/>
              <a:rect l="l" t="t" r="r" b="b"/>
              <a:pathLst>
                <a:path w="24224" h="18870" extrusionOk="0">
                  <a:moveTo>
                    <a:pt x="19860" y="0"/>
                  </a:moveTo>
                  <a:cubicBezTo>
                    <a:pt x="11509" y="1338"/>
                    <a:pt x="4015" y="6692"/>
                    <a:pt x="0" y="14052"/>
                  </a:cubicBezTo>
                  <a:cubicBezTo>
                    <a:pt x="1827" y="13704"/>
                    <a:pt x="3495" y="13480"/>
                    <a:pt x="5191" y="13480"/>
                  </a:cubicBezTo>
                  <a:cubicBezTo>
                    <a:pt x="5582" y="13480"/>
                    <a:pt x="5974" y="13492"/>
                    <a:pt x="6370" y="13517"/>
                  </a:cubicBezTo>
                  <a:cubicBezTo>
                    <a:pt x="6933" y="15524"/>
                    <a:pt x="7816" y="17291"/>
                    <a:pt x="8833" y="18870"/>
                  </a:cubicBezTo>
                  <a:cubicBezTo>
                    <a:pt x="10037" y="16515"/>
                    <a:pt x="11938" y="14507"/>
                    <a:pt x="14052" y="12955"/>
                  </a:cubicBezTo>
                  <a:cubicBezTo>
                    <a:pt x="16301" y="11376"/>
                    <a:pt x="18736" y="10278"/>
                    <a:pt x="21413" y="9930"/>
                  </a:cubicBezTo>
                  <a:cubicBezTo>
                    <a:pt x="21761" y="9047"/>
                    <a:pt x="22216" y="8164"/>
                    <a:pt x="22644" y="7254"/>
                  </a:cubicBezTo>
                  <a:cubicBezTo>
                    <a:pt x="23099" y="6370"/>
                    <a:pt x="23554" y="5594"/>
                    <a:pt x="24223" y="4684"/>
                  </a:cubicBezTo>
                  <a:cubicBezTo>
                    <a:pt x="23554" y="3908"/>
                    <a:pt x="22885" y="3025"/>
                    <a:pt x="22216" y="2248"/>
                  </a:cubicBezTo>
                  <a:cubicBezTo>
                    <a:pt x="21547" y="1472"/>
                    <a:pt x="20744" y="803"/>
                    <a:pt x="19860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6"/>
            <p:cNvSpPr/>
            <p:nvPr/>
          </p:nvSpPr>
          <p:spPr>
            <a:xfrm>
              <a:off x="4719051" y="402075"/>
              <a:ext cx="733748" cy="565706"/>
            </a:xfrm>
            <a:custGeom>
              <a:avLst/>
              <a:gdLst/>
              <a:ahLst/>
              <a:cxnLst/>
              <a:rect l="l" t="t" r="r" b="b"/>
              <a:pathLst>
                <a:path w="21841" h="16839" extrusionOk="0">
                  <a:moveTo>
                    <a:pt x="318" y="1"/>
                  </a:moveTo>
                  <a:cubicBezTo>
                    <a:pt x="212" y="1"/>
                    <a:pt x="106" y="2"/>
                    <a:pt x="0" y="3"/>
                  </a:cubicBezTo>
                  <a:cubicBezTo>
                    <a:pt x="669" y="779"/>
                    <a:pt x="1338" y="1796"/>
                    <a:pt x="1874" y="2572"/>
                  </a:cubicBezTo>
                  <a:cubicBezTo>
                    <a:pt x="2222" y="3001"/>
                    <a:pt x="2436" y="3456"/>
                    <a:pt x="2784" y="3911"/>
                  </a:cubicBezTo>
                  <a:cubicBezTo>
                    <a:pt x="2998" y="4339"/>
                    <a:pt x="3212" y="4794"/>
                    <a:pt x="3453" y="5249"/>
                  </a:cubicBezTo>
                  <a:cubicBezTo>
                    <a:pt x="3105" y="5677"/>
                    <a:pt x="2784" y="6025"/>
                    <a:pt x="2436" y="6346"/>
                  </a:cubicBezTo>
                  <a:cubicBezTo>
                    <a:pt x="2115" y="6801"/>
                    <a:pt x="1767" y="7149"/>
                    <a:pt x="1553" y="7578"/>
                  </a:cubicBezTo>
                  <a:cubicBezTo>
                    <a:pt x="991" y="8354"/>
                    <a:pt x="428" y="9157"/>
                    <a:pt x="0" y="10040"/>
                  </a:cubicBezTo>
                  <a:cubicBezTo>
                    <a:pt x="187" y="10033"/>
                    <a:pt x="373" y="10029"/>
                    <a:pt x="559" y="10029"/>
                  </a:cubicBezTo>
                  <a:cubicBezTo>
                    <a:pt x="3048" y="10029"/>
                    <a:pt x="5515" y="10688"/>
                    <a:pt x="7682" y="11833"/>
                  </a:cubicBezTo>
                  <a:cubicBezTo>
                    <a:pt x="10144" y="12931"/>
                    <a:pt x="12259" y="14617"/>
                    <a:pt x="13918" y="16839"/>
                  </a:cubicBezTo>
                  <a:cubicBezTo>
                    <a:pt x="14828" y="16731"/>
                    <a:pt x="15819" y="16624"/>
                    <a:pt x="16836" y="16517"/>
                  </a:cubicBezTo>
                  <a:cubicBezTo>
                    <a:pt x="17826" y="16517"/>
                    <a:pt x="18736" y="16624"/>
                    <a:pt x="19834" y="16731"/>
                  </a:cubicBezTo>
                  <a:cubicBezTo>
                    <a:pt x="20181" y="15848"/>
                    <a:pt x="20610" y="14831"/>
                    <a:pt x="20958" y="13841"/>
                  </a:cubicBezTo>
                  <a:cubicBezTo>
                    <a:pt x="21279" y="12824"/>
                    <a:pt x="21627" y="11833"/>
                    <a:pt x="21841" y="10709"/>
                  </a:cubicBezTo>
                  <a:cubicBezTo>
                    <a:pt x="16794" y="4103"/>
                    <a:pt x="8563" y="1"/>
                    <a:pt x="318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6"/>
            <p:cNvSpPr/>
            <p:nvPr/>
          </p:nvSpPr>
          <p:spPr>
            <a:xfrm>
              <a:off x="4669599" y="1645721"/>
              <a:ext cx="831779" cy="606994"/>
            </a:xfrm>
            <a:custGeom>
              <a:avLst/>
              <a:gdLst/>
              <a:ahLst/>
              <a:cxnLst/>
              <a:rect l="l" t="t" r="r" b="b"/>
              <a:pathLst>
                <a:path w="24759" h="18068" extrusionOk="0">
                  <a:moveTo>
                    <a:pt x="16300" y="1"/>
                  </a:moveTo>
                  <a:lnTo>
                    <a:pt x="16059" y="456"/>
                  </a:lnTo>
                  <a:cubicBezTo>
                    <a:pt x="15952" y="563"/>
                    <a:pt x="15845" y="670"/>
                    <a:pt x="15738" y="911"/>
                  </a:cubicBezTo>
                  <a:lnTo>
                    <a:pt x="15176" y="1687"/>
                  </a:lnTo>
                  <a:cubicBezTo>
                    <a:pt x="14962" y="1901"/>
                    <a:pt x="14721" y="2115"/>
                    <a:pt x="14507" y="2463"/>
                  </a:cubicBezTo>
                  <a:lnTo>
                    <a:pt x="13838" y="3132"/>
                  </a:lnTo>
                  <a:lnTo>
                    <a:pt x="13062" y="3802"/>
                  </a:lnTo>
                  <a:cubicBezTo>
                    <a:pt x="12848" y="4016"/>
                    <a:pt x="12607" y="4257"/>
                    <a:pt x="12285" y="4471"/>
                  </a:cubicBezTo>
                  <a:lnTo>
                    <a:pt x="11509" y="5033"/>
                  </a:lnTo>
                  <a:cubicBezTo>
                    <a:pt x="11268" y="5247"/>
                    <a:pt x="10947" y="5461"/>
                    <a:pt x="10706" y="5595"/>
                  </a:cubicBezTo>
                  <a:cubicBezTo>
                    <a:pt x="8378" y="7040"/>
                    <a:pt x="5808" y="7923"/>
                    <a:pt x="3132" y="8138"/>
                  </a:cubicBezTo>
                  <a:cubicBezTo>
                    <a:pt x="2355" y="9824"/>
                    <a:pt x="1338" y="11617"/>
                    <a:pt x="0" y="13169"/>
                  </a:cubicBezTo>
                  <a:cubicBezTo>
                    <a:pt x="1124" y="14829"/>
                    <a:pt x="2463" y="16515"/>
                    <a:pt x="4015" y="18068"/>
                  </a:cubicBezTo>
                  <a:cubicBezTo>
                    <a:pt x="12393" y="17291"/>
                    <a:pt x="20315" y="12500"/>
                    <a:pt x="24758" y="5354"/>
                  </a:cubicBezTo>
                  <a:lnTo>
                    <a:pt x="24758" y="5354"/>
                  </a:lnTo>
                  <a:cubicBezTo>
                    <a:pt x="24223" y="5461"/>
                    <a:pt x="23768" y="5595"/>
                    <a:pt x="23206" y="5595"/>
                  </a:cubicBezTo>
                  <a:cubicBezTo>
                    <a:pt x="22644" y="5595"/>
                    <a:pt x="22082" y="5702"/>
                    <a:pt x="21546" y="5702"/>
                  </a:cubicBezTo>
                  <a:cubicBezTo>
                    <a:pt x="20529" y="5702"/>
                    <a:pt x="19539" y="5702"/>
                    <a:pt x="18415" y="5461"/>
                  </a:cubicBezTo>
                  <a:cubicBezTo>
                    <a:pt x="18201" y="4578"/>
                    <a:pt x="17853" y="3587"/>
                    <a:pt x="17532" y="2677"/>
                  </a:cubicBezTo>
                  <a:cubicBezTo>
                    <a:pt x="17398" y="2249"/>
                    <a:pt x="17184" y="1794"/>
                    <a:pt x="16969" y="1339"/>
                  </a:cubicBezTo>
                  <a:cubicBezTo>
                    <a:pt x="16862" y="911"/>
                    <a:pt x="16514" y="456"/>
                    <a:pt x="16300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6"/>
            <p:cNvSpPr/>
            <p:nvPr/>
          </p:nvSpPr>
          <p:spPr>
            <a:xfrm>
              <a:off x="2748002" y="2669019"/>
              <a:ext cx="1516982" cy="1333520"/>
            </a:xfrm>
            <a:custGeom>
              <a:avLst/>
              <a:gdLst/>
              <a:ahLst/>
              <a:cxnLst/>
              <a:rect l="l" t="t" r="r" b="b"/>
              <a:pathLst>
                <a:path w="45155" h="39694" extrusionOk="0">
                  <a:moveTo>
                    <a:pt x="38249" y="0"/>
                  </a:moveTo>
                  <a:cubicBezTo>
                    <a:pt x="34020" y="1445"/>
                    <a:pt x="29898" y="2115"/>
                    <a:pt x="25749" y="2115"/>
                  </a:cubicBezTo>
                  <a:cubicBezTo>
                    <a:pt x="23421" y="6906"/>
                    <a:pt x="19727" y="10920"/>
                    <a:pt x="15177" y="13811"/>
                  </a:cubicBezTo>
                  <a:cubicBezTo>
                    <a:pt x="10600" y="16622"/>
                    <a:pt x="5354" y="18067"/>
                    <a:pt x="1" y="18067"/>
                  </a:cubicBezTo>
                  <a:cubicBezTo>
                    <a:pt x="1901" y="21627"/>
                    <a:pt x="4337" y="25079"/>
                    <a:pt x="7469" y="28211"/>
                  </a:cubicBezTo>
                  <a:cubicBezTo>
                    <a:pt x="5675" y="32226"/>
                    <a:pt x="3240" y="36134"/>
                    <a:pt x="1" y="39694"/>
                  </a:cubicBezTo>
                  <a:cubicBezTo>
                    <a:pt x="4685" y="39694"/>
                    <a:pt x="9369" y="39131"/>
                    <a:pt x="13839" y="37793"/>
                  </a:cubicBezTo>
                  <a:cubicBezTo>
                    <a:pt x="18282" y="36562"/>
                    <a:pt x="22645" y="34688"/>
                    <a:pt x="26552" y="32226"/>
                  </a:cubicBezTo>
                  <a:cubicBezTo>
                    <a:pt x="34582" y="27328"/>
                    <a:pt x="41033" y="20181"/>
                    <a:pt x="45155" y="11804"/>
                  </a:cubicBezTo>
                  <a:cubicBezTo>
                    <a:pt x="43388" y="7361"/>
                    <a:pt x="41033" y="3346"/>
                    <a:pt x="38249" y="0"/>
                  </a:cubicBez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6"/>
            <p:cNvSpPr/>
            <p:nvPr/>
          </p:nvSpPr>
          <p:spPr>
            <a:xfrm>
              <a:off x="3399912" y="1050455"/>
              <a:ext cx="1067380" cy="1715697"/>
            </a:xfrm>
            <a:custGeom>
              <a:avLst/>
              <a:gdLst/>
              <a:ahLst/>
              <a:cxnLst/>
              <a:rect l="l" t="t" r="r" b="b"/>
              <a:pathLst>
                <a:path w="31772" h="51070" extrusionOk="0">
                  <a:moveTo>
                    <a:pt x="14508" y="1"/>
                  </a:moveTo>
                  <a:cubicBezTo>
                    <a:pt x="9690" y="563"/>
                    <a:pt x="5247" y="1767"/>
                    <a:pt x="1232" y="3561"/>
                  </a:cubicBezTo>
                  <a:cubicBezTo>
                    <a:pt x="1446" y="7924"/>
                    <a:pt x="991" y="12153"/>
                    <a:pt x="1" y="16060"/>
                  </a:cubicBezTo>
                  <a:cubicBezTo>
                    <a:pt x="3909" y="19620"/>
                    <a:pt x="6799" y="24304"/>
                    <a:pt x="8245" y="29443"/>
                  </a:cubicBezTo>
                  <a:cubicBezTo>
                    <a:pt x="9021" y="32013"/>
                    <a:pt x="9369" y="34689"/>
                    <a:pt x="9369" y="37366"/>
                  </a:cubicBezTo>
                  <a:cubicBezTo>
                    <a:pt x="9369" y="38704"/>
                    <a:pt x="9369" y="40042"/>
                    <a:pt x="9155" y="41247"/>
                  </a:cubicBezTo>
                  <a:cubicBezTo>
                    <a:pt x="9155" y="41916"/>
                    <a:pt x="8914" y="42585"/>
                    <a:pt x="8807" y="43254"/>
                  </a:cubicBezTo>
                  <a:cubicBezTo>
                    <a:pt x="8700" y="43923"/>
                    <a:pt x="8593" y="44592"/>
                    <a:pt x="8352" y="45155"/>
                  </a:cubicBezTo>
                  <a:cubicBezTo>
                    <a:pt x="12367" y="44378"/>
                    <a:pt x="16274" y="42933"/>
                    <a:pt x="20075" y="40711"/>
                  </a:cubicBezTo>
                  <a:cubicBezTo>
                    <a:pt x="23528" y="43495"/>
                    <a:pt x="26660" y="46948"/>
                    <a:pt x="29229" y="51070"/>
                  </a:cubicBezTo>
                  <a:cubicBezTo>
                    <a:pt x="31772" y="42050"/>
                    <a:pt x="31665" y="32441"/>
                    <a:pt x="29095" y="23421"/>
                  </a:cubicBezTo>
                  <a:cubicBezTo>
                    <a:pt x="26552" y="14481"/>
                    <a:pt x="21413" y="6237"/>
                    <a:pt x="14508" y="1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1819135" y="611673"/>
              <a:ext cx="1809225" cy="876729"/>
            </a:xfrm>
            <a:custGeom>
              <a:avLst/>
              <a:gdLst/>
              <a:ahLst/>
              <a:cxnLst/>
              <a:rect l="l" t="t" r="r" b="b"/>
              <a:pathLst>
                <a:path w="53854" h="26097" extrusionOk="0">
                  <a:moveTo>
                    <a:pt x="27195" y="0"/>
                  </a:moveTo>
                  <a:cubicBezTo>
                    <a:pt x="17934" y="0"/>
                    <a:pt x="8566" y="2784"/>
                    <a:pt x="777" y="7816"/>
                  </a:cubicBezTo>
                  <a:cubicBezTo>
                    <a:pt x="1" y="12500"/>
                    <a:pt x="1" y="17184"/>
                    <a:pt x="536" y="21520"/>
                  </a:cubicBezTo>
                  <a:cubicBezTo>
                    <a:pt x="4899" y="22430"/>
                    <a:pt x="8807" y="23982"/>
                    <a:pt x="12260" y="26097"/>
                  </a:cubicBezTo>
                  <a:cubicBezTo>
                    <a:pt x="16837" y="23313"/>
                    <a:pt x="22083" y="21761"/>
                    <a:pt x="27436" y="21654"/>
                  </a:cubicBezTo>
                  <a:cubicBezTo>
                    <a:pt x="32789" y="21654"/>
                    <a:pt x="38008" y="23099"/>
                    <a:pt x="42585" y="25883"/>
                  </a:cubicBezTo>
                  <a:cubicBezTo>
                    <a:pt x="42933" y="21868"/>
                    <a:pt x="42585" y="17639"/>
                    <a:pt x="41488" y="13276"/>
                  </a:cubicBezTo>
                  <a:cubicBezTo>
                    <a:pt x="45048" y="10814"/>
                    <a:pt x="49277" y="8699"/>
                    <a:pt x="53853" y="7361"/>
                  </a:cubicBezTo>
                  <a:cubicBezTo>
                    <a:pt x="51846" y="6130"/>
                    <a:pt x="49839" y="5032"/>
                    <a:pt x="47724" y="4122"/>
                  </a:cubicBezTo>
                  <a:cubicBezTo>
                    <a:pt x="45503" y="3239"/>
                    <a:pt x="43361" y="2356"/>
                    <a:pt x="41033" y="1794"/>
                  </a:cubicBezTo>
                  <a:cubicBezTo>
                    <a:pt x="40471" y="1687"/>
                    <a:pt x="39909" y="1446"/>
                    <a:pt x="39346" y="1339"/>
                  </a:cubicBezTo>
                  <a:cubicBezTo>
                    <a:pt x="38811" y="1232"/>
                    <a:pt x="38249" y="1124"/>
                    <a:pt x="37687" y="1017"/>
                  </a:cubicBezTo>
                  <a:cubicBezTo>
                    <a:pt x="36456" y="777"/>
                    <a:pt x="35332" y="562"/>
                    <a:pt x="34234" y="455"/>
                  </a:cubicBezTo>
                  <a:cubicBezTo>
                    <a:pt x="31879" y="107"/>
                    <a:pt x="29550" y="0"/>
                    <a:pt x="27195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1027874" y="1069369"/>
              <a:ext cx="1061064" cy="1854142"/>
            </a:xfrm>
            <a:custGeom>
              <a:avLst/>
              <a:gdLst/>
              <a:ahLst/>
              <a:cxnLst/>
              <a:rect l="l" t="t" r="r" b="b"/>
              <a:pathLst>
                <a:path w="31584" h="55191" extrusionOk="0">
                  <a:moveTo>
                    <a:pt x="16729" y="0"/>
                  </a:moveTo>
                  <a:cubicBezTo>
                    <a:pt x="9930" y="6343"/>
                    <a:pt x="4925" y="14587"/>
                    <a:pt x="2463" y="23634"/>
                  </a:cubicBezTo>
                  <a:cubicBezTo>
                    <a:pt x="0" y="32654"/>
                    <a:pt x="134" y="42263"/>
                    <a:pt x="2811" y="51283"/>
                  </a:cubicBezTo>
                  <a:cubicBezTo>
                    <a:pt x="7147" y="53290"/>
                    <a:pt x="11616" y="54629"/>
                    <a:pt x="15953" y="55191"/>
                  </a:cubicBezTo>
                  <a:cubicBezTo>
                    <a:pt x="18067" y="51283"/>
                    <a:pt x="20637" y="47830"/>
                    <a:pt x="23554" y="45047"/>
                  </a:cubicBezTo>
                  <a:cubicBezTo>
                    <a:pt x="22082" y="40015"/>
                    <a:pt x="21975" y="34447"/>
                    <a:pt x="23420" y="29308"/>
                  </a:cubicBezTo>
                  <a:cubicBezTo>
                    <a:pt x="24758" y="24196"/>
                    <a:pt x="27676" y="19512"/>
                    <a:pt x="31584" y="15819"/>
                  </a:cubicBezTo>
                  <a:cubicBezTo>
                    <a:pt x="27783" y="14480"/>
                    <a:pt x="23554" y="13597"/>
                    <a:pt x="19191" y="13597"/>
                  </a:cubicBezTo>
                  <a:cubicBezTo>
                    <a:pt x="17746" y="9368"/>
                    <a:pt x="16863" y="4791"/>
                    <a:pt x="16729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605249" y="3275943"/>
              <a:ext cx="2142790" cy="726593"/>
            </a:xfrm>
            <a:custGeom>
              <a:avLst/>
              <a:gdLst/>
              <a:ahLst/>
              <a:cxnLst/>
              <a:rect l="l" t="t" r="r" b="b"/>
              <a:pathLst>
                <a:path w="63783" h="21628" extrusionOk="0">
                  <a:moveTo>
                    <a:pt x="0" y="1"/>
                  </a:moveTo>
                  <a:lnTo>
                    <a:pt x="9235" y="10814"/>
                  </a:lnTo>
                  <a:lnTo>
                    <a:pt x="0" y="21628"/>
                  </a:lnTo>
                  <a:lnTo>
                    <a:pt x="54415" y="21628"/>
                  </a:lnTo>
                  <a:lnTo>
                    <a:pt x="63783" y="10814"/>
                  </a:lnTo>
                  <a:lnTo>
                    <a:pt x="54415" y="1"/>
                  </a:ln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8946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final Sprint </a:t>
            </a:r>
            <a:endParaRPr dirty="0"/>
          </a:p>
        </p:txBody>
      </p:sp>
      <p:grpSp>
        <p:nvGrpSpPr>
          <p:cNvPr id="66" name="Google Shape;66;p17"/>
          <p:cNvGrpSpPr/>
          <p:nvPr/>
        </p:nvGrpSpPr>
        <p:grpSpPr>
          <a:xfrm>
            <a:off x="710263" y="1427550"/>
            <a:ext cx="2265000" cy="1206571"/>
            <a:chOff x="710263" y="1427550"/>
            <a:chExt cx="2265000" cy="1206571"/>
          </a:xfrm>
        </p:grpSpPr>
        <p:sp>
          <p:nvSpPr>
            <p:cNvPr id="67" name="Google Shape;67;p17"/>
            <p:cNvSpPr txBox="1"/>
            <p:nvPr/>
          </p:nvSpPr>
          <p:spPr>
            <a:xfrm>
              <a:off x="710263" y="1752384"/>
              <a:ext cx="2264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03C2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Review</a:t>
              </a:r>
              <a:endParaRPr sz="1700" dirty="0">
                <a:solidFill>
                  <a:srgbClr val="03C2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8" name="Google Shape;68;p17"/>
            <p:cNvSpPr txBox="1"/>
            <p:nvPr/>
          </p:nvSpPr>
          <p:spPr>
            <a:xfrm>
              <a:off x="710263" y="2099221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Description of functionality and quick look at the issues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" name="Google Shape;69;p17"/>
            <p:cNvSpPr txBox="1"/>
            <p:nvPr/>
          </p:nvSpPr>
          <p:spPr>
            <a:xfrm>
              <a:off x="710263" y="1427550"/>
              <a:ext cx="571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3C2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400">
                <a:solidFill>
                  <a:srgbClr val="03C2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" name="Google Shape;70;p17"/>
          <p:cNvGrpSpPr/>
          <p:nvPr/>
        </p:nvGrpSpPr>
        <p:grpSpPr>
          <a:xfrm>
            <a:off x="6170038" y="1427550"/>
            <a:ext cx="2265000" cy="1206571"/>
            <a:chOff x="6170038" y="1427550"/>
            <a:chExt cx="2265000" cy="1206571"/>
          </a:xfrm>
        </p:grpSpPr>
        <p:sp>
          <p:nvSpPr>
            <p:cNvPr id="71" name="Google Shape;71;p17"/>
            <p:cNvSpPr txBox="1"/>
            <p:nvPr/>
          </p:nvSpPr>
          <p:spPr>
            <a:xfrm>
              <a:off x="6170038" y="2099221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 err="1">
                  <a:latin typeface="Roboto"/>
                  <a:ea typeface="Roboto"/>
                  <a:cs typeface="Roboto"/>
                  <a:sym typeface="Roboto"/>
                </a:rPr>
                <a:t>Our</a:t>
              </a:r>
              <a:r>
                <a:rPr lang="it-IT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it-IT" sz="1200" dirty="0" err="1">
                  <a:latin typeface="Roboto"/>
                  <a:ea typeface="Roboto"/>
                  <a:cs typeface="Roboto"/>
                  <a:sym typeface="Roboto"/>
                </a:rPr>
                <a:t>final</a:t>
              </a:r>
              <a:r>
                <a:rPr lang="it-IT" sz="1200" dirty="0">
                  <a:latin typeface="Roboto"/>
                  <a:ea typeface="Roboto"/>
                  <a:cs typeface="Roboto"/>
                  <a:sym typeface="Roboto"/>
                </a:rPr>
                <a:t> working </a:t>
              </a:r>
              <a:r>
                <a:rPr lang="it-IT" sz="1200" dirty="0" err="1">
                  <a:latin typeface="Roboto"/>
                  <a:ea typeface="Roboto"/>
                  <a:cs typeface="Roboto"/>
                  <a:sym typeface="Roboto"/>
                </a:rPr>
                <a:t>version</a:t>
              </a:r>
              <a:r>
                <a:rPr lang="it-IT" sz="1200" dirty="0">
                  <a:latin typeface="Roboto"/>
                  <a:ea typeface="Roboto"/>
                  <a:cs typeface="Roboto"/>
                  <a:sym typeface="Roboto"/>
                </a:rPr>
                <a:t> of the </a:t>
              </a:r>
              <a:r>
                <a:rPr lang="it-IT" sz="1200" dirty="0" err="1">
                  <a:latin typeface="Roboto"/>
                  <a:ea typeface="Roboto"/>
                  <a:cs typeface="Roboto"/>
                  <a:sym typeface="Roboto"/>
                </a:rPr>
                <a:t>application</a:t>
              </a:r>
              <a:endParaRPr lang="it-IT"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" name="Google Shape;72;p17"/>
            <p:cNvSpPr txBox="1"/>
            <p:nvPr/>
          </p:nvSpPr>
          <p:spPr>
            <a:xfrm>
              <a:off x="6170038" y="1752384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700" dirty="0">
                  <a:solidFill>
                    <a:srgbClr val="2B859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Live demo of the release</a:t>
              </a:r>
            </a:p>
          </p:txBody>
        </p:sp>
        <p:sp>
          <p:nvSpPr>
            <p:cNvPr id="73" name="Google Shape;73;p17"/>
            <p:cNvSpPr txBox="1"/>
            <p:nvPr/>
          </p:nvSpPr>
          <p:spPr>
            <a:xfrm>
              <a:off x="7863538" y="1427550"/>
              <a:ext cx="571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2B859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400">
                <a:solidFill>
                  <a:srgbClr val="2B85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4" name="Google Shape;74;p17"/>
          <p:cNvGrpSpPr/>
          <p:nvPr/>
        </p:nvGrpSpPr>
        <p:grpSpPr>
          <a:xfrm>
            <a:off x="6168713" y="3017630"/>
            <a:ext cx="2266325" cy="1207218"/>
            <a:chOff x="6168713" y="3017630"/>
            <a:chExt cx="2266325" cy="1207218"/>
          </a:xfrm>
        </p:grpSpPr>
        <p:sp>
          <p:nvSpPr>
            <p:cNvPr id="75" name="Google Shape;75;p17"/>
            <p:cNvSpPr txBox="1"/>
            <p:nvPr/>
          </p:nvSpPr>
          <p:spPr>
            <a:xfrm>
              <a:off x="6168713" y="3343105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4F67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retrospective</a:t>
              </a:r>
              <a:endParaRPr sz="1700" dirty="0">
                <a:solidFill>
                  <a:srgbClr val="4F67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6" name="Google Shape;76;p17"/>
            <p:cNvSpPr txBox="1"/>
            <p:nvPr/>
          </p:nvSpPr>
          <p:spPr>
            <a:xfrm>
              <a:off x="6168713" y="3689948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 err="1">
                  <a:latin typeface="Roboto"/>
                  <a:ea typeface="Roboto"/>
                  <a:cs typeface="Roboto"/>
                  <a:sym typeface="Roboto"/>
                </a:rPr>
                <a:t>What</a:t>
              </a:r>
              <a:r>
                <a:rPr lang="it-IT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it-IT" sz="1200" dirty="0" err="1">
                  <a:latin typeface="Roboto"/>
                  <a:ea typeface="Roboto"/>
                  <a:cs typeface="Roboto"/>
                  <a:sym typeface="Roboto"/>
                </a:rPr>
                <a:t>was</a:t>
              </a:r>
              <a:r>
                <a:rPr lang="it-IT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it-IT" sz="1200" dirty="0" err="1">
                  <a:latin typeface="Roboto"/>
                  <a:ea typeface="Roboto"/>
                  <a:cs typeface="Roboto"/>
                  <a:sym typeface="Roboto"/>
                </a:rPr>
                <a:t>our</a:t>
              </a:r>
              <a:r>
                <a:rPr lang="it-IT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it-IT" sz="1200" dirty="0" err="1">
                  <a:latin typeface="Roboto"/>
                  <a:ea typeface="Roboto"/>
                  <a:cs typeface="Roboto"/>
                  <a:sym typeface="Roboto"/>
                </a:rPr>
                <a:t>process</a:t>
              </a:r>
              <a:r>
                <a:rPr lang="it-IT" sz="1200" dirty="0">
                  <a:latin typeface="Roboto"/>
                  <a:ea typeface="Roboto"/>
                  <a:cs typeface="Roboto"/>
                  <a:sym typeface="Roboto"/>
                </a:rPr>
                <a:t> like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p17"/>
            <p:cNvSpPr txBox="1"/>
            <p:nvPr/>
          </p:nvSpPr>
          <p:spPr>
            <a:xfrm>
              <a:off x="7863538" y="3017630"/>
              <a:ext cx="571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4F67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400">
                <a:solidFill>
                  <a:srgbClr val="4F67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8" name="Google Shape;78;p17"/>
          <p:cNvGrpSpPr/>
          <p:nvPr/>
        </p:nvGrpSpPr>
        <p:grpSpPr>
          <a:xfrm>
            <a:off x="710263" y="3018225"/>
            <a:ext cx="2265000" cy="1206619"/>
            <a:chOff x="710263" y="3018225"/>
            <a:chExt cx="2265000" cy="1206619"/>
          </a:xfrm>
        </p:grpSpPr>
        <p:sp>
          <p:nvSpPr>
            <p:cNvPr id="79" name="Google Shape;79;p17"/>
            <p:cNvSpPr txBox="1"/>
            <p:nvPr/>
          </p:nvSpPr>
          <p:spPr>
            <a:xfrm>
              <a:off x="710263" y="3343108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UML and Pattern used</a:t>
              </a:r>
              <a:endParaRPr sz="1700" dirty="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0" name="Google Shape;80;p17"/>
            <p:cNvSpPr txBox="1"/>
            <p:nvPr/>
          </p:nvSpPr>
          <p:spPr>
            <a:xfrm>
              <a:off x="710263" y="3689944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>
                  <a:latin typeface="Roboto"/>
                  <a:ea typeface="Roboto"/>
                  <a:cs typeface="Roboto"/>
                  <a:sym typeface="Roboto"/>
                </a:rPr>
                <a:t>UML </a:t>
              </a:r>
              <a:r>
                <a:rPr lang="it-IT" sz="1200" dirty="0" err="1">
                  <a:latin typeface="Roboto"/>
                  <a:ea typeface="Roboto"/>
                  <a:cs typeface="Roboto"/>
                  <a:sym typeface="Roboto"/>
                </a:rPr>
                <a:t>architecture</a:t>
              </a:r>
              <a:r>
                <a:rPr lang="it-IT" sz="1200" dirty="0">
                  <a:latin typeface="Roboto"/>
                  <a:ea typeface="Roboto"/>
                  <a:cs typeface="Roboto"/>
                  <a:sym typeface="Roboto"/>
                </a:rPr>
                <a:t> and pattern </a:t>
              </a:r>
              <a:r>
                <a:rPr lang="it-IT" sz="1200" dirty="0" err="1">
                  <a:latin typeface="Roboto"/>
                  <a:ea typeface="Roboto"/>
                  <a:cs typeface="Roboto"/>
                  <a:sym typeface="Roboto"/>
                </a:rPr>
                <a:t>used</a:t>
              </a:r>
              <a:r>
                <a:rPr lang="it-IT" sz="1200" dirty="0">
                  <a:latin typeface="Roboto"/>
                  <a:ea typeface="Roboto"/>
                  <a:cs typeface="Roboto"/>
                  <a:sym typeface="Roboto"/>
                </a:rPr>
                <a:t> in the project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" name="Google Shape;81;p17"/>
            <p:cNvSpPr txBox="1"/>
            <p:nvPr/>
          </p:nvSpPr>
          <p:spPr>
            <a:xfrm>
              <a:off x="710263" y="3018225"/>
              <a:ext cx="571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40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2" name="Google Shape;82;p17"/>
          <p:cNvGrpSpPr/>
          <p:nvPr/>
        </p:nvGrpSpPr>
        <p:grpSpPr>
          <a:xfrm>
            <a:off x="2882797" y="1287936"/>
            <a:ext cx="3381048" cy="3380554"/>
            <a:chOff x="2882797" y="1287936"/>
            <a:chExt cx="3381048" cy="3380554"/>
          </a:xfrm>
        </p:grpSpPr>
        <p:sp>
          <p:nvSpPr>
            <p:cNvPr id="83" name="Google Shape;83;p17"/>
            <p:cNvSpPr/>
            <p:nvPr/>
          </p:nvSpPr>
          <p:spPr>
            <a:xfrm>
              <a:off x="3879750" y="2288306"/>
              <a:ext cx="1384500" cy="1384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 rot="-2670300">
              <a:off x="3440440" y="2663155"/>
              <a:ext cx="863850" cy="2005335"/>
            </a:xfrm>
            <a:custGeom>
              <a:avLst/>
              <a:gdLst/>
              <a:ahLst/>
              <a:cxnLst/>
              <a:rect l="l" t="t" r="r" b="b"/>
              <a:pathLst>
                <a:path w="15408" h="35768" extrusionOk="0">
                  <a:moveTo>
                    <a:pt x="7327" y="0"/>
                  </a:moveTo>
                  <a:cubicBezTo>
                    <a:pt x="2762" y="4679"/>
                    <a:pt x="0" y="10956"/>
                    <a:pt x="0" y="17895"/>
                  </a:cubicBezTo>
                  <a:cubicBezTo>
                    <a:pt x="0" y="24834"/>
                    <a:pt x="2762" y="31202"/>
                    <a:pt x="7327" y="35767"/>
                  </a:cubicBezTo>
                  <a:lnTo>
                    <a:pt x="15407" y="27687"/>
                  </a:lnTo>
                  <a:cubicBezTo>
                    <a:pt x="12919" y="25222"/>
                    <a:pt x="11413" y="21684"/>
                    <a:pt x="11413" y="17895"/>
                  </a:cubicBezTo>
                  <a:cubicBezTo>
                    <a:pt x="11413" y="14083"/>
                    <a:pt x="12919" y="10660"/>
                    <a:pt x="15407" y="8103"/>
                  </a:cubicBezTo>
                  <a:lnTo>
                    <a:pt x="7327" y="0"/>
                  </a:lnTo>
                  <a:close/>
                </a:path>
              </a:pathLst>
            </a:custGeom>
            <a:solidFill>
              <a:srgbClr val="796295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 rot="-2670300">
              <a:off x="2882797" y="1847181"/>
              <a:ext cx="2004045" cy="863850"/>
            </a:xfrm>
            <a:custGeom>
              <a:avLst/>
              <a:gdLst/>
              <a:ahLst/>
              <a:cxnLst/>
              <a:rect l="l" t="t" r="r" b="b"/>
              <a:pathLst>
                <a:path w="35745" h="15408" extrusionOk="0">
                  <a:moveTo>
                    <a:pt x="17872" y="0"/>
                  </a:moveTo>
                  <a:cubicBezTo>
                    <a:pt x="10934" y="0"/>
                    <a:pt x="4565" y="2739"/>
                    <a:pt x="0" y="7304"/>
                  </a:cubicBezTo>
                  <a:lnTo>
                    <a:pt x="8080" y="15407"/>
                  </a:lnTo>
                  <a:cubicBezTo>
                    <a:pt x="10637" y="12919"/>
                    <a:pt x="14061" y="11413"/>
                    <a:pt x="17872" y="11413"/>
                  </a:cubicBezTo>
                  <a:cubicBezTo>
                    <a:pt x="21684" y="11413"/>
                    <a:pt x="25108" y="12919"/>
                    <a:pt x="27665" y="15407"/>
                  </a:cubicBezTo>
                  <a:lnTo>
                    <a:pt x="35745" y="7304"/>
                  </a:lnTo>
                  <a:cubicBezTo>
                    <a:pt x="31180" y="2739"/>
                    <a:pt x="24811" y="0"/>
                    <a:pt x="17872" y="0"/>
                  </a:cubicBezTo>
                  <a:close/>
                </a:path>
              </a:pathLst>
            </a:custGeom>
            <a:solidFill>
              <a:srgbClr val="03C2A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 rot="-2670300">
              <a:off x="4839709" y="1287936"/>
              <a:ext cx="863850" cy="2005335"/>
            </a:xfrm>
            <a:custGeom>
              <a:avLst/>
              <a:gdLst/>
              <a:ahLst/>
              <a:cxnLst/>
              <a:rect l="l" t="t" r="r" b="b"/>
              <a:pathLst>
                <a:path w="15408" h="35768" extrusionOk="0">
                  <a:moveTo>
                    <a:pt x="8081" y="0"/>
                  </a:moveTo>
                  <a:lnTo>
                    <a:pt x="1" y="8103"/>
                  </a:lnTo>
                  <a:cubicBezTo>
                    <a:pt x="2466" y="10660"/>
                    <a:pt x="3995" y="14083"/>
                    <a:pt x="3995" y="17895"/>
                  </a:cubicBezTo>
                  <a:cubicBezTo>
                    <a:pt x="3995" y="21684"/>
                    <a:pt x="2466" y="25222"/>
                    <a:pt x="1" y="27687"/>
                  </a:cubicBezTo>
                  <a:lnTo>
                    <a:pt x="8081" y="35767"/>
                  </a:lnTo>
                  <a:cubicBezTo>
                    <a:pt x="12646" y="31202"/>
                    <a:pt x="15408" y="24834"/>
                    <a:pt x="15408" y="17895"/>
                  </a:cubicBezTo>
                  <a:cubicBezTo>
                    <a:pt x="15408" y="10956"/>
                    <a:pt x="12646" y="4679"/>
                    <a:pt x="8081" y="0"/>
                  </a:cubicBezTo>
                  <a:close/>
                </a:path>
              </a:pathLst>
            </a:custGeom>
            <a:solidFill>
              <a:srgbClr val="2B8597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7"/>
            <p:cNvSpPr/>
            <p:nvPr/>
          </p:nvSpPr>
          <p:spPr>
            <a:xfrm rot="-2670300">
              <a:off x="4259800" y="3245711"/>
              <a:ext cx="2004045" cy="868952"/>
            </a:xfrm>
            <a:custGeom>
              <a:avLst/>
              <a:gdLst/>
              <a:ahLst/>
              <a:cxnLst/>
              <a:rect l="l" t="t" r="r" b="b"/>
              <a:pathLst>
                <a:path w="35745" h="15499" extrusionOk="0">
                  <a:moveTo>
                    <a:pt x="8080" y="0"/>
                  </a:moveTo>
                  <a:lnTo>
                    <a:pt x="0" y="8080"/>
                  </a:lnTo>
                  <a:cubicBezTo>
                    <a:pt x="4565" y="12645"/>
                    <a:pt x="10934" y="15499"/>
                    <a:pt x="17872" y="15499"/>
                  </a:cubicBezTo>
                  <a:cubicBezTo>
                    <a:pt x="24811" y="15499"/>
                    <a:pt x="31180" y="12645"/>
                    <a:pt x="35745" y="8080"/>
                  </a:cubicBezTo>
                  <a:lnTo>
                    <a:pt x="27665" y="0"/>
                  </a:lnTo>
                  <a:cubicBezTo>
                    <a:pt x="25108" y="2465"/>
                    <a:pt x="21684" y="3995"/>
                    <a:pt x="17872" y="3995"/>
                  </a:cubicBezTo>
                  <a:cubicBezTo>
                    <a:pt x="14061" y="3995"/>
                    <a:pt x="10637" y="2465"/>
                    <a:pt x="8080" y="0"/>
                  </a:cubicBezTo>
                  <a:close/>
                </a:path>
              </a:pathLst>
            </a:custGeom>
            <a:solidFill>
              <a:srgbClr val="4F67A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17"/>
            <p:cNvGrpSpPr/>
            <p:nvPr/>
          </p:nvGrpSpPr>
          <p:grpSpPr>
            <a:xfrm flipH="1">
              <a:off x="3627784" y="3570276"/>
              <a:ext cx="362322" cy="359753"/>
              <a:chOff x="890400" y="4399350"/>
              <a:chExt cx="486600" cy="483150"/>
            </a:xfrm>
          </p:grpSpPr>
          <p:sp>
            <p:nvSpPr>
              <p:cNvPr id="89" name="Google Shape;89;p17"/>
              <p:cNvSpPr/>
              <p:nvPr/>
            </p:nvSpPr>
            <p:spPr>
              <a:xfrm>
                <a:off x="1125300" y="4503075"/>
                <a:ext cx="153800" cy="141650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5666" extrusionOk="0">
                    <a:moveTo>
                      <a:pt x="3044" y="1140"/>
                    </a:moveTo>
                    <a:cubicBezTo>
                      <a:pt x="3263" y="1140"/>
                      <a:pt x="3484" y="1182"/>
                      <a:pt x="3694" y="1269"/>
                    </a:cubicBezTo>
                    <a:cubicBezTo>
                      <a:pt x="4328" y="1532"/>
                      <a:pt x="4741" y="2151"/>
                      <a:pt x="4741" y="2836"/>
                    </a:cubicBezTo>
                    <a:cubicBezTo>
                      <a:pt x="4741" y="3525"/>
                      <a:pt x="4328" y="4144"/>
                      <a:pt x="3694" y="4406"/>
                    </a:cubicBezTo>
                    <a:cubicBezTo>
                      <a:pt x="3484" y="4493"/>
                      <a:pt x="3263" y="4536"/>
                      <a:pt x="3044" y="4536"/>
                    </a:cubicBezTo>
                    <a:cubicBezTo>
                      <a:pt x="2602" y="4536"/>
                      <a:pt x="2168" y="4363"/>
                      <a:pt x="1843" y="4038"/>
                    </a:cubicBezTo>
                    <a:cubicBezTo>
                      <a:pt x="1178" y="3377"/>
                      <a:pt x="1178" y="2299"/>
                      <a:pt x="1843" y="1638"/>
                    </a:cubicBezTo>
                    <a:cubicBezTo>
                      <a:pt x="2168" y="1312"/>
                      <a:pt x="2602" y="1140"/>
                      <a:pt x="3044" y="1140"/>
                    </a:cubicBezTo>
                    <a:close/>
                    <a:moveTo>
                      <a:pt x="3043" y="0"/>
                    </a:moveTo>
                    <a:cubicBezTo>
                      <a:pt x="2680" y="0"/>
                      <a:pt x="2313" y="70"/>
                      <a:pt x="1961" y="215"/>
                    </a:cubicBezTo>
                    <a:cubicBezTo>
                      <a:pt x="710" y="732"/>
                      <a:pt x="1" y="2060"/>
                      <a:pt x="264" y="3386"/>
                    </a:cubicBezTo>
                    <a:cubicBezTo>
                      <a:pt x="529" y="4709"/>
                      <a:pt x="1688" y="5666"/>
                      <a:pt x="3038" y="5666"/>
                    </a:cubicBezTo>
                    <a:cubicBezTo>
                      <a:pt x="3040" y="5666"/>
                      <a:pt x="3042" y="5666"/>
                      <a:pt x="3045" y="5666"/>
                    </a:cubicBezTo>
                    <a:cubicBezTo>
                      <a:pt x="3048" y="5666"/>
                      <a:pt x="3052" y="5666"/>
                      <a:pt x="3056" y="5666"/>
                    </a:cubicBezTo>
                    <a:cubicBezTo>
                      <a:pt x="3801" y="5666"/>
                      <a:pt x="4518" y="5367"/>
                      <a:pt x="5046" y="4838"/>
                    </a:cubicBezTo>
                    <a:cubicBezTo>
                      <a:pt x="6004" y="3884"/>
                      <a:pt x="6152" y="2386"/>
                      <a:pt x="5400" y="1260"/>
                    </a:cubicBezTo>
                    <a:cubicBezTo>
                      <a:pt x="4862" y="453"/>
                      <a:pt x="3967" y="0"/>
                      <a:pt x="30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0" name="Google Shape;90;p17"/>
              <p:cNvSpPr/>
              <p:nvPr/>
            </p:nvSpPr>
            <p:spPr>
              <a:xfrm>
                <a:off x="890400" y="4399350"/>
                <a:ext cx="486600" cy="483150"/>
              </a:xfrm>
              <a:custGeom>
                <a:avLst/>
                <a:gdLst/>
                <a:ahLst/>
                <a:cxnLst/>
                <a:rect l="l" t="t" r="r" b="b"/>
                <a:pathLst>
                  <a:path w="19464" h="19326" extrusionOk="0">
                    <a:moveTo>
                      <a:pt x="17908" y="1131"/>
                    </a:moveTo>
                    <a:cubicBezTo>
                      <a:pt x="18031" y="1131"/>
                      <a:pt x="18157" y="1132"/>
                      <a:pt x="18283" y="1134"/>
                    </a:cubicBezTo>
                    <a:cubicBezTo>
                      <a:pt x="18301" y="2369"/>
                      <a:pt x="18232" y="3465"/>
                      <a:pt x="18057" y="4449"/>
                    </a:cubicBezTo>
                    <a:cubicBezTo>
                      <a:pt x="16453" y="4223"/>
                      <a:pt x="15191" y="2960"/>
                      <a:pt x="14968" y="1357"/>
                    </a:cubicBezTo>
                    <a:cubicBezTo>
                      <a:pt x="15851" y="1203"/>
                      <a:pt x="16825" y="1131"/>
                      <a:pt x="17908" y="1131"/>
                    </a:cubicBezTo>
                    <a:close/>
                    <a:moveTo>
                      <a:pt x="6462" y="6683"/>
                    </a:moveTo>
                    <a:lnTo>
                      <a:pt x="6462" y="6686"/>
                    </a:lnTo>
                    <a:cubicBezTo>
                      <a:pt x="6003" y="7471"/>
                      <a:pt x="5574" y="8281"/>
                      <a:pt x="5173" y="9066"/>
                    </a:cubicBezTo>
                    <a:lnTo>
                      <a:pt x="2712" y="8839"/>
                    </a:lnTo>
                    <a:cubicBezTo>
                      <a:pt x="3545" y="7571"/>
                      <a:pt x="4952" y="6756"/>
                      <a:pt x="6462" y="6683"/>
                    </a:cubicBezTo>
                    <a:close/>
                    <a:moveTo>
                      <a:pt x="13863" y="1608"/>
                    </a:moveTo>
                    <a:cubicBezTo>
                      <a:pt x="14195" y="3637"/>
                      <a:pt x="15783" y="5225"/>
                      <a:pt x="17809" y="5557"/>
                    </a:cubicBezTo>
                    <a:cubicBezTo>
                      <a:pt x="17347" y="7209"/>
                      <a:pt x="16532" y="8534"/>
                      <a:pt x="15303" y="9718"/>
                    </a:cubicBezTo>
                    <a:cubicBezTo>
                      <a:pt x="13932" y="11043"/>
                      <a:pt x="11825" y="12218"/>
                      <a:pt x="9868" y="13221"/>
                    </a:cubicBezTo>
                    <a:lnTo>
                      <a:pt x="6196" y="9552"/>
                    </a:lnTo>
                    <a:cubicBezTo>
                      <a:pt x="7199" y="7592"/>
                      <a:pt x="8376" y="5485"/>
                      <a:pt x="9699" y="4114"/>
                    </a:cubicBezTo>
                    <a:cubicBezTo>
                      <a:pt x="10886" y="2885"/>
                      <a:pt x="12208" y="2073"/>
                      <a:pt x="13863" y="1608"/>
                    </a:cubicBezTo>
                    <a:close/>
                    <a:moveTo>
                      <a:pt x="5659" y="10612"/>
                    </a:moveTo>
                    <a:lnTo>
                      <a:pt x="8805" y="13758"/>
                    </a:lnTo>
                    <a:lnTo>
                      <a:pt x="8503" y="13909"/>
                    </a:lnTo>
                    <a:cubicBezTo>
                      <a:pt x="8237" y="14039"/>
                      <a:pt x="7984" y="14169"/>
                      <a:pt x="7736" y="14292"/>
                    </a:cubicBezTo>
                    <a:lnTo>
                      <a:pt x="5124" y="11681"/>
                    </a:lnTo>
                    <a:cubicBezTo>
                      <a:pt x="5248" y="11433"/>
                      <a:pt x="5378" y="11179"/>
                      <a:pt x="5508" y="10914"/>
                    </a:cubicBezTo>
                    <a:lnTo>
                      <a:pt x="5659" y="10612"/>
                    </a:lnTo>
                    <a:close/>
                    <a:moveTo>
                      <a:pt x="12658" y="13000"/>
                    </a:moveTo>
                    <a:lnTo>
                      <a:pt x="12658" y="13000"/>
                    </a:lnTo>
                    <a:cubicBezTo>
                      <a:pt x="12567" y="14483"/>
                      <a:pt x="11782" y="15835"/>
                      <a:pt x="10538" y="16651"/>
                    </a:cubicBezTo>
                    <a:lnTo>
                      <a:pt x="10348" y="14247"/>
                    </a:lnTo>
                    <a:cubicBezTo>
                      <a:pt x="11109" y="13858"/>
                      <a:pt x="11894" y="13441"/>
                      <a:pt x="12658" y="13000"/>
                    </a:cubicBezTo>
                    <a:close/>
                    <a:moveTo>
                      <a:pt x="4596" y="12756"/>
                    </a:moveTo>
                    <a:lnTo>
                      <a:pt x="5233" y="13393"/>
                    </a:lnTo>
                    <a:lnTo>
                      <a:pt x="4034" y="14594"/>
                    </a:lnTo>
                    <a:cubicBezTo>
                      <a:pt x="3814" y="14815"/>
                      <a:pt x="3811" y="15174"/>
                      <a:pt x="4034" y="15395"/>
                    </a:cubicBezTo>
                    <a:cubicBezTo>
                      <a:pt x="4145" y="15505"/>
                      <a:pt x="4290" y="15560"/>
                      <a:pt x="4434" y="15560"/>
                    </a:cubicBezTo>
                    <a:cubicBezTo>
                      <a:pt x="4579" y="15560"/>
                      <a:pt x="4724" y="15505"/>
                      <a:pt x="4835" y="15395"/>
                    </a:cubicBezTo>
                    <a:lnTo>
                      <a:pt x="6036" y="14193"/>
                    </a:lnTo>
                    <a:lnTo>
                      <a:pt x="6673" y="14833"/>
                    </a:lnTo>
                    <a:cubicBezTo>
                      <a:pt x="6528" y="15192"/>
                      <a:pt x="6311" y="15521"/>
                      <a:pt x="6036" y="15796"/>
                    </a:cubicBezTo>
                    <a:cubicBezTo>
                      <a:pt x="5387" y="16445"/>
                      <a:pt x="3110" y="17327"/>
                      <a:pt x="1555" y="17864"/>
                    </a:cubicBezTo>
                    <a:cubicBezTo>
                      <a:pt x="2096" y="16312"/>
                      <a:pt x="2984" y="14042"/>
                      <a:pt x="3633" y="13393"/>
                    </a:cubicBezTo>
                    <a:cubicBezTo>
                      <a:pt x="3908" y="13115"/>
                      <a:pt x="4234" y="12900"/>
                      <a:pt x="4596" y="12756"/>
                    </a:cubicBezTo>
                    <a:close/>
                    <a:moveTo>
                      <a:pt x="17939" y="0"/>
                    </a:moveTo>
                    <a:cubicBezTo>
                      <a:pt x="16582" y="0"/>
                      <a:pt x="15371" y="113"/>
                      <a:pt x="14282" y="349"/>
                    </a:cubicBezTo>
                    <a:cubicBezTo>
                      <a:pt x="14258" y="352"/>
                      <a:pt x="14234" y="358"/>
                      <a:pt x="14213" y="364"/>
                    </a:cubicBezTo>
                    <a:cubicBezTo>
                      <a:pt x="12057" y="841"/>
                      <a:pt x="10360" y="1801"/>
                      <a:pt x="8887" y="3329"/>
                    </a:cubicBezTo>
                    <a:cubicBezTo>
                      <a:pt x="8277" y="3960"/>
                      <a:pt x="7703" y="4724"/>
                      <a:pt x="7166" y="5548"/>
                    </a:cubicBezTo>
                    <a:lnTo>
                      <a:pt x="6676" y="5548"/>
                    </a:lnTo>
                    <a:cubicBezTo>
                      <a:pt x="5583" y="5548"/>
                      <a:pt x="4511" y="5856"/>
                      <a:pt x="3584" y="6436"/>
                    </a:cubicBezTo>
                    <a:cubicBezTo>
                      <a:pt x="2658" y="7016"/>
                      <a:pt x="1909" y="7837"/>
                      <a:pt x="1420" y="8815"/>
                    </a:cubicBezTo>
                    <a:lnTo>
                      <a:pt x="1284" y="9084"/>
                    </a:lnTo>
                    <a:cubicBezTo>
                      <a:pt x="1096" y="9458"/>
                      <a:pt x="1368" y="9902"/>
                      <a:pt x="1791" y="9905"/>
                    </a:cubicBezTo>
                    <a:lnTo>
                      <a:pt x="1948" y="9905"/>
                    </a:lnTo>
                    <a:lnTo>
                      <a:pt x="4623" y="10153"/>
                    </a:lnTo>
                    <a:cubicBezTo>
                      <a:pt x="4581" y="10237"/>
                      <a:pt x="4539" y="10322"/>
                      <a:pt x="4496" y="10409"/>
                    </a:cubicBezTo>
                    <a:cubicBezTo>
                      <a:pt x="4297" y="10802"/>
                      <a:pt x="4113" y="11176"/>
                      <a:pt x="3929" y="11533"/>
                    </a:cubicBezTo>
                    <a:cubicBezTo>
                      <a:pt x="3880" y="11626"/>
                      <a:pt x="3859" y="11732"/>
                      <a:pt x="3868" y="11838"/>
                    </a:cubicBezTo>
                    <a:cubicBezTo>
                      <a:pt x="3485" y="12031"/>
                      <a:pt x="3135" y="12287"/>
                      <a:pt x="2833" y="12592"/>
                    </a:cubicBezTo>
                    <a:cubicBezTo>
                      <a:pt x="1664" y="13761"/>
                      <a:pt x="275" y="18097"/>
                      <a:pt x="121" y="18586"/>
                    </a:cubicBezTo>
                    <a:cubicBezTo>
                      <a:pt x="1" y="18966"/>
                      <a:pt x="294" y="19325"/>
                      <a:pt x="657" y="19325"/>
                    </a:cubicBezTo>
                    <a:cubicBezTo>
                      <a:pt x="713" y="19325"/>
                      <a:pt x="770" y="19317"/>
                      <a:pt x="828" y="19299"/>
                    </a:cubicBezTo>
                    <a:cubicBezTo>
                      <a:pt x="1320" y="19145"/>
                      <a:pt x="5665" y="17765"/>
                      <a:pt x="6836" y="16593"/>
                    </a:cubicBezTo>
                    <a:cubicBezTo>
                      <a:pt x="7144" y="16288"/>
                      <a:pt x="7398" y="15935"/>
                      <a:pt x="7594" y="15549"/>
                    </a:cubicBezTo>
                    <a:lnTo>
                      <a:pt x="7628" y="15549"/>
                    </a:lnTo>
                    <a:cubicBezTo>
                      <a:pt x="7715" y="15549"/>
                      <a:pt x="7806" y="15527"/>
                      <a:pt x="7884" y="15485"/>
                    </a:cubicBezTo>
                    <a:cubicBezTo>
                      <a:pt x="8240" y="15304"/>
                      <a:pt x="8615" y="15117"/>
                      <a:pt x="9010" y="14920"/>
                    </a:cubicBezTo>
                    <a:lnTo>
                      <a:pt x="9255" y="14797"/>
                    </a:lnTo>
                    <a:lnTo>
                      <a:pt x="9463" y="17418"/>
                    </a:lnTo>
                    <a:lnTo>
                      <a:pt x="9463" y="17578"/>
                    </a:lnTo>
                    <a:cubicBezTo>
                      <a:pt x="9463" y="17906"/>
                      <a:pt x="9732" y="18144"/>
                      <a:pt x="10028" y="18144"/>
                    </a:cubicBezTo>
                    <a:cubicBezTo>
                      <a:pt x="10113" y="18144"/>
                      <a:pt x="10201" y="18124"/>
                      <a:pt x="10285" y="18082"/>
                    </a:cubicBezTo>
                    <a:lnTo>
                      <a:pt x="10553" y="17946"/>
                    </a:lnTo>
                    <a:cubicBezTo>
                      <a:pt x="12543" y="16950"/>
                      <a:pt x="13802" y="14914"/>
                      <a:pt x="13799" y="12689"/>
                    </a:cubicBezTo>
                    <a:lnTo>
                      <a:pt x="13799" y="12303"/>
                    </a:lnTo>
                    <a:cubicBezTo>
                      <a:pt x="14654" y="11750"/>
                      <a:pt x="15442" y="11161"/>
                      <a:pt x="16091" y="10536"/>
                    </a:cubicBezTo>
                    <a:cubicBezTo>
                      <a:pt x="17619" y="9060"/>
                      <a:pt x="18582" y="7366"/>
                      <a:pt x="19059" y="5207"/>
                    </a:cubicBezTo>
                    <a:cubicBezTo>
                      <a:pt x="19065" y="5186"/>
                      <a:pt x="19068" y="5165"/>
                      <a:pt x="19071" y="5140"/>
                    </a:cubicBezTo>
                    <a:cubicBezTo>
                      <a:pt x="19361" y="3809"/>
                      <a:pt x="19464" y="2302"/>
                      <a:pt x="19403" y="563"/>
                    </a:cubicBezTo>
                    <a:cubicBezTo>
                      <a:pt x="19394" y="264"/>
                      <a:pt x="19156" y="25"/>
                      <a:pt x="18857" y="16"/>
                    </a:cubicBezTo>
                    <a:cubicBezTo>
                      <a:pt x="18544" y="6"/>
                      <a:pt x="18238" y="0"/>
                      <a:pt x="179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1" name="Google Shape;91;p17"/>
              <p:cNvSpPr/>
              <p:nvPr/>
            </p:nvSpPr>
            <p:spPr>
              <a:xfrm>
                <a:off x="1106975" y="4639875"/>
                <a:ext cx="28325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1133" extrusionOk="0">
                    <a:moveTo>
                      <a:pt x="565" y="0"/>
                    </a:moveTo>
                    <a:cubicBezTo>
                      <a:pt x="254" y="0"/>
                      <a:pt x="0" y="254"/>
                      <a:pt x="0" y="568"/>
                    </a:cubicBezTo>
                    <a:cubicBezTo>
                      <a:pt x="0" y="879"/>
                      <a:pt x="254" y="1133"/>
                      <a:pt x="565" y="1133"/>
                    </a:cubicBezTo>
                    <a:cubicBezTo>
                      <a:pt x="879" y="1133"/>
                      <a:pt x="1132" y="879"/>
                      <a:pt x="1132" y="568"/>
                    </a:cubicBezTo>
                    <a:cubicBezTo>
                      <a:pt x="1132" y="254"/>
                      <a:pt x="879" y="0"/>
                      <a:pt x="5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92" name="Google Shape;92;p17"/>
            <p:cNvGrpSpPr/>
            <p:nvPr/>
          </p:nvGrpSpPr>
          <p:grpSpPr>
            <a:xfrm>
              <a:off x="5159732" y="3585850"/>
              <a:ext cx="358714" cy="344179"/>
              <a:chOff x="-62890750" y="2296300"/>
              <a:chExt cx="330825" cy="317450"/>
            </a:xfrm>
          </p:grpSpPr>
          <p:sp>
            <p:nvSpPr>
              <p:cNvPr id="93" name="Google Shape;93;p17"/>
              <p:cNvSpPr/>
              <p:nvPr/>
            </p:nvSpPr>
            <p:spPr>
              <a:xfrm>
                <a:off x="-62890750" y="2296300"/>
                <a:ext cx="313500" cy="195375"/>
              </a:xfrm>
              <a:custGeom>
                <a:avLst/>
                <a:gdLst/>
                <a:ahLst/>
                <a:cxnLst/>
                <a:rect l="l" t="t" r="r" b="b"/>
                <a:pathLst>
                  <a:path w="12540" h="7815" extrusionOk="0">
                    <a:moveTo>
                      <a:pt x="11437" y="2080"/>
                    </a:moveTo>
                    <a:lnTo>
                      <a:pt x="11658" y="2931"/>
                    </a:lnTo>
                    <a:lnTo>
                      <a:pt x="10776" y="2742"/>
                    </a:lnTo>
                    <a:lnTo>
                      <a:pt x="11437" y="2080"/>
                    </a:lnTo>
                    <a:close/>
                    <a:moveTo>
                      <a:pt x="6617" y="1"/>
                    </a:moveTo>
                    <a:cubicBezTo>
                      <a:pt x="4916" y="1"/>
                      <a:pt x="3340" y="662"/>
                      <a:pt x="2112" y="1828"/>
                    </a:cubicBezTo>
                    <a:cubicBezTo>
                      <a:pt x="663" y="3277"/>
                      <a:pt x="1" y="5420"/>
                      <a:pt x="379" y="7467"/>
                    </a:cubicBezTo>
                    <a:cubicBezTo>
                      <a:pt x="442" y="7656"/>
                      <a:pt x="568" y="7814"/>
                      <a:pt x="789" y="7814"/>
                    </a:cubicBezTo>
                    <a:lnTo>
                      <a:pt x="852" y="7814"/>
                    </a:lnTo>
                    <a:cubicBezTo>
                      <a:pt x="1104" y="7783"/>
                      <a:pt x="1198" y="7562"/>
                      <a:pt x="1167" y="7341"/>
                    </a:cubicBezTo>
                    <a:cubicBezTo>
                      <a:pt x="852" y="5577"/>
                      <a:pt x="1419" y="3718"/>
                      <a:pt x="2710" y="2458"/>
                    </a:cubicBezTo>
                    <a:cubicBezTo>
                      <a:pt x="3719" y="1450"/>
                      <a:pt x="5136" y="851"/>
                      <a:pt x="6617" y="851"/>
                    </a:cubicBezTo>
                    <a:cubicBezTo>
                      <a:pt x="7940" y="851"/>
                      <a:pt x="9200" y="1324"/>
                      <a:pt x="10177" y="2206"/>
                    </a:cubicBezTo>
                    <a:lnTo>
                      <a:pt x="9610" y="2773"/>
                    </a:lnTo>
                    <a:cubicBezTo>
                      <a:pt x="9484" y="2899"/>
                      <a:pt x="9452" y="3057"/>
                      <a:pt x="9484" y="3183"/>
                    </a:cubicBezTo>
                    <a:cubicBezTo>
                      <a:pt x="9515" y="3340"/>
                      <a:pt x="9641" y="3403"/>
                      <a:pt x="9799" y="3466"/>
                    </a:cubicBezTo>
                    <a:lnTo>
                      <a:pt x="12036" y="3939"/>
                    </a:lnTo>
                    <a:lnTo>
                      <a:pt x="12130" y="3939"/>
                    </a:lnTo>
                    <a:cubicBezTo>
                      <a:pt x="12225" y="3939"/>
                      <a:pt x="12319" y="3876"/>
                      <a:pt x="12382" y="3813"/>
                    </a:cubicBezTo>
                    <a:cubicBezTo>
                      <a:pt x="12508" y="3687"/>
                      <a:pt x="12540" y="3561"/>
                      <a:pt x="12508" y="3403"/>
                    </a:cubicBezTo>
                    <a:lnTo>
                      <a:pt x="12036" y="1167"/>
                    </a:lnTo>
                    <a:cubicBezTo>
                      <a:pt x="12004" y="1009"/>
                      <a:pt x="11878" y="883"/>
                      <a:pt x="11752" y="851"/>
                    </a:cubicBezTo>
                    <a:cubicBezTo>
                      <a:pt x="11715" y="844"/>
                      <a:pt x="11678" y="840"/>
                      <a:pt x="11642" y="840"/>
                    </a:cubicBezTo>
                    <a:cubicBezTo>
                      <a:pt x="11526" y="840"/>
                      <a:pt x="11422" y="881"/>
                      <a:pt x="11374" y="977"/>
                    </a:cubicBezTo>
                    <a:lnTo>
                      <a:pt x="10776" y="1576"/>
                    </a:lnTo>
                    <a:cubicBezTo>
                      <a:pt x="9641" y="536"/>
                      <a:pt x="8129" y="1"/>
                      <a:pt x="66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7"/>
              <p:cNvSpPr/>
              <p:nvPr/>
            </p:nvSpPr>
            <p:spPr>
              <a:xfrm>
                <a:off x="-62874975" y="2417475"/>
                <a:ext cx="315050" cy="196275"/>
              </a:xfrm>
              <a:custGeom>
                <a:avLst/>
                <a:gdLst/>
                <a:ahLst/>
                <a:cxnLst/>
                <a:rect l="l" t="t" r="r" b="b"/>
                <a:pathLst>
                  <a:path w="12602" h="7851" extrusionOk="0">
                    <a:moveTo>
                      <a:pt x="977" y="4857"/>
                    </a:moveTo>
                    <a:lnTo>
                      <a:pt x="1827" y="5078"/>
                    </a:lnTo>
                    <a:lnTo>
                      <a:pt x="1166" y="5739"/>
                    </a:lnTo>
                    <a:lnTo>
                      <a:pt x="977" y="4857"/>
                    </a:lnTo>
                    <a:close/>
                    <a:moveTo>
                      <a:pt x="11779" y="1"/>
                    </a:moveTo>
                    <a:cubicBezTo>
                      <a:pt x="11759" y="1"/>
                      <a:pt x="11739" y="2"/>
                      <a:pt x="11720" y="6"/>
                    </a:cubicBezTo>
                    <a:cubicBezTo>
                      <a:pt x="11499" y="69"/>
                      <a:pt x="11373" y="289"/>
                      <a:pt x="11405" y="478"/>
                    </a:cubicBezTo>
                    <a:cubicBezTo>
                      <a:pt x="11720" y="2274"/>
                      <a:pt x="11184" y="4101"/>
                      <a:pt x="9861" y="5361"/>
                    </a:cubicBezTo>
                    <a:cubicBezTo>
                      <a:pt x="8853" y="6401"/>
                      <a:pt x="7435" y="7000"/>
                      <a:pt x="5986" y="7000"/>
                    </a:cubicBezTo>
                    <a:cubicBezTo>
                      <a:pt x="4631" y="7000"/>
                      <a:pt x="3371" y="6527"/>
                      <a:pt x="2394" y="5645"/>
                    </a:cubicBezTo>
                    <a:lnTo>
                      <a:pt x="2993" y="5046"/>
                    </a:lnTo>
                    <a:cubicBezTo>
                      <a:pt x="3088" y="4952"/>
                      <a:pt x="3151" y="4794"/>
                      <a:pt x="3088" y="4668"/>
                    </a:cubicBezTo>
                    <a:cubicBezTo>
                      <a:pt x="3056" y="4511"/>
                      <a:pt x="2962" y="4416"/>
                      <a:pt x="2772" y="4385"/>
                    </a:cubicBezTo>
                    <a:lnTo>
                      <a:pt x="536" y="3912"/>
                    </a:lnTo>
                    <a:cubicBezTo>
                      <a:pt x="506" y="3905"/>
                      <a:pt x="476" y="3901"/>
                      <a:pt x="446" y="3901"/>
                    </a:cubicBezTo>
                    <a:cubicBezTo>
                      <a:pt x="350" y="3901"/>
                      <a:pt x="254" y="3942"/>
                      <a:pt x="158" y="4038"/>
                    </a:cubicBezTo>
                    <a:cubicBezTo>
                      <a:pt x="32" y="4164"/>
                      <a:pt x="0" y="4290"/>
                      <a:pt x="32" y="4448"/>
                    </a:cubicBezTo>
                    <a:lnTo>
                      <a:pt x="504" y="6685"/>
                    </a:lnTo>
                    <a:cubicBezTo>
                      <a:pt x="536" y="6842"/>
                      <a:pt x="662" y="6937"/>
                      <a:pt x="788" y="7000"/>
                    </a:cubicBezTo>
                    <a:lnTo>
                      <a:pt x="882" y="7000"/>
                    </a:lnTo>
                    <a:cubicBezTo>
                      <a:pt x="1008" y="7000"/>
                      <a:pt x="1103" y="6968"/>
                      <a:pt x="1166" y="6874"/>
                    </a:cubicBezTo>
                    <a:lnTo>
                      <a:pt x="1764" y="6275"/>
                    </a:lnTo>
                    <a:cubicBezTo>
                      <a:pt x="2899" y="7315"/>
                      <a:pt x="4411" y="7850"/>
                      <a:pt x="5923" y="7850"/>
                    </a:cubicBezTo>
                    <a:cubicBezTo>
                      <a:pt x="7624" y="7850"/>
                      <a:pt x="9200" y="7189"/>
                      <a:pt x="10428" y="6023"/>
                    </a:cubicBezTo>
                    <a:cubicBezTo>
                      <a:pt x="11909" y="4511"/>
                      <a:pt x="12602" y="2400"/>
                      <a:pt x="12192" y="321"/>
                    </a:cubicBezTo>
                    <a:cubicBezTo>
                      <a:pt x="12164" y="123"/>
                      <a:pt x="11958" y="1"/>
                      <a:pt x="117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7"/>
              <p:cNvSpPr/>
              <p:nvPr/>
            </p:nvSpPr>
            <p:spPr>
              <a:xfrm>
                <a:off x="-62822225" y="2357750"/>
                <a:ext cx="193000" cy="192975"/>
              </a:xfrm>
              <a:custGeom>
                <a:avLst/>
                <a:gdLst/>
                <a:ahLst/>
                <a:cxnLst/>
                <a:rect l="l" t="t" r="r" b="b"/>
                <a:pathLst>
                  <a:path w="7720" h="7719" extrusionOk="0">
                    <a:moveTo>
                      <a:pt x="2238" y="1323"/>
                    </a:moveTo>
                    <a:lnTo>
                      <a:pt x="2238" y="1323"/>
                    </a:lnTo>
                    <a:cubicBezTo>
                      <a:pt x="2143" y="1544"/>
                      <a:pt x="2049" y="1827"/>
                      <a:pt x="1986" y="2111"/>
                    </a:cubicBezTo>
                    <a:lnTo>
                      <a:pt x="1419" y="2111"/>
                    </a:lnTo>
                    <a:cubicBezTo>
                      <a:pt x="1671" y="1796"/>
                      <a:pt x="1923" y="1512"/>
                      <a:pt x="2238" y="1323"/>
                    </a:cubicBezTo>
                    <a:close/>
                    <a:moveTo>
                      <a:pt x="3466" y="1040"/>
                    </a:moveTo>
                    <a:lnTo>
                      <a:pt x="3466" y="2111"/>
                    </a:lnTo>
                    <a:lnTo>
                      <a:pt x="2836" y="2111"/>
                    </a:lnTo>
                    <a:cubicBezTo>
                      <a:pt x="2994" y="1575"/>
                      <a:pt x="3246" y="1229"/>
                      <a:pt x="3466" y="1040"/>
                    </a:cubicBezTo>
                    <a:close/>
                    <a:moveTo>
                      <a:pt x="4254" y="1040"/>
                    </a:moveTo>
                    <a:cubicBezTo>
                      <a:pt x="4538" y="1229"/>
                      <a:pt x="4727" y="1575"/>
                      <a:pt x="4884" y="2111"/>
                    </a:cubicBezTo>
                    <a:lnTo>
                      <a:pt x="4254" y="2111"/>
                    </a:lnTo>
                    <a:lnTo>
                      <a:pt x="4254" y="1040"/>
                    </a:lnTo>
                    <a:close/>
                    <a:moveTo>
                      <a:pt x="5483" y="1323"/>
                    </a:moveTo>
                    <a:lnTo>
                      <a:pt x="5483" y="1323"/>
                    </a:lnTo>
                    <a:cubicBezTo>
                      <a:pt x="5798" y="1512"/>
                      <a:pt x="6081" y="1796"/>
                      <a:pt x="6302" y="2111"/>
                    </a:cubicBezTo>
                    <a:lnTo>
                      <a:pt x="5766" y="2111"/>
                    </a:lnTo>
                    <a:cubicBezTo>
                      <a:pt x="5672" y="1827"/>
                      <a:pt x="5609" y="1544"/>
                      <a:pt x="5483" y="1323"/>
                    </a:cubicBezTo>
                    <a:close/>
                    <a:moveTo>
                      <a:pt x="1765" y="2930"/>
                    </a:moveTo>
                    <a:cubicBezTo>
                      <a:pt x="1734" y="3245"/>
                      <a:pt x="1702" y="3560"/>
                      <a:pt x="1702" y="3875"/>
                    </a:cubicBezTo>
                    <a:cubicBezTo>
                      <a:pt x="1702" y="4190"/>
                      <a:pt x="1734" y="4537"/>
                      <a:pt x="1765" y="4820"/>
                    </a:cubicBezTo>
                    <a:lnTo>
                      <a:pt x="978" y="4820"/>
                    </a:lnTo>
                    <a:cubicBezTo>
                      <a:pt x="883" y="4537"/>
                      <a:pt x="820" y="4222"/>
                      <a:pt x="820" y="3875"/>
                    </a:cubicBezTo>
                    <a:cubicBezTo>
                      <a:pt x="820" y="3497"/>
                      <a:pt x="883" y="3214"/>
                      <a:pt x="978" y="2930"/>
                    </a:cubicBezTo>
                    <a:close/>
                    <a:moveTo>
                      <a:pt x="5136" y="2930"/>
                    </a:moveTo>
                    <a:cubicBezTo>
                      <a:pt x="5168" y="3245"/>
                      <a:pt x="5199" y="3560"/>
                      <a:pt x="5199" y="3875"/>
                    </a:cubicBezTo>
                    <a:cubicBezTo>
                      <a:pt x="5199" y="4222"/>
                      <a:pt x="5168" y="4537"/>
                      <a:pt x="5136" y="4820"/>
                    </a:cubicBezTo>
                    <a:lnTo>
                      <a:pt x="4286" y="4820"/>
                    </a:lnTo>
                    <a:lnTo>
                      <a:pt x="4286" y="2930"/>
                    </a:lnTo>
                    <a:close/>
                    <a:moveTo>
                      <a:pt x="6743" y="2930"/>
                    </a:moveTo>
                    <a:cubicBezTo>
                      <a:pt x="6869" y="3245"/>
                      <a:pt x="6900" y="3560"/>
                      <a:pt x="6900" y="3875"/>
                    </a:cubicBezTo>
                    <a:cubicBezTo>
                      <a:pt x="6900" y="4222"/>
                      <a:pt x="6869" y="4537"/>
                      <a:pt x="6743" y="4820"/>
                    </a:cubicBezTo>
                    <a:lnTo>
                      <a:pt x="5955" y="4820"/>
                    </a:lnTo>
                    <a:cubicBezTo>
                      <a:pt x="5987" y="4505"/>
                      <a:pt x="6018" y="4190"/>
                      <a:pt x="6018" y="3875"/>
                    </a:cubicBezTo>
                    <a:cubicBezTo>
                      <a:pt x="6018" y="3560"/>
                      <a:pt x="5987" y="3214"/>
                      <a:pt x="5955" y="2930"/>
                    </a:cubicBezTo>
                    <a:close/>
                    <a:moveTo>
                      <a:pt x="3466" y="2930"/>
                    </a:moveTo>
                    <a:lnTo>
                      <a:pt x="3466" y="4852"/>
                    </a:lnTo>
                    <a:lnTo>
                      <a:pt x="2647" y="4852"/>
                    </a:lnTo>
                    <a:cubicBezTo>
                      <a:pt x="2553" y="4537"/>
                      <a:pt x="2553" y="4222"/>
                      <a:pt x="2553" y="3875"/>
                    </a:cubicBezTo>
                    <a:cubicBezTo>
                      <a:pt x="2553" y="3497"/>
                      <a:pt x="2616" y="3214"/>
                      <a:pt x="2647" y="2930"/>
                    </a:cubicBezTo>
                    <a:close/>
                    <a:moveTo>
                      <a:pt x="6302" y="5640"/>
                    </a:moveTo>
                    <a:cubicBezTo>
                      <a:pt x="6081" y="5955"/>
                      <a:pt x="5798" y="6238"/>
                      <a:pt x="5483" y="6427"/>
                    </a:cubicBezTo>
                    <a:cubicBezTo>
                      <a:pt x="5609" y="6207"/>
                      <a:pt x="5672" y="5923"/>
                      <a:pt x="5766" y="5640"/>
                    </a:cubicBezTo>
                    <a:close/>
                    <a:moveTo>
                      <a:pt x="1986" y="5671"/>
                    </a:moveTo>
                    <a:cubicBezTo>
                      <a:pt x="2049" y="5955"/>
                      <a:pt x="2143" y="6238"/>
                      <a:pt x="2238" y="6459"/>
                    </a:cubicBezTo>
                    <a:cubicBezTo>
                      <a:pt x="1923" y="6238"/>
                      <a:pt x="1671" y="5955"/>
                      <a:pt x="1419" y="5671"/>
                    </a:cubicBezTo>
                    <a:close/>
                    <a:moveTo>
                      <a:pt x="4916" y="5640"/>
                    </a:moveTo>
                    <a:cubicBezTo>
                      <a:pt x="4727" y="6144"/>
                      <a:pt x="4538" y="6522"/>
                      <a:pt x="4286" y="6711"/>
                    </a:cubicBezTo>
                    <a:lnTo>
                      <a:pt x="4286" y="5640"/>
                    </a:lnTo>
                    <a:close/>
                    <a:moveTo>
                      <a:pt x="3466" y="5671"/>
                    </a:moveTo>
                    <a:lnTo>
                      <a:pt x="3466" y="6742"/>
                    </a:lnTo>
                    <a:cubicBezTo>
                      <a:pt x="3246" y="6553"/>
                      <a:pt x="2994" y="6144"/>
                      <a:pt x="2836" y="5671"/>
                    </a:cubicBezTo>
                    <a:close/>
                    <a:moveTo>
                      <a:pt x="3876" y="0"/>
                    </a:moveTo>
                    <a:cubicBezTo>
                      <a:pt x="2301" y="0"/>
                      <a:pt x="915" y="945"/>
                      <a:pt x="316" y="2332"/>
                    </a:cubicBezTo>
                    <a:cubicBezTo>
                      <a:pt x="127" y="2804"/>
                      <a:pt x="1" y="3308"/>
                      <a:pt x="1" y="3875"/>
                    </a:cubicBezTo>
                    <a:cubicBezTo>
                      <a:pt x="1" y="4411"/>
                      <a:pt x="127" y="4946"/>
                      <a:pt x="316" y="5419"/>
                    </a:cubicBezTo>
                    <a:cubicBezTo>
                      <a:pt x="915" y="6774"/>
                      <a:pt x="2301" y="7719"/>
                      <a:pt x="3876" y="7719"/>
                    </a:cubicBezTo>
                    <a:cubicBezTo>
                      <a:pt x="5451" y="7719"/>
                      <a:pt x="6806" y="6774"/>
                      <a:pt x="7405" y="5419"/>
                    </a:cubicBezTo>
                    <a:cubicBezTo>
                      <a:pt x="7594" y="4946"/>
                      <a:pt x="7720" y="4411"/>
                      <a:pt x="7720" y="3875"/>
                    </a:cubicBezTo>
                    <a:cubicBezTo>
                      <a:pt x="7720" y="3308"/>
                      <a:pt x="7594" y="2804"/>
                      <a:pt x="7405" y="2332"/>
                    </a:cubicBezTo>
                    <a:cubicBezTo>
                      <a:pt x="6806" y="945"/>
                      <a:pt x="5451" y="0"/>
                      <a:pt x="38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" name="Google Shape;96;p17"/>
            <p:cNvGrpSpPr/>
            <p:nvPr/>
          </p:nvGrpSpPr>
          <p:grpSpPr>
            <a:xfrm>
              <a:off x="5177093" y="2052528"/>
              <a:ext cx="341353" cy="344076"/>
              <a:chOff x="1777925" y="1953700"/>
              <a:chExt cx="294600" cy="296950"/>
            </a:xfrm>
          </p:grpSpPr>
          <p:sp>
            <p:nvSpPr>
              <p:cNvPr id="97" name="Google Shape;97;p17"/>
              <p:cNvSpPr/>
              <p:nvPr/>
            </p:nvSpPr>
            <p:spPr>
              <a:xfrm>
                <a:off x="1794450" y="2052125"/>
                <a:ext cx="278075" cy="198525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7941" extrusionOk="0">
                    <a:moveTo>
                      <a:pt x="10545" y="1"/>
                    </a:moveTo>
                    <a:cubicBezTo>
                      <a:pt x="10499" y="1"/>
                      <a:pt x="10449" y="11"/>
                      <a:pt x="10397" y="33"/>
                    </a:cubicBezTo>
                    <a:cubicBezTo>
                      <a:pt x="10208" y="64"/>
                      <a:pt x="10145" y="253"/>
                      <a:pt x="10177" y="474"/>
                    </a:cubicBezTo>
                    <a:cubicBezTo>
                      <a:pt x="10334" y="1009"/>
                      <a:pt x="10460" y="1514"/>
                      <a:pt x="10460" y="1986"/>
                    </a:cubicBezTo>
                    <a:cubicBezTo>
                      <a:pt x="10460" y="4885"/>
                      <a:pt x="8129" y="7247"/>
                      <a:pt x="5199" y="7247"/>
                    </a:cubicBezTo>
                    <a:cubicBezTo>
                      <a:pt x="3561" y="7247"/>
                      <a:pt x="2017" y="6460"/>
                      <a:pt x="1040" y="5137"/>
                    </a:cubicBezTo>
                    <a:lnTo>
                      <a:pt x="1734" y="5137"/>
                    </a:lnTo>
                    <a:cubicBezTo>
                      <a:pt x="1954" y="5137"/>
                      <a:pt x="2112" y="4979"/>
                      <a:pt x="2112" y="4790"/>
                    </a:cubicBezTo>
                    <a:cubicBezTo>
                      <a:pt x="2112" y="4601"/>
                      <a:pt x="1954" y="4444"/>
                      <a:pt x="1734" y="4444"/>
                    </a:cubicBezTo>
                    <a:lnTo>
                      <a:pt x="379" y="4444"/>
                    </a:lnTo>
                    <a:cubicBezTo>
                      <a:pt x="158" y="4444"/>
                      <a:pt x="1" y="4601"/>
                      <a:pt x="1" y="4790"/>
                    </a:cubicBezTo>
                    <a:lnTo>
                      <a:pt x="1" y="6176"/>
                    </a:lnTo>
                    <a:cubicBezTo>
                      <a:pt x="1" y="6365"/>
                      <a:pt x="158" y="6523"/>
                      <a:pt x="379" y="6523"/>
                    </a:cubicBezTo>
                    <a:cubicBezTo>
                      <a:pt x="568" y="6523"/>
                      <a:pt x="725" y="6365"/>
                      <a:pt x="725" y="6176"/>
                    </a:cubicBezTo>
                    <a:lnTo>
                      <a:pt x="725" y="5830"/>
                    </a:lnTo>
                    <a:cubicBezTo>
                      <a:pt x="1860" y="7184"/>
                      <a:pt x="3529" y="7941"/>
                      <a:pt x="5199" y="7941"/>
                    </a:cubicBezTo>
                    <a:cubicBezTo>
                      <a:pt x="8476" y="7941"/>
                      <a:pt x="11122" y="5294"/>
                      <a:pt x="11122" y="2049"/>
                    </a:cubicBezTo>
                    <a:cubicBezTo>
                      <a:pt x="11122" y="1482"/>
                      <a:pt x="11028" y="883"/>
                      <a:pt x="10839" y="253"/>
                    </a:cubicBezTo>
                    <a:cubicBezTo>
                      <a:pt x="10814" y="109"/>
                      <a:pt x="10698" y="1"/>
                      <a:pt x="105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7"/>
              <p:cNvSpPr/>
              <p:nvPr/>
            </p:nvSpPr>
            <p:spPr>
              <a:xfrm>
                <a:off x="1777925" y="1953700"/>
                <a:ext cx="278050" cy="198675"/>
              </a:xfrm>
              <a:custGeom>
                <a:avLst/>
                <a:gdLst/>
                <a:ahLst/>
                <a:cxnLst/>
                <a:rect l="l" t="t" r="r" b="b"/>
                <a:pathLst>
                  <a:path w="11122" h="7947" extrusionOk="0">
                    <a:moveTo>
                      <a:pt x="5892" y="0"/>
                    </a:moveTo>
                    <a:cubicBezTo>
                      <a:pt x="2647" y="0"/>
                      <a:pt x="0" y="2615"/>
                      <a:pt x="0" y="5892"/>
                    </a:cubicBezTo>
                    <a:cubicBezTo>
                      <a:pt x="0" y="6459"/>
                      <a:pt x="63" y="7026"/>
                      <a:pt x="284" y="7656"/>
                    </a:cubicBezTo>
                    <a:cubicBezTo>
                      <a:pt x="310" y="7869"/>
                      <a:pt x="450" y="7947"/>
                      <a:pt x="606" y="7947"/>
                    </a:cubicBezTo>
                    <a:cubicBezTo>
                      <a:pt x="635" y="7947"/>
                      <a:pt x="664" y="7944"/>
                      <a:pt x="693" y="7939"/>
                    </a:cubicBezTo>
                    <a:cubicBezTo>
                      <a:pt x="914" y="7908"/>
                      <a:pt x="977" y="7719"/>
                      <a:pt x="945" y="7498"/>
                    </a:cubicBezTo>
                    <a:cubicBezTo>
                      <a:pt x="788" y="6963"/>
                      <a:pt x="662" y="6459"/>
                      <a:pt x="662" y="5923"/>
                    </a:cubicBezTo>
                    <a:cubicBezTo>
                      <a:pt x="662" y="3056"/>
                      <a:pt x="2993" y="693"/>
                      <a:pt x="5923" y="693"/>
                    </a:cubicBezTo>
                    <a:cubicBezTo>
                      <a:pt x="7561" y="693"/>
                      <a:pt x="9105" y="1481"/>
                      <a:pt x="10082" y="2773"/>
                    </a:cubicBezTo>
                    <a:lnTo>
                      <a:pt x="9389" y="2773"/>
                    </a:lnTo>
                    <a:cubicBezTo>
                      <a:pt x="9168" y="2773"/>
                      <a:pt x="9011" y="2930"/>
                      <a:pt x="9011" y="3151"/>
                    </a:cubicBezTo>
                    <a:cubicBezTo>
                      <a:pt x="9011" y="3340"/>
                      <a:pt x="9168" y="3497"/>
                      <a:pt x="9389" y="3497"/>
                    </a:cubicBezTo>
                    <a:lnTo>
                      <a:pt x="10743" y="3497"/>
                    </a:lnTo>
                    <a:cubicBezTo>
                      <a:pt x="10964" y="3497"/>
                      <a:pt x="11121" y="3340"/>
                      <a:pt x="11121" y="3151"/>
                    </a:cubicBezTo>
                    <a:lnTo>
                      <a:pt x="11121" y="1765"/>
                    </a:lnTo>
                    <a:cubicBezTo>
                      <a:pt x="11121" y="1575"/>
                      <a:pt x="10964" y="1418"/>
                      <a:pt x="10743" y="1418"/>
                    </a:cubicBezTo>
                    <a:cubicBezTo>
                      <a:pt x="10554" y="1418"/>
                      <a:pt x="10397" y="1575"/>
                      <a:pt x="10397" y="1765"/>
                    </a:cubicBezTo>
                    <a:lnTo>
                      <a:pt x="10397" y="2111"/>
                    </a:lnTo>
                    <a:cubicBezTo>
                      <a:pt x="9263" y="725"/>
                      <a:pt x="7593" y="0"/>
                      <a:pt x="58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7"/>
              <p:cNvSpPr/>
              <p:nvPr/>
            </p:nvSpPr>
            <p:spPr>
              <a:xfrm>
                <a:off x="1829125" y="2006475"/>
                <a:ext cx="191400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7656" h="7656" extrusionOk="0">
                    <a:moveTo>
                      <a:pt x="4190" y="693"/>
                    </a:moveTo>
                    <a:cubicBezTo>
                      <a:pt x="4757" y="788"/>
                      <a:pt x="5324" y="1008"/>
                      <a:pt x="5797" y="1386"/>
                    </a:cubicBezTo>
                    <a:lnTo>
                      <a:pt x="5545" y="1607"/>
                    </a:lnTo>
                    <a:cubicBezTo>
                      <a:pt x="5450" y="1733"/>
                      <a:pt x="5450" y="1953"/>
                      <a:pt x="5545" y="2079"/>
                    </a:cubicBezTo>
                    <a:cubicBezTo>
                      <a:pt x="5608" y="2142"/>
                      <a:pt x="5702" y="2174"/>
                      <a:pt x="5793" y="2174"/>
                    </a:cubicBezTo>
                    <a:cubicBezTo>
                      <a:pt x="5884" y="2174"/>
                      <a:pt x="5970" y="2142"/>
                      <a:pt x="6017" y="2079"/>
                    </a:cubicBezTo>
                    <a:lnTo>
                      <a:pt x="6270" y="1859"/>
                    </a:lnTo>
                    <a:cubicBezTo>
                      <a:pt x="6616" y="2268"/>
                      <a:pt x="6868" y="2835"/>
                      <a:pt x="6931" y="3466"/>
                    </a:cubicBezTo>
                    <a:lnTo>
                      <a:pt x="6616" y="3466"/>
                    </a:lnTo>
                    <a:cubicBezTo>
                      <a:pt x="6427" y="3466"/>
                      <a:pt x="6270" y="3623"/>
                      <a:pt x="6270" y="3812"/>
                    </a:cubicBezTo>
                    <a:cubicBezTo>
                      <a:pt x="6270" y="4001"/>
                      <a:pt x="6427" y="4159"/>
                      <a:pt x="6616" y="4159"/>
                    </a:cubicBezTo>
                    <a:lnTo>
                      <a:pt x="6931" y="4159"/>
                    </a:lnTo>
                    <a:cubicBezTo>
                      <a:pt x="6868" y="4757"/>
                      <a:pt x="6616" y="5324"/>
                      <a:pt x="6270" y="5797"/>
                    </a:cubicBezTo>
                    <a:lnTo>
                      <a:pt x="6017" y="5545"/>
                    </a:lnTo>
                    <a:cubicBezTo>
                      <a:pt x="5970" y="5482"/>
                      <a:pt x="5884" y="5450"/>
                      <a:pt x="5793" y="5450"/>
                    </a:cubicBezTo>
                    <a:cubicBezTo>
                      <a:pt x="5702" y="5450"/>
                      <a:pt x="5608" y="5482"/>
                      <a:pt x="5545" y="5545"/>
                    </a:cubicBezTo>
                    <a:cubicBezTo>
                      <a:pt x="5450" y="5671"/>
                      <a:pt x="5450" y="5923"/>
                      <a:pt x="5545" y="6017"/>
                    </a:cubicBezTo>
                    <a:lnTo>
                      <a:pt x="5797" y="6270"/>
                    </a:lnTo>
                    <a:cubicBezTo>
                      <a:pt x="5356" y="6616"/>
                      <a:pt x="4820" y="6837"/>
                      <a:pt x="4190" y="6931"/>
                    </a:cubicBezTo>
                    <a:lnTo>
                      <a:pt x="4190" y="6616"/>
                    </a:lnTo>
                    <a:cubicBezTo>
                      <a:pt x="4190" y="6427"/>
                      <a:pt x="4033" y="6270"/>
                      <a:pt x="3812" y="6270"/>
                    </a:cubicBezTo>
                    <a:cubicBezTo>
                      <a:pt x="3623" y="6270"/>
                      <a:pt x="3466" y="6427"/>
                      <a:pt x="3466" y="6616"/>
                    </a:cubicBezTo>
                    <a:lnTo>
                      <a:pt x="3466" y="6931"/>
                    </a:lnTo>
                    <a:cubicBezTo>
                      <a:pt x="2867" y="6837"/>
                      <a:pt x="2331" y="6616"/>
                      <a:pt x="1859" y="6270"/>
                    </a:cubicBezTo>
                    <a:lnTo>
                      <a:pt x="2079" y="6017"/>
                    </a:lnTo>
                    <a:cubicBezTo>
                      <a:pt x="2205" y="5891"/>
                      <a:pt x="2205" y="5671"/>
                      <a:pt x="2079" y="5545"/>
                    </a:cubicBezTo>
                    <a:cubicBezTo>
                      <a:pt x="2032" y="5482"/>
                      <a:pt x="1945" y="5450"/>
                      <a:pt x="1855" y="5450"/>
                    </a:cubicBezTo>
                    <a:cubicBezTo>
                      <a:pt x="1764" y="5450"/>
                      <a:pt x="1670" y="5482"/>
                      <a:pt x="1607" y="5545"/>
                    </a:cubicBezTo>
                    <a:lnTo>
                      <a:pt x="1386" y="5797"/>
                    </a:lnTo>
                    <a:cubicBezTo>
                      <a:pt x="1040" y="5356"/>
                      <a:pt x="788" y="4789"/>
                      <a:pt x="725" y="4159"/>
                    </a:cubicBezTo>
                    <a:lnTo>
                      <a:pt x="1040" y="4159"/>
                    </a:lnTo>
                    <a:cubicBezTo>
                      <a:pt x="1229" y="4159"/>
                      <a:pt x="1386" y="4001"/>
                      <a:pt x="1386" y="3812"/>
                    </a:cubicBezTo>
                    <a:cubicBezTo>
                      <a:pt x="1386" y="3623"/>
                      <a:pt x="1229" y="3466"/>
                      <a:pt x="1040" y="3466"/>
                    </a:cubicBezTo>
                    <a:lnTo>
                      <a:pt x="725" y="3466"/>
                    </a:lnTo>
                    <a:cubicBezTo>
                      <a:pt x="788" y="2867"/>
                      <a:pt x="1040" y="2331"/>
                      <a:pt x="1386" y="1859"/>
                    </a:cubicBezTo>
                    <a:lnTo>
                      <a:pt x="1607" y="2079"/>
                    </a:lnTo>
                    <a:cubicBezTo>
                      <a:pt x="1701" y="2174"/>
                      <a:pt x="1764" y="2205"/>
                      <a:pt x="1859" y="2205"/>
                    </a:cubicBezTo>
                    <a:cubicBezTo>
                      <a:pt x="1922" y="2205"/>
                      <a:pt x="2048" y="2174"/>
                      <a:pt x="2079" y="2079"/>
                    </a:cubicBezTo>
                    <a:cubicBezTo>
                      <a:pt x="2205" y="1953"/>
                      <a:pt x="2205" y="1733"/>
                      <a:pt x="2079" y="1607"/>
                    </a:cubicBezTo>
                    <a:lnTo>
                      <a:pt x="1859" y="1386"/>
                    </a:lnTo>
                    <a:cubicBezTo>
                      <a:pt x="2300" y="1008"/>
                      <a:pt x="2835" y="788"/>
                      <a:pt x="3466" y="693"/>
                    </a:cubicBezTo>
                    <a:lnTo>
                      <a:pt x="3466" y="1008"/>
                    </a:lnTo>
                    <a:cubicBezTo>
                      <a:pt x="3466" y="1229"/>
                      <a:pt x="3623" y="1386"/>
                      <a:pt x="3812" y="1386"/>
                    </a:cubicBezTo>
                    <a:cubicBezTo>
                      <a:pt x="4033" y="1386"/>
                      <a:pt x="4190" y="1229"/>
                      <a:pt x="4190" y="1008"/>
                    </a:cubicBezTo>
                    <a:lnTo>
                      <a:pt x="4190" y="693"/>
                    </a:lnTo>
                    <a:close/>
                    <a:moveTo>
                      <a:pt x="3812" y="0"/>
                    </a:moveTo>
                    <a:cubicBezTo>
                      <a:pt x="1733" y="0"/>
                      <a:pt x="0" y="1701"/>
                      <a:pt x="0" y="3812"/>
                    </a:cubicBezTo>
                    <a:cubicBezTo>
                      <a:pt x="0" y="5923"/>
                      <a:pt x="1701" y="7656"/>
                      <a:pt x="3812" y="7656"/>
                    </a:cubicBezTo>
                    <a:cubicBezTo>
                      <a:pt x="5923" y="7656"/>
                      <a:pt x="7656" y="5954"/>
                      <a:pt x="7656" y="3812"/>
                    </a:cubicBezTo>
                    <a:cubicBezTo>
                      <a:pt x="7656" y="1733"/>
                      <a:pt x="5954" y="0"/>
                      <a:pt x="38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7"/>
              <p:cNvSpPr/>
              <p:nvPr/>
            </p:nvSpPr>
            <p:spPr>
              <a:xfrm>
                <a:off x="1915750" y="2058450"/>
                <a:ext cx="35475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2112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lnTo>
                      <a:pt x="1" y="1733"/>
                    </a:lnTo>
                    <a:cubicBezTo>
                      <a:pt x="1" y="1954"/>
                      <a:pt x="158" y="2111"/>
                      <a:pt x="347" y="2111"/>
                    </a:cubicBezTo>
                    <a:lnTo>
                      <a:pt x="1072" y="2111"/>
                    </a:lnTo>
                    <a:cubicBezTo>
                      <a:pt x="1261" y="2111"/>
                      <a:pt x="1418" y="1954"/>
                      <a:pt x="1418" y="1733"/>
                    </a:cubicBezTo>
                    <a:cubicBezTo>
                      <a:pt x="1418" y="1544"/>
                      <a:pt x="1261" y="1387"/>
                      <a:pt x="1072" y="1387"/>
                    </a:cubicBezTo>
                    <a:lnTo>
                      <a:pt x="725" y="1387"/>
                    </a:lnTo>
                    <a:lnTo>
                      <a:pt x="725" y="378"/>
                    </a:lnTo>
                    <a:cubicBezTo>
                      <a:pt x="725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" name="Google Shape;101;p17"/>
            <p:cNvGrpSpPr/>
            <p:nvPr/>
          </p:nvGrpSpPr>
          <p:grpSpPr>
            <a:xfrm>
              <a:off x="3627784" y="2052528"/>
              <a:ext cx="347806" cy="344480"/>
              <a:chOff x="-59889100" y="2671925"/>
              <a:chExt cx="319000" cy="315950"/>
            </a:xfrm>
          </p:grpSpPr>
          <p:sp>
            <p:nvSpPr>
              <p:cNvPr id="102" name="Google Shape;102;p17"/>
              <p:cNvSpPr/>
              <p:nvPr/>
            </p:nvSpPr>
            <p:spPr>
              <a:xfrm>
                <a:off x="-59889100" y="2672000"/>
                <a:ext cx="149675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5987" h="10241" extrusionOk="0">
                    <a:moveTo>
                      <a:pt x="5073" y="946"/>
                    </a:moveTo>
                    <a:lnTo>
                      <a:pt x="5073" y="2647"/>
                    </a:lnTo>
                    <a:lnTo>
                      <a:pt x="5104" y="2647"/>
                    </a:lnTo>
                    <a:cubicBezTo>
                      <a:pt x="3623" y="3151"/>
                      <a:pt x="2489" y="4569"/>
                      <a:pt x="2489" y="6302"/>
                    </a:cubicBezTo>
                    <a:cubicBezTo>
                      <a:pt x="2489" y="6900"/>
                      <a:pt x="2647" y="7499"/>
                      <a:pt x="2867" y="8034"/>
                    </a:cubicBezTo>
                    <a:lnTo>
                      <a:pt x="1639" y="9263"/>
                    </a:lnTo>
                    <a:cubicBezTo>
                      <a:pt x="1103" y="8381"/>
                      <a:pt x="788" y="7373"/>
                      <a:pt x="788" y="6302"/>
                    </a:cubicBezTo>
                    <a:cubicBezTo>
                      <a:pt x="788" y="3750"/>
                      <a:pt x="2584" y="1513"/>
                      <a:pt x="5073" y="946"/>
                    </a:cubicBezTo>
                    <a:close/>
                    <a:moveTo>
                      <a:pt x="5482" y="1"/>
                    </a:moveTo>
                    <a:cubicBezTo>
                      <a:pt x="2395" y="442"/>
                      <a:pt x="0" y="3088"/>
                      <a:pt x="0" y="6270"/>
                    </a:cubicBezTo>
                    <a:cubicBezTo>
                      <a:pt x="0" y="7688"/>
                      <a:pt x="441" y="8979"/>
                      <a:pt x="1292" y="10082"/>
                    </a:cubicBezTo>
                    <a:cubicBezTo>
                      <a:pt x="1377" y="10184"/>
                      <a:pt x="1500" y="10241"/>
                      <a:pt x="1624" y="10241"/>
                    </a:cubicBezTo>
                    <a:cubicBezTo>
                      <a:pt x="1729" y="10241"/>
                      <a:pt x="1835" y="10200"/>
                      <a:pt x="1922" y="10114"/>
                    </a:cubicBezTo>
                    <a:lnTo>
                      <a:pt x="3718" y="8349"/>
                    </a:lnTo>
                    <a:cubicBezTo>
                      <a:pt x="3812" y="8223"/>
                      <a:pt x="3844" y="8003"/>
                      <a:pt x="3781" y="7845"/>
                    </a:cubicBezTo>
                    <a:cubicBezTo>
                      <a:pt x="3497" y="7373"/>
                      <a:pt x="3340" y="6806"/>
                      <a:pt x="3340" y="6270"/>
                    </a:cubicBezTo>
                    <a:cubicBezTo>
                      <a:pt x="3340" y="4884"/>
                      <a:pt x="4285" y="3655"/>
                      <a:pt x="5671" y="3309"/>
                    </a:cubicBezTo>
                    <a:cubicBezTo>
                      <a:pt x="5860" y="3277"/>
                      <a:pt x="5986" y="3120"/>
                      <a:pt x="5986" y="2899"/>
                    </a:cubicBezTo>
                    <a:lnTo>
                      <a:pt x="5986" y="379"/>
                    </a:lnTo>
                    <a:cubicBezTo>
                      <a:pt x="5955" y="190"/>
                      <a:pt x="5703" y="1"/>
                      <a:pt x="5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7"/>
              <p:cNvSpPr/>
              <p:nvPr/>
            </p:nvSpPr>
            <p:spPr>
              <a:xfrm>
                <a:off x="-59830825" y="2892525"/>
                <a:ext cx="201650" cy="95350"/>
              </a:xfrm>
              <a:custGeom>
                <a:avLst/>
                <a:gdLst/>
                <a:ahLst/>
                <a:cxnLst/>
                <a:rect l="l" t="t" r="r" b="b"/>
                <a:pathLst>
                  <a:path w="8066" h="3814" extrusionOk="0">
                    <a:moveTo>
                      <a:pt x="5735" y="946"/>
                    </a:moveTo>
                    <a:lnTo>
                      <a:pt x="6963" y="2175"/>
                    </a:lnTo>
                    <a:cubicBezTo>
                      <a:pt x="6113" y="2710"/>
                      <a:pt x="5073" y="2994"/>
                      <a:pt x="4065" y="2994"/>
                    </a:cubicBezTo>
                    <a:cubicBezTo>
                      <a:pt x="3025" y="2994"/>
                      <a:pt x="2017" y="2710"/>
                      <a:pt x="1135" y="2175"/>
                    </a:cubicBezTo>
                    <a:lnTo>
                      <a:pt x="2364" y="946"/>
                    </a:lnTo>
                    <a:cubicBezTo>
                      <a:pt x="2868" y="1198"/>
                      <a:pt x="3466" y="1356"/>
                      <a:pt x="4065" y="1356"/>
                    </a:cubicBezTo>
                    <a:cubicBezTo>
                      <a:pt x="4600" y="1356"/>
                      <a:pt x="5199" y="1198"/>
                      <a:pt x="5735" y="946"/>
                    </a:cubicBezTo>
                    <a:close/>
                    <a:moveTo>
                      <a:pt x="5758" y="1"/>
                    </a:moveTo>
                    <a:cubicBezTo>
                      <a:pt x="5693" y="1"/>
                      <a:pt x="5630" y="11"/>
                      <a:pt x="5577" y="32"/>
                    </a:cubicBezTo>
                    <a:cubicBezTo>
                      <a:pt x="5105" y="316"/>
                      <a:pt x="4569" y="474"/>
                      <a:pt x="4002" y="474"/>
                    </a:cubicBezTo>
                    <a:cubicBezTo>
                      <a:pt x="3956" y="476"/>
                      <a:pt x="3911" y="478"/>
                      <a:pt x="3865" y="478"/>
                    </a:cubicBezTo>
                    <a:cubicBezTo>
                      <a:pt x="3376" y="478"/>
                      <a:pt x="2890" y="326"/>
                      <a:pt x="2458" y="95"/>
                    </a:cubicBezTo>
                    <a:cubicBezTo>
                      <a:pt x="2389" y="54"/>
                      <a:pt x="2315" y="31"/>
                      <a:pt x="2239" y="31"/>
                    </a:cubicBezTo>
                    <a:cubicBezTo>
                      <a:pt x="2142" y="31"/>
                      <a:pt x="2043" y="70"/>
                      <a:pt x="1954" y="158"/>
                    </a:cubicBezTo>
                    <a:lnTo>
                      <a:pt x="190" y="1923"/>
                    </a:lnTo>
                    <a:cubicBezTo>
                      <a:pt x="1" y="2143"/>
                      <a:pt x="32" y="2395"/>
                      <a:pt x="221" y="2553"/>
                    </a:cubicBezTo>
                    <a:cubicBezTo>
                      <a:pt x="1324" y="3403"/>
                      <a:pt x="2616" y="3813"/>
                      <a:pt x="4002" y="3813"/>
                    </a:cubicBezTo>
                    <a:cubicBezTo>
                      <a:pt x="5388" y="3813"/>
                      <a:pt x="6711" y="3403"/>
                      <a:pt x="7814" y="2521"/>
                    </a:cubicBezTo>
                    <a:cubicBezTo>
                      <a:pt x="8035" y="2364"/>
                      <a:pt x="8066" y="2080"/>
                      <a:pt x="7877" y="1891"/>
                    </a:cubicBezTo>
                    <a:lnTo>
                      <a:pt x="6113" y="127"/>
                    </a:lnTo>
                    <a:cubicBezTo>
                      <a:pt x="6029" y="43"/>
                      <a:pt x="5889" y="1"/>
                      <a:pt x="57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7"/>
              <p:cNvSpPr/>
              <p:nvPr/>
            </p:nvSpPr>
            <p:spPr>
              <a:xfrm>
                <a:off x="-59719775" y="2671925"/>
                <a:ext cx="149675" cy="256425"/>
              </a:xfrm>
              <a:custGeom>
                <a:avLst/>
                <a:gdLst/>
                <a:ahLst/>
                <a:cxnLst/>
                <a:rect l="l" t="t" r="r" b="b"/>
                <a:pathLst>
                  <a:path w="5987" h="10257" extrusionOk="0">
                    <a:moveTo>
                      <a:pt x="820" y="917"/>
                    </a:moveTo>
                    <a:cubicBezTo>
                      <a:pt x="3309" y="1453"/>
                      <a:pt x="5105" y="3690"/>
                      <a:pt x="5105" y="6273"/>
                    </a:cubicBezTo>
                    <a:cubicBezTo>
                      <a:pt x="5073" y="7344"/>
                      <a:pt x="4790" y="8352"/>
                      <a:pt x="4254" y="9235"/>
                    </a:cubicBezTo>
                    <a:lnTo>
                      <a:pt x="3025" y="8006"/>
                    </a:lnTo>
                    <a:cubicBezTo>
                      <a:pt x="3309" y="7502"/>
                      <a:pt x="3435" y="6903"/>
                      <a:pt x="3435" y="6305"/>
                    </a:cubicBezTo>
                    <a:cubicBezTo>
                      <a:pt x="3435" y="4572"/>
                      <a:pt x="2332" y="3154"/>
                      <a:pt x="820" y="2650"/>
                    </a:cubicBezTo>
                    <a:lnTo>
                      <a:pt x="820" y="917"/>
                    </a:lnTo>
                    <a:close/>
                    <a:moveTo>
                      <a:pt x="419" y="0"/>
                    </a:moveTo>
                    <a:cubicBezTo>
                      <a:pt x="190" y="0"/>
                      <a:pt x="1" y="180"/>
                      <a:pt x="1" y="413"/>
                    </a:cubicBezTo>
                    <a:lnTo>
                      <a:pt x="1" y="2934"/>
                    </a:lnTo>
                    <a:cubicBezTo>
                      <a:pt x="1" y="3123"/>
                      <a:pt x="127" y="3280"/>
                      <a:pt x="316" y="3312"/>
                    </a:cubicBezTo>
                    <a:cubicBezTo>
                      <a:pt x="1639" y="3658"/>
                      <a:pt x="2647" y="4855"/>
                      <a:pt x="2647" y="6273"/>
                    </a:cubicBezTo>
                    <a:cubicBezTo>
                      <a:pt x="2647" y="6809"/>
                      <a:pt x="2490" y="7376"/>
                      <a:pt x="2206" y="7848"/>
                    </a:cubicBezTo>
                    <a:cubicBezTo>
                      <a:pt x="2080" y="8006"/>
                      <a:pt x="2112" y="8195"/>
                      <a:pt x="2269" y="8352"/>
                    </a:cubicBezTo>
                    <a:lnTo>
                      <a:pt x="4065" y="10117"/>
                    </a:lnTo>
                    <a:cubicBezTo>
                      <a:pt x="4149" y="10214"/>
                      <a:pt x="4251" y="10257"/>
                      <a:pt x="4353" y="10257"/>
                    </a:cubicBezTo>
                    <a:cubicBezTo>
                      <a:pt x="4481" y="10257"/>
                      <a:pt x="4608" y="10190"/>
                      <a:pt x="4695" y="10085"/>
                    </a:cubicBezTo>
                    <a:cubicBezTo>
                      <a:pt x="5514" y="8982"/>
                      <a:pt x="5987" y="7659"/>
                      <a:pt x="5987" y="6273"/>
                    </a:cubicBezTo>
                    <a:cubicBezTo>
                      <a:pt x="5892" y="3123"/>
                      <a:pt x="3529" y="445"/>
                      <a:pt x="474" y="4"/>
                    </a:cubicBezTo>
                    <a:cubicBezTo>
                      <a:pt x="455" y="1"/>
                      <a:pt x="437" y="0"/>
                      <a:pt x="4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7"/>
              <p:cNvSpPr/>
              <p:nvPr/>
            </p:nvSpPr>
            <p:spPr>
              <a:xfrm>
                <a:off x="-59762300" y="2757075"/>
                <a:ext cx="6302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5829" extrusionOk="0">
                    <a:moveTo>
                      <a:pt x="1261" y="0"/>
                    </a:moveTo>
                    <a:cubicBezTo>
                      <a:pt x="1040" y="0"/>
                      <a:pt x="820" y="189"/>
                      <a:pt x="820" y="378"/>
                    </a:cubicBezTo>
                    <a:lnTo>
                      <a:pt x="820" y="662"/>
                    </a:lnTo>
                    <a:cubicBezTo>
                      <a:pt x="347" y="819"/>
                      <a:pt x="1" y="1292"/>
                      <a:pt x="1" y="1827"/>
                    </a:cubicBezTo>
                    <a:cubicBezTo>
                      <a:pt x="1" y="2521"/>
                      <a:pt x="568" y="2899"/>
                      <a:pt x="977" y="3214"/>
                    </a:cubicBezTo>
                    <a:cubicBezTo>
                      <a:pt x="1292" y="3466"/>
                      <a:pt x="1670" y="3686"/>
                      <a:pt x="1670" y="3938"/>
                    </a:cubicBezTo>
                    <a:cubicBezTo>
                      <a:pt x="1670" y="4159"/>
                      <a:pt x="1450" y="4348"/>
                      <a:pt x="1261" y="4348"/>
                    </a:cubicBezTo>
                    <a:cubicBezTo>
                      <a:pt x="1072" y="4348"/>
                      <a:pt x="820" y="4159"/>
                      <a:pt x="820" y="3938"/>
                    </a:cubicBezTo>
                    <a:cubicBezTo>
                      <a:pt x="820" y="3686"/>
                      <a:pt x="631" y="3497"/>
                      <a:pt x="442" y="3497"/>
                    </a:cubicBezTo>
                    <a:cubicBezTo>
                      <a:pt x="253" y="3497"/>
                      <a:pt x="32" y="3686"/>
                      <a:pt x="32" y="3938"/>
                    </a:cubicBezTo>
                    <a:cubicBezTo>
                      <a:pt x="32" y="4474"/>
                      <a:pt x="410" y="4915"/>
                      <a:pt x="883" y="5104"/>
                    </a:cubicBezTo>
                    <a:lnTo>
                      <a:pt x="883" y="5387"/>
                    </a:lnTo>
                    <a:cubicBezTo>
                      <a:pt x="883" y="5608"/>
                      <a:pt x="1072" y="5829"/>
                      <a:pt x="1292" y="5829"/>
                    </a:cubicBezTo>
                    <a:cubicBezTo>
                      <a:pt x="1544" y="5829"/>
                      <a:pt x="1702" y="5608"/>
                      <a:pt x="1702" y="5387"/>
                    </a:cubicBezTo>
                    <a:lnTo>
                      <a:pt x="1702" y="5104"/>
                    </a:lnTo>
                    <a:cubicBezTo>
                      <a:pt x="2175" y="4946"/>
                      <a:pt x="2521" y="4474"/>
                      <a:pt x="2521" y="3938"/>
                    </a:cubicBezTo>
                    <a:cubicBezTo>
                      <a:pt x="2521" y="3245"/>
                      <a:pt x="1985" y="2867"/>
                      <a:pt x="1544" y="2552"/>
                    </a:cubicBezTo>
                    <a:cubicBezTo>
                      <a:pt x="1229" y="2300"/>
                      <a:pt x="883" y="2079"/>
                      <a:pt x="883" y="1827"/>
                    </a:cubicBezTo>
                    <a:cubicBezTo>
                      <a:pt x="883" y="1607"/>
                      <a:pt x="1072" y="1418"/>
                      <a:pt x="1292" y="1418"/>
                    </a:cubicBezTo>
                    <a:cubicBezTo>
                      <a:pt x="1544" y="1418"/>
                      <a:pt x="1702" y="1607"/>
                      <a:pt x="1702" y="1827"/>
                    </a:cubicBezTo>
                    <a:cubicBezTo>
                      <a:pt x="1702" y="2079"/>
                      <a:pt x="1891" y="2268"/>
                      <a:pt x="2143" y="2268"/>
                    </a:cubicBezTo>
                    <a:cubicBezTo>
                      <a:pt x="2364" y="2268"/>
                      <a:pt x="2521" y="2079"/>
                      <a:pt x="2521" y="1827"/>
                    </a:cubicBezTo>
                    <a:cubicBezTo>
                      <a:pt x="2521" y="1292"/>
                      <a:pt x="2175" y="851"/>
                      <a:pt x="1702" y="662"/>
                    </a:cubicBezTo>
                    <a:lnTo>
                      <a:pt x="1702" y="378"/>
                    </a:lnTo>
                    <a:cubicBezTo>
                      <a:pt x="1702" y="189"/>
                      <a:pt x="1513" y="0"/>
                      <a:pt x="12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38"/>
          <p:cNvSpPr txBox="1">
            <a:spLocks noGrp="1"/>
          </p:cNvSpPr>
          <p:nvPr>
            <p:ph type="title"/>
          </p:nvPr>
        </p:nvSpPr>
        <p:spPr>
          <a:xfrm>
            <a:off x="557863" y="219150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Sprint Review</a:t>
            </a:r>
            <a:endParaRPr dirty="0"/>
          </a:p>
        </p:txBody>
      </p:sp>
      <p:grpSp>
        <p:nvGrpSpPr>
          <p:cNvPr id="1247" name="Google Shape;1247;p38"/>
          <p:cNvGrpSpPr/>
          <p:nvPr/>
        </p:nvGrpSpPr>
        <p:grpSpPr>
          <a:xfrm>
            <a:off x="519352" y="1207872"/>
            <a:ext cx="2916006" cy="1033574"/>
            <a:chOff x="519352" y="1140966"/>
            <a:chExt cx="2916006" cy="1033574"/>
          </a:xfrm>
        </p:grpSpPr>
        <p:grpSp>
          <p:nvGrpSpPr>
            <p:cNvPr id="1248" name="Google Shape;1248;p38"/>
            <p:cNvGrpSpPr/>
            <p:nvPr/>
          </p:nvGrpSpPr>
          <p:grpSpPr>
            <a:xfrm>
              <a:off x="519352" y="1140966"/>
              <a:ext cx="2303511" cy="1033574"/>
              <a:chOff x="519352" y="1140966"/>
              <a:chExt cx="2303511" cy="1033574"/>
            </a:xfrm>
          </p:grpSpPr>
          <p:sp>
            <p:nvSpPr>
              <p:cNvPr id="1249" name="Google Shape;1249;p38"/>
              <p:cNvSpPr txBox="1"/>
              <p:nvPr/>
            </p:nvSpPr>
            <p:spPr>
              <a:xfrm>
                <a:off x="519352" y="1140966"/>
                <a:ext cx="22647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03C2A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Live-demo</a:t>
                </a:r>
                <a:endParaRPr sz="1700" dirty="0">
                  <a:solidFill>
                    <a:srgbClr val="03C2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50" name="Google Shape;1250;p38"/>
              <p:cNvSpPr txBox="1"/>
              <p:nvPr/>
            </p:nvSpPr>
            <p:spPr>
              <a:xfrm>
                <a:off x="557863" y="1639640"/>
                <a:ext cx="2265000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251" name="Google Shape;1251;p38"/>
            <p:cNvCxnSpPr/>
            <p:nvPr/>
          </p:nvCxnSpPr>
          <p:spPr>
            <a:xfrm>
              <a:off x="1691158" y="1366204"/>
              <a:ext cx="1744200" cy="0"/>
            </a:xfrm>
            <a:prstGeom prst="straightConnector1">
              <a:avLst/>
            </a:prstGeom>
            <a:noFill/>
            <a:ln w="9525" cap="flat" cmpd="sng">
              <a:solidFill>
                <a:srgbClr val="03C2A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52" name="Google Shape;1252;p38"/>
          <p:cNvGrpSpPr/>
          <p:nvPr/>
        </p:nvGrpSpPr>
        <p:grpSpPr>
          <a:xfrm>
            <a:off x="12739" y="2246651"/>
            <a:ext cx="3094791" cy="2253787"/>
            <a:chOff x="422207" y="2366777"/>
            <a:chExt cx="3094791" cy="2253787"/>
          </a:xfrm>
        </p:grpSpPr>
        <p:sp>
          <p:nvSpPr>
            <p:cNvPr id="1253" name="Google Shape;1253;p38"/>
            <p:cNvSpPr txBox="1"/>
            <p:nvPr/>
          </p:nvSpPr>
          <p:spPr>
            <a:xfrm>
              <a:off x="557863" y="2657308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9E50AB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Implementation Issues</a:t>
              </a:r>
              <a:endParaRPr sz="1700" dirty="0">
                <a:solidFill>
                  <a:srgbClr val="9E50A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54" name="Google Shape;1254;p38"/>
            <p:cNvSpPr txBox="1"/>
            <p:nvPr/>
          </p:nvSpPr>
          <p:spPr>
            <a:xfrm>
              <a:off x="422207" y="2366777"/>
              <a:ext cx="2992587" cy="2253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latin typeface="Roboto"/>
                  <a:ea typeface="Roboto"/>
                  <a:cs typeface="Roboto"/>
                  <a:sym typeface="Roboto"/>
                </a:rPr>
                <a:t>Lots of bug fixing during integration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latin typeface="Roboto"/>
                  <a:ea typeface="Roboto"/>
                  <a:cs typeface="Roboto"/>
                  <a:sym typeface="Roboto"/>
                </a:rPr>
                <a:t>Lots of time spent on trying to implement mouse wheel rotation 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latin typeface="Roboto"/>
                  <a:ea typeface="Roboto"/>
                  <a:cs typeface="Roboto"/>
                  <a:sym typeface="Roboto"/>
                </a:rPr>
                <a:t>Slight refactoring of newly created class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latin typeface="Roboto"/>
                  <a:ea typeface="Roboto"/>
                  <a:cs typeface="Roboto"/>
                  <a:sym typeface="Roboto"/>
                </a:rPr>
                <a:t>Interface fixing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latin typeface="Roboto"/>
                  <a:ea typeface="Roboto"/>
                  <a:cs typeface="Roboto"/>
                  <a:sym typeface="Roboto"/>
                </a:rPr>
                <a:t>Structural refactoring in order to improve the quality</a:t>
              </a:r>
            </a:p>
          </p:txBody>
        </p:sp>
        <p:cxnSp>
          <p:nvCxnSpPr>
            <p:cNvPr id="1255" name="Google Shape;1255;p38"/>
            <p:cNvCxnSpPr>
              <a:cxnSpLocks/>
            </p:cNvCxnSpPr>
            <p:nvPr/>
          </p:nvCxnSpPr>
          <p:spPr>
            <a:xfrm flipV="1">
              <a:off x="3128312" y="3042706"/>
              <a:ext cx="388686" cy="391"/>
            </a:xfrm>
            <a:prstGeom prst="straightConnector1">
              <a:avLst/>
            </a:prstGeom>
            <a:noFill/>
            <a:ln w="9525" cap="flat" cmpd="sng">
              <a:solidFill>
                <a:srgbClr val="9E50A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56" name="Google Shape;1256;p38"/>
          <p:cNvGrpSpPr/>
          <p:nvPr/>
        </p:nvGrpSpPr>
        <p:grpSpPr>
          <a:xfrm>
            <a:off x="5715731" y="977775"/>
            <a:ext cx="2908917" cy="1135290"/>
            <a:chOff x="5715731" y="1039250"/>
            <a:chExt cx="2908917" cy="1135290"/>
          </a:xfrm>
        </p:grpSpPr>
        <p:sp>
          <p:nvSpPr>
            <p:cNvPr id="1257" name="Google Shape;1257;p38"/>
            <p:cNvSpPr txBox="1"/>
            <p:nvPr/>
          </p:nvSpPr>
          <p:spPr>
            <a:xfrm>
              <a:off x="6321113" y="1639640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en-US" sz="1050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Need to define new user stories for labels because of previous functionalities</a:t>
              </a:r>
            </a:p>
          </p:txBody>
        </p:sp>
        <p:sp>
          <p:nvSpPr>
            <p:cNvPr id="1258" name="Google Shape;1258;p38"/>
            <p:cNvSpPr txBox="1"/>
            <p:nvPr/>
          </p:nvSpPr>
          <p:spPr>
            <a:xfrm>
              <a:off x="6359648" y="1039250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2B859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Backlog Issues</a:t>
              </a:r>
              <a:endParaRPr sz="1700" dirty="0">
                <a:solidFill>
                  <a:srgbClr val="2B85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259" name="Google Shape;1259;p38"/>
            <p:cNvCxnSpPr>
              <a:cxnSpLocks/>
            </p:cNvCxnSpPr>
            <p:nvPr/>
          </p:nvCxnSpPr>
          <p:spPr>
            <a:xfrm>
              <a:off x="5715731" y="1412759"/>
              <a:ext cx="515255" cy="0"/>
            </a:xfrm>
            <a:prstGeom prst="straightConnector1">
              <a:avLst/>
            </a:prstGeom>
            <a:noFill/>
            <a:ln w="9525" cap="flat" cmpd="sng">
              <a:solidFill>
                <a:srgbClr val="2B859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60" name="Google Shape;1260;p38"/>
          <p:cNvGrpSpPr/>
          <p:nvPr/>
        </p:nvGrpSpPr>
        <p:grpSpPr>
          <a:xfrm>
            <a:off x="6097425" y="2618713"/>
            <a:ext cx="2488688" cy="1622565"/>
            <a:chOff x="6097425" y="2618713"/>
            <a:chExt cx="2488688" cy="1622565"/>
          </a:xfrm>
        </p:grpSpPr>
        <p:sp>
          <p:nvSpPr>
            <p:cNvPr id="1261" name="Google Shape;1261;p38"/>
            <p:cNvSpPr txBox="1"/>
            <p:nvPr/>
          </p:nvSpPr>
          <p:spPr>
            <a:xfrm>
              <a:off x="6321113" y="2657305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4F67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Release Examination Issues</a:t>
              </a:r>
              <a:endParaRPr sz="1700" dirty="0">
                <a:solidFill>
                  <a:srgbClr val="4F67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62" name="Google Shape;1262;p38"/>
            <p:cNvSpPr txBox="1"/>
            <p:nvPr/>
          </p:nvSpPr>
          <p:spPr>
            <a:xfrm>
              <a:off x="6316511" y="2618713"/>
              <a:ext cx="2265000" cy="16225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latin typeface="Roboto"/>
                  <a:ea typeface="Roboto"/>
                  <a:cs typeface="Roboto"/>
                  <a:sym typeface="Roboto"/>
                </a:rPr>
                <a:t>No issues found</a:t>
              </a:r>
            </a:p>
          </p:txBody>
        </p:sp>
        <p:cxnSp>
          <p:nvCxnSpPr>
            <p:cNvPr id="1263" name="Google Shape;1263;p38"/>
            <p:cNvCxnSpPr>
              <a:cxnSpLocks/>
            </p:cNvCxnSpPr>
            <p:nvPr/>
          </p:nvCxnSpPr>
          <p:spPr>
            <a:xfrm flipV="1">
              <a:off x="6097425" y="2871717"/>
              <a:ext cx="571004" cy="383"/>
            </a:xfrm>
            <a:prstGeom prst="straightConnector1">
              <a:avLst/>
            </a:prstGeom>
            <a:noFill/>
            <a:ln w="9525" cap="flat" cmpd="sng">
              <a:solidFill>
                <a:srgbClr val="4F67A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64" name="Google Shape;1264;p38"/>
          <p:cNvGrpSpPr/>
          <p:nvPr/>
        </p:nvGrpSpPr>
        <p:grpSpPr>
          <a:xfrm>
            <a:off x="2043158" y="4178465"/>
            <a:ext cx="3512560" cy="918323"/>
            <a:chOff x="4597578" y="4028966"/>
            <a:chExt cx="3512560" cy="918323"/>
          </a:xfrm>
        </p:grpSpPr>
        <p:sp>
          <p:nvSpPr>
            <p:cNvPr id="1265" name="Google Shape;1265;p38"/>
            <p:cNvSpPr txBox="1"/>
            <p:nvPr/>
          </p:nvSpPr>
          <p:spPr>
            <a:xfrm>
              <a:off x="5937921" y="4028966"/>
              <a:ext cx="2172217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Estimated VS Actual story points</a:t>
              </a:r>
              <a:endParaRPr sz="1700" dirty="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66" name="Google Shape;1266;p38"/>
            <p:cNvSpPr txBox="1"/>
            <p:nvPr/>
          </p:nvSpPr>
          <p:spPr>
            <a:xfrm>
              <a:off x="4597578" y="4412389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Roboto"/>
                  <a:ea typeface="Roboto"/>
                  <a:cs typeface="Roboto"/>
                  <a:sym typeface="Roboto"/>
                </a:rPr>
                <a:t>34</a:t>
              </a:r>
              <a:endParaRPr sz="1600"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8" name="Google Shape;1268;p38"/>
          <p:cNvGrpSpPr/>
          <p:nvPr/>
        </p:nvGrpSpPr>
        <p:grpSpPr>
          <a:xfrm>
            <a:off x="3177750" y="1081175"/>
            <a:ext cx="2783952" cy="2718405"/>
            <a:chOff x="3177750" y="1081175"/>
            <a:chExt cx="2783952" cy="2718405"/>
          </a:xfrm>
        </p:grpSpPr>
        <p:sp>
          <p:nvSpPr>
            <p:cNvPr id="1269" name="Google Shape;1269;p38"/>
            <p:cNvSpPr/>
            <p:nvPr/>
          </p:nvSpPr>
          <p:spPr>
            <a:xfrm>
              <a:off x="3776526" y="1542414"/>
              <a:ext cx="1586400" cy="15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8"/>
            <p:cNvSpPr/>
            <p:nvPr/>
          </p:nvSpPr>
          <p:spPr>
            <a:xfrm>
              <a:off x="3826326" y="1592214"/>
              <a:ext cx="1486800" cy="14868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8"/>
            <p:cNvSpPr/>
            <p:nvPr/>
          </p:nvSpPr>
          <p:spPr>
            <a:xfrm>
              <a:off x="3946854" y="3165774"/>
              <a:ext cx="1280584" cy="321818"/>
            </a:xfrm>
            <a:custGeom>
              <a:avLst/>
              <a:gdLst/>
              <a:ahLst/>
              <a:cxnLst/>
              <a:rect l="l" t="t" r="r" b="b"/>
              <a:pathLst>
                <a:path w="46143" h="11596" extrusionOk="0">
                  <a:moveTo>
                    <a:pt x="42440" y="1"/>
                  </a:moveTo>
                  <a:lnTo>
                    <a:pt x="42440" y="1"/>
                  </a:lnTo>
                  <a:cubicBezTo>
                    <a:pt x="36794" y="3771"/>
                    <a:pt x="29941" y="6016"/>
                    <a:pt x="22686" y="6016"/>
                  </a:cubicBezTo>
                  <a:cubicBezTo>
                    <a:pt x="15918" y="6016"/>
                    <a:pt x="9635" y="4123"/>
                    <a:pt x="4256" y="839"/>
                  </a:cubicBezTo>
                  <a:lnTo>
                    <a:pt x="1" y="1258"/>
                  </a:lnTo>
                  <a:lnTo>
                    <a:pt x="621" y="5178"/>
                  </a:lnTo>
                  <a:cubicBezTo>
                    <a:pt x="6987" y="9216"/>
                    <a:pt x="14527" y="11595"/>
                    <a:pt x="22686" y="11595"/>
                  </a:cubicBezTo>
                  <a:cubicBezTo>
                    <a:pt x="31416" y="11595"/>
                    <a:pt x="39508" y="8864"/>
                    <a:pt x="46143" y="4190"/>
                  </a:cubicBezTo>
                  <a:lnTo>
                    <a:pt x="41820" y="3771"/>
                  </a:lnTo>
                  <a:lnTo>
                    <a:pt x="42440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8"/>
            <p:cNvSpPr/>
            <p:nvPr/>
          </p:nvSpPr>
          <p:spPr>
            <a:xfrm>
              <a:off x="3499052" y="1212782"/>
              <a:ext cx="1071829" cy="808181"/>
            </a:xfrm>
            <a:custGeom>
              <a:avLst/>
              <a:gdLst/>
              <a:ahLst/>
              <a:cxnLst/>
              <a:rect l="l" t="t" r="r" b="b"/>
              <a:pathLst>
                <a:path w="38621" h="29121" extrusionOk="0">
                  <a:moveTo>
                    <a:pt x="35755" y="1"/>
                  </a:moveTo>
                  <a:cubicBezTo>
                    <a:pt x="19135" y="1190"/>
                    <a:pt x="5245" y="12365"/>
                    <a:pt x="1" y="27512"/>
                  </a:cubicBezTo>
                  <a:lnTo>
                    <a:pt x="3570" y="25417"/>
                  </a:lnTo>
                  <a:lnTo>
                    <a:pt x="5379" y="29120"/>
                  </a:lnTo>
                  <a:cubicBezTo>
                    <a:pt x="9920" y="16336"/>
                    <a:pt x="21514" y="6920"/>
                    <a:pt x="35470" y="5597"/>
                  </a:cubicBezTo>
                  <a:lnTo>
                    <a:pt x="38620" y="2665"/>
                  </a:lnTo>
                  <a:lnTo>
                    <a:pt x="35755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8"/>
            <p:cNvSpPr/>
            <p:nvPr/>
          </p:nvSpPr>
          <p:spPr>
            <a:xfrm>
              <a:off x="3435358" y="2005147"/>
              <a:ext cx="548251" cy="1255468"/>
            </a:xfrm>
            <a:custGeom>
              <a:avLst/>
              <a:gdLst/>
              <a:ahLst/>
              <a:cxnLst/>
              <a:rect l="l" t="t" r="r" b="b"/>
              <a:pathLst>
                <a:path w="19755" h="45238" extrusionOk="0">
                  <a:moveTo>
                    <a:pt x="4893" y="0"/>
                  </a:moveTo>
                  <a:lnTo>
                    <a:pt x="1324" y="2095"/>
                  </a:lnTo>
                  <a:cubicBezTo>
                    <a:pt x="486" y="5379"/>
                    <a:pt x="1" y="8797"/>
                    <a:pt x="1" y="12365"/>
                  </a:cubicBezTo>
                  <a:cubicBezTo>
                    <a:pt x="1" y="25836"/>
                    <a:pt x="6485" y="37782"/>
                    <a:pt x="16537" y="45238"/>
                  </a:cubicBezTo>
                  <a:lnTo>
                    <a:pt x="15850" y="41049"/>
                  </a:lnTo>
                  <a:lnTo>
                    <a:pt x="19754" y="40714"/>
                  </a:lnTo>
                  <a:cubicBezTo>
                    <a:pt x="11176" y="34213"/>
                    <a:pt x="5647" y="23959"/>
                    <a:pt x="5647" y="12365"/>
                  </a:cubicBezTo>
                  <a:cubicBezTo>
                    <a:pt x="5647" y="9366"/>
                    <a:pt x="5999" y="6501"/>
                    <a:pt x="6702" y="3703"/>
                  </a:cubicBezTo>
                  <a:lnTo>
                    <a:pt x="4893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8"/>
            <p:cNvSpPr/>
            <p:nvPr/>
          </p:nvSpPr>
          <p:spPr>
            <a:xfrm>
              <a:off x="4578329" y="1209063"/>
              <a:ext cx="1056010" cy="811899"/>
            </a:xfrm>
            <a:custGeom>
              <a:avLst/>
              <a:gdLst/>
              <a:ahLst/>
              <a:cxnLst/>
              <a:rect l="l" t="t" r="r" b="b"/>
              <a:pathLst>
                <a:path w="38051" h="29255" extrusionOk="0">
                  <a:moveTo>
                    <a:pt x="0" y="1"/>
                  </a:moveTo>
                  <a:lnTo>
                    <a:pt x="2999" y="2799"/>
                  </a:lnTo>
                  <a:lnTo>
                    <a:pt x="0" y="5580"/>
                  </a:lnTo>
                  <a:cubicBezTo>
                    <a:pt x="14527" y="5647"/>
                    <a:pt x="26959" y="14376"/>
                    <a:pt x="32404" y="26875"/>
                  </a:cubicBezTo>
                  <a:lnTo>
                    <a:pt x="36442" y="29254"/>
                  </a:lnTo>
                  <a:lnTo>
                    <a:pt x="38050" y="25903"/>
                  </a:lnTo>
                  <a:cubicBezTo>
                    <a:pt x="32052" y="10824"/>
                    <a:pt x="17241" y="68"/>
                    <a:pt x="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8"/>
            <p:cNvSpPr/>
            <p:nvPr/>
          </p:nvSpPr>
          <p:spPr>
            <a:xfrm>
              <a:off x="5179109" y="2009338"/>
              <a:ext cx="536622" cy="1218751"/>
            </a:xfrm>
            <a:custGeom>
              <a:avLst/>
              <a:gdLst/>
              <a:ahLst/>
              <a:cxnLst/>
              <a:rect l="l" t="t" r="r" b="b"/>
              <a:pathLst>
                <a:path w="19336" h="43915" extrusionOk="0">
                  <a:moveTo>
                    <a:pt x="17459" y="0"/>
                  </a:moveTo>
                  <a:lnTo>
                    <a:pt x="15699" y="3552"/>
                  </a:lnTo>
                  <a:lnTo>
                    <a:pt x="12013" y="1391"/>
                  </a:lnTo>
                  <a:lnTo>
                    <a:pt x="12013" y="1391"/>
                  </a:lnTo>
                  <a:cubicBezTo>
                    <a:pt x="13119" y="4809"/>
                    <a:pt x="13756" y="8445"/>
                    <a:pt x="13756" y="12214"/>
                  </a:cubicBezTo>
                  <a:cubicBezTo>
                    <a:pt x="13756" y="23306"/>
                    <a:pt x="8579" y="33225"/>
                    <a:pt x="620" y="39725"/>
                  </a:cubicBezTo>
                  <a:lnTo>
                    <a:pt x="0" y="43495"/>
                  </a:lnTo>
                  <a:lnTo>
                    <a:pt x="4390" y="43914"/>
                  </a:lnTo>
                  <a:cubicBezTo>
                    <a:pt x="13471" y="36374"/>
                    <a:pt x="19335" y="24981"/>
                    <a:pt x="19335" y="12214"/>
                  </a:cubicBezTo>
                  <a:cubicBezTo>
                    <a:pt x="19335" y="7959"/>
                    <a:pt x="18632" y="3837"/>
                    <a:pt x="1745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8">
              <a:hlinkClick r:id="rId3" action="ppaction://hlinkfile"/>
              <a:hlinkHover r:id="rId4" action="ppaction://program"/>
            </p:cNvPr>
            <p:cNvSpPr/>
            <p:nvPr/>
          </p:nvSpPr>
          <p:spPr>
            <a:xfrm>
              <a:off x="3586475" y="1081175"/>
              <a:ext cx="775155" cy="775155"/>
            </a:xfrm>
            <a:custGeom>
              <a:avLst/>
              <a:gdLst/>
              <a:ahLst/>
              <a:cxnLst/>
              <a:rect l="l" t="t" r="r" b="b"/>
              <a:pathLst>
                <a:path w="27931" h="27931" extrusionOk="0">
                  <a:moveTo>
                    <a:pt x="13957" y="1"/>
                  </a:moveTo>
                  <a:cubicBezTo>
                    <a:pt x="6217" y="1"/>
                    <a:pt x="1" y="6284"/>
                    <a:pt x="1" y="13958"/>
                  </a:cubicBezTo>
                  <a:cubicBezTo>
                    <a:pt x="1" y="21715"/>
                    <a:pt x="6217" y="27931"/>
                    <a:pt x="13957" y="27931"/>
                  </a:cubicBezTo>
                  <a:cubicBezTo>
                    <a:pt x="21715" y="27931"/>
                    <a:pt x="27931" y="21715"/>
                    <a:pt x="27931" y="13958"/>
                  </a:cubicBezTo>
                  <a:cubicBezTo>
                    <a:pt x="27931" y="6284"/>
                    <a:pt x="21715" y="1"/>
                    <a:pt x="13957" y="1"/>
                  </a:cubicBez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38"/>
            <p:cNvSpPr/>
            <p:nvPr/>
          </p:nvSpPr>
          <p:spPr>
            <a:xfrm>
              <a:off x="4789422" y="1081175"/>
              <a:ext cx="777014" cy="775155"/>
            </a:xfrm>
            <a:custGeom>
              <a:avLst/>
              <a:gdLst/>
              <a:ahLst/>
              <a:cxnLst/>
              <a:rect l="l" t="t" r="r" b="b"/>
              <a:pathLst>
                <a:path w="27998" h="27931" extrusionOk="0">
                  <a:moveTo>
                    <a:pt x="13974" y="1"/>
                  </a:moveTo>
                  <a:cubicBezTo>
                    <a:pt x="6284" y="1"/>
                    <a:pt x="1" y="6284"/>
                    <a:pt x="1" y="13958"/>
                  </a:cubicBezTo>
                  <a:cubicBezTo>
                    <a:pt x="1" y="21715"/>
                    <a:pt x="6284" y="27931"/>
                    <a:pt x="13974" y="27931"/>
                  </a:cubicBezTo>
                  <a:cubicBezTo>
                    <a:pt x="21715" y="27931"/>
                    <a:pt x="27998" y="21715"/>
                    <a:pt x="27998" y="13958"/>
                  </a:cubicBezTo>
                  <a:cubicBezTo>
                    <a:pt x="27998" y="6284"/>
                    <a:pt x="21715" y="1"/>
                    <a:pt x="13974" y="1"/>
                  </a:cubicBez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8"/>
            <p:cNvSpPr/>
            <p:nvPr/>
          </p:nvSpPr>
          <p:spPr>
            <a:xfrm>
              <a:off x="5187018" y="2319012"/>
              <a:ext cx="774683" cy="775155"/>
            </a:xfrm>
            <a:custGeom>
              <a:avLst/>
              <a:gdLst/>
              <a:ahLst/>
              <a:cxnLst/>
              <a:rect l="l" t="t" r="r" b="b"/>
              <a:pathLst>
                <a:path w="27914" h="27931" extrusionOk="0">
                  <a:moveTo>
                    <a:pt x="13957" y="1"/>
                  </a:moveTo>
                  <a:cubicBezTo>
                    <a:pt x="6199" y="1"/>
                    <a:pt x="0" y="6217"/>
                    <a:pt x="0" y="13974"/>
                  </a:cubicBezTo>
                  <a:cubicBezTo>
                    <a:pt x="0" y="21648"/>
                    <a:pt x="6199" y="27931"/>
                    <a:pt x="13957" y="27931"/>
                  </a:cubicBezTo>
                  <a:cubicBezTo>
                    <a:pt x="21630" y="27931"/>
                    <a:pt x="27913" y="21648"/>
                    <a:pt x="27913" y="13974"/>
                  </a:cubicBezTo>
                  <a:cubicBezTo>
                    <a:pt x="27913" y="6217"/>
                    <a:pt x="21630" y="1"/>
                    <a:pt x="13957" y="1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8"/>
            <p:cNvSpPr/>
            <p:nvPr/>
          </p:nvSpPr>
          <p:spPr>
            <a:xfrm>
              <a:off x="3177750" y="2319012"/>
              <a:ext cx="777014" cy="775155"/>
            </a:xfrm>
            <a:custGeom>
              <a:avLst/>
              <a:gdLst/>
              <a:ahLst/>
              <a:cxnLst/>
              <a:rect l="l" t="t" r="r" b="b"/>
              <a:pathLst>
                <a:path w="27998" h="27931" extrusionOk="0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rgbClr val="9E5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8"/>
            <p:cNvSpPr/>
            <p:nvPr/>
          </p:nvSpPr>
          <p:spPr>
            <a:xfrm>
              <a:off x="4187255" y="3022565"/>
              <a:ext cx="776543" cy="777014"/>
            </a:xfrm>
            <a:custGeom>
              <a:avLst/>
              <a:gdLst/>
              <a:ahLst/>
              <a:cxnLst/>
              <a:rect l="l" t="t" r="r" b="b"/>
              <a:pathLst>
                <a:path w="27981" h="27998" extrusionOk="0">
                  <a:moveTo>
                    <a:pt x="14024" y="0"/>
                  </a:moveTo>
                  <a:cubicBezTo>
                    <a:pt x="6284" y="0"/>
                    <a:pt x="1" y="6283"/>
                    <a:pt x="1" y="13957"/>
                  </a:cubicBezTo>
                  <a:cubicBezTo>
                    <a:pt x="1" y="21714"/>
                    <a:pt x="6284" y="27997"/>
                    <a:pt x="14024" y="27997"/>
                  </a:cubicBezTo>
                  <a:cubicBezTo>
                    <a:pt x="21698" y="27997"/>
                    <a:pt x="27981" y="21714"/>
                    <a:pt x="27981" y="13957"/>
                  </a:cubicBezTo>
                  <a:cubicBezTo>
                    <a:pt x="27981" y="6283"/>
                    <a:pt x="21698" y="0"/>
                    <a:pt x="14024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8"/>
            <p:cNvSpPr txBox="1"/>
            <p:nvPr/>
          </p:nvSpPr>
          <p:spPr>
            <a:xfrm>
              <a:off x="4097676" y="2067402"/>
              <a:ext cx="944100" cy="53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</a:t>
              </a:r>
              <a:endParaRPr sz="21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282" name="Google Shape;1282;p38"/>
            <p:cNvGrpSpPr/>
            <p:nvPr/>
          </p:nvGrpSpPr>
          <p:grpSpPr>
            <a:xfrm>
              <a:off x="4432450" y="3237854"/>
              <a:ext cx="286152" cy="346438"/>
              <a:chOff x="1836637" y="2891510"/>
              <a:chExt cx="286152" cy="346438"/>
            </a:xfrm>
          </p:grpSpPr>
          <p:sp>
            <p:nvSpPr>
              <p:cNvPr id="1283" name="Google Shape;1283;p38"/>
              <p:cNvSpPr/>
              <p:nvPr/>
            </p:nvSpPr>
            <p:spPr>
              <a:xfrm>
                <a:off x="1836637" y="3059413"/>
                <a:ext cx="286152" cy="178534"/>
              </a:xfrm>
              <a:custGeom>
                <a:avLst/>
                <a:gdLst/>
                <a:ahLst/>
                <a:cxnLst/>
                <a:rect l="l" t="t" r="r" b="b"/>
                <a:pathLst>
                  <a:path w="8990" h="5609" extrusionOk="0">
                    <a:moveTo>
                      <a:pt x="3072" y="322"/>
                    </a:moveTo>
                    <a:cubicBezTo>
                      <a:pt x="3156" y="322"/>
                      <a:pt x="3251" y="357"/>
                      <a:pt x="3322" y="429"/>
                    </a:cubicBezTo>
                    <a:cubicBezTo>
                      <a:pt x="3382" y="488"/>
                      <a:pt x="3430" y="572"/>
                      <a:pt x="3430" y="679"/>
                    </a:cubicBezTo>
                    <a:lnTo>
                      <a:pt x="3430" y="1108"/>
                    </a:lnTo>
                    <a:cubicBezTo>
                      <a:pt x="3406" y="1286"/>
                      <a:pt x="3311" y="1453"/>
                      <a:pt x="3144" y="1560"/>
                    </a:cubicBezTo>
                    <a:cubicBezTo>
                      <a:pt x="3096" y="1584"/>
                      <a:pt x="3072" y="1631"/>
                      <a:pt x="3072" y="1691"/>
                    </a:cubicBezTo>
                    <a:lnTo>
                      <a:pt x="3072" y="1870"/>
                    </a:lnTo>
                    <a:lnTo>
                      <a:pt x="2715" y="1870"/>
                    </a:lnTo>
                    <a:lnTo>
                      <a:pt x="2715" y="1691"/>
                    </a:lnTo>
                    <a:cubicBezTo>
                      <a:pt x="2715" y="1631"/>
                      <a:pt x="2679" y="1584"/>
                      <a:pt x="2632" y="1560"/>
                    </a:cubicBezTo>
                    <a:cubicBezTo>
                      <a:pt x="2477" y="1465"/>
                      <a:pt x="2370" y="1286"/>
                      <a:pt x="2370" y="1108"/>
                    </a:cubicBezTo>
                    <a:lnTo>
                      <a:pt x="2370" y="679"/>
                    </a:lnTo>
                    <a:cubicBezTo>
                      <a:pt x="2370" y="488"/>
                      <a:pt x="2537" y="322"/>
                      <a:pt x="2727" y="322"/>
                    </a:cubicBezTo>
                    <a:close/>
                    <a:moveTo>
                      <a:pt x="6132" y="322"/>
                    </a:moveTo>
                    <a:cubicBezTo>
                      <a:pt x="6228" y="322"/>
                      <a:pt x="6311" y="357"/>
                      <a:pt x="6382" y="429"/>
                    </a:cubicBezTo>
                    <a:cubicBezTo>
                      <a:pt x="6442" y="488"/>
                      <a:pt x="6489" y="572"/>
                      <a:pt x="6489" y="679"/>
                    </a:cubicBezTo>
                    <a:lnTo>
                      <a:pt x="6489" y="1108"/>
                    </a:lnTo>
                    <a:cubicBezTo>
                      <a:pt x="6478" y="1286"/>
                      <a:pt x="6370" y="1453"/>
                      <a:pt x="6204" y="1560"/>
                    </a:cubicBezTo>
                    <a:cubicBezTo>
                      <a:pt x="6168" y="1584"/>
                      <a:pt x="6132" y="1631"/>
                      <a:pt x="6132" y="1691"/>
                    </a:cubicBezTo>
                    <a:lnTo>
                      <a:pt x="6132" y="1870"/>
                    </a:lnTo>
                    <a:lnTo>
                      <a:pt x="5775" y="1870"/>
                    </a:lnTo>
                    <a:lnTo>
                      <a:pt x="5775" y="1691"/>
                    </a:lnTo>
                    <a:cubicBezTo>
                      <a:pt x="5775" y="1631"/>
                      <a:pt x="5751" y="1584"/>
                      <a:pt x="5704" y="1560"/>
                    </a:cubicBezTo>
                    <a:cubicBezTo>
                      <a:pt x="5537" y="1465"/>
                      <a:pt x="5430" y="1286"/>
                      <a:pt x="5430" y="1108"/>
                    </a:cubicBezTo>
                    <a:lnTo>
                      <a:pt x="5430" y="679"/>
                    </a:lnTo>
                    <a:cubicBezTo>
                      <a:pt x="5430" y="488"/>
                      <a:pt x="5597" y="322"/>
                      <a:pt x="5787" y="322"/>
                    </a:cubicBezTo>
                    <a:close/>
                    <a:moveTo>
                      <a:pt x="1536" y="2024"/>
                    </a:moveTo>
                    <a:cubicBezTo>
                      <a:pt x="1620" y="2024"/>
                      <a:pt x="1715" y="2048"/>
                      <a:pt x="1787" y="2120"/>
                    </a:cubicBezTo>
                    <a:cubicBezTo>
                      <a:pt x="1846" y="2179"/>
                      <a:pt x="1894" y="2274"/>
                      <a:pt x="1894" y="2382"/>
                    </a:cubicBezTo>
                    <a:lnTo>
                      <a:pt x="1894" y="2810"/>
                    </a:lnTo>
                    <a:lnTo>
                      <a:pt x="1882" y="2810"/>
                    </a:lnTo>
                    <a:cubicBezTo>
                      <a:pt x="1882" y="2989"/>
                      <a:pt x="1775" y="3167"/>
                      <a:pt x="1608" y="3251"/>
                    </a:cubicBezTo>
                    <a:cubicBezTo>
                      <a:pt x="1560" y="3286"/>
                      <a:pt x="1536" y="3334"/>
                      <a:pt x="1536" y="3382"/>
                    </a:cubicBezTo>
                    <a:lnTo>
                      <a:pt x="1536" y="3572"/>
                    </a:lnTo>
                    <a:lnTo>
                      <a:pt x="1179" y="3572"/>
                    </a:lnTo>
                    <a:lnTo>
                      <a:pt x="1179" y="3382"/>
                    </a:lnTo>
                    <a:cubicBezTo>
                      <a:pt x="1179" y="3334"/>
                      <a:pt x="1144" y="3286"/>
                      <a:pt x="1108" y="3251"/>
                    </a:cubicBezTo>
                    <a:cubicBezTo>
                      <a:pt x="941" y="3167"/>
                      <a:pt x="834" y="2989"/>
                      <a:pt x="834" y="2810"/>
                    </a:cubicBezTo>
                    <a:lnTo>
                      <a:pt x="834" y="2382"/>
                    </a:lnTo>
                    <a:cubicBezTo>
                      <a:pt x="834" y="2179"/>
                      <a:pt x="1001" y="2024"/>
                      <a:pt x="1191" y="2024"/>
                    </a:cubicBezTo>
                    <a:close/>
                    <a:moveTo>
                      <a:pt x="4596" y="2024"/>
                    </a:moveTo>
                    <a:cubicBezTo>
                      <a:pt x="4692" y="2024"/>
                      <a:pt x="4775" y="2048"/>
                      <a:pt x="4858" y="2120"/>
                    </a:cubicBezTo>
                    <a:cubicBezTo>
                      <a:pt x="4918" y="2179"/>
                      <a:pt x="4954" y="2274"/>
                      <a:pt x="4954" y="2382"/>
                    </a:cubicBezTo>
                    <a:lnTo>
                      <a:pt x="4954" y="2810"/>
                    </a:lnTo>
                    <a:cubicBezTo>
                      <a:pt x="4942" y="3001"/>
                      <a:pt x="4835" y="3167"/>
                      <a:pt x="4680" y="3251"/>
                    </a:cubicBezTo>
                    <a:cubicBezTo>
                      <a:pt x="4632" y="3286"/>
                      <a:pt x="4596" y="3334"/>
                      <a:pt x="4596" y="3382"/>
                    </a:cubicBezTo>
                    <a:lnTo>
                      <a:pt x="4596" y="3572"/>
                    </a:lnTo>
                    <a:lnTo>
                      <a:pt x="4239" y="3572"/>
                    </a:lnTo>
                    <a:lnTo>
                      <a:pt x="4239" y="3382"/>
                    </a:lnTo>
                    <a:cubicBezTo>
                      <a:pt x="4239" y="3334"/>
                      <a:pt x="4215" y="3286"/>
                      <a:pt x="4168" y="3251"/>
                    </a:cubicBezTo>
                    <a:cubicBezTo>
                      <a:pt x="4001" y="3167"/>
                      <a:pt x="3906" y="2989"/>
                      <a:pt x="3906" y="2810"/>
                    </a:cubicBezTo>
                    <a:lnTo>
                      <a:pt x="3906" y="2382"/>
                    </a:lnTo>
                    <a:cubicBezTo>
                      <a:pt x="3906" y="2179"/>
                      <a:pt x="4061" y="2024"/>
                      <a:pt x="4263" y="2024"/>
                    </a:cubicBezTo>
                    <a:close/>
                    <a:moveTo>
                      <a:pt x="7668" y="2024"/>
                    </a:moveTo>
                    <a:cubicBezTo>
                      <a:pt x="7752" y="2024"/>
                      <a:pt x="7847" y="2048"/>
                      <a:pt x="7918" y="2120"/>
                    </a:cubicBezTo>
                    <a:cubicBezTo>
                      <a:pt x="7978" y="2179"/>
                      <a:pt x="8025" y="2274"/>
                      <a:pt x="8025" y="2382"/>
                    </a:cubicBezTo>
                    <a:lnTo>
                      <a:pt x="8025" y="2810"/>
                    </a:lnTo>
                    <a:cubicBezTo>
                      <a:pt x="8013" y="3001"/>
                      <a:pt x="7906" y="3167"/>
                      <a:pt x="7740" y="3251"/>
                    </a:cubicBezTo>
                    <a:cubicBezTo>
                      <a:pt x="7692" y="3286"/>
                      <a:pt x="7668" y="3334"/>
                      <a:pt x="7668" y="3382"/>
                    </a:cubicBezTo>
                    <a:lnTo>
                      <a:pt x="7668" y="3572"/>
                    </a:lnTo>
                    <a:lnTo>
                      <a:pt x="7311" y="3572"/>
                    </a:lnTo>
                    <a:lnTo>
                      <a:pt x="7311" y="3382"/>
                    </a:lnTo>
                    <a:cubicBezTo>
                      <a:pt x="7311" y="3334"/>
                      <a:pt x="7275" y="3286"/>
                      <a:pt x="7240" y="3251"/>
                    </a:cubicBezTo>
                    <a:cubicBezTo>
                      <a:pt x="7073" y="3167"/>
                      <a:pt x="6966" y="2989"/>
                      <a:pt x="6966" y="2810"/>
                    </a:cubicBezTo>
                    <a:lnTo>
                      <a:pt x="6966" y="2382"/>
                    </a:lnTo>
                    <a:cubicBezTo>
                      <a:pt x="6966" y="2179"/>
                      <a:pt x="7132" y="2024"/>
                      <a:pt x="7323" y="2024"/>
                    </a:cubicBezTo>
                    <a:close/>
                    <a:moveTo>
                      <a:pt x="2715" y="0"/>
                    </a:moveTo>
                    <a:cubicBezTo>
                      <a:pt x="2334" y="0"/>
                      <a:pt x="2037" y="298"/>
                      <a:pt x="2037" y="667"/>
                    </a:cubicBezTo>
                    <a:lnTo>
                      <a:pt x="2037" y="1096"/>
                    </a:lnTo>
                    <a:cubicBezTo>
                      <a:pt x="2037" y="1370"/>
                      <a:pt x="2179" y="1620"/>
                      <a:pt x="2382" y="1762"/>
                    </a:cubicBezTo>
                    <a:lnTo>
                      <a:pt x="2382" y="1917"/>
                    </a:lnTo>
                    <a:lnTo>
                      <a:pt x="2096" y="2036"/>
                    </a:lnTo>
                    <a:cubicBezTo>
                      <a:pt x="2072" y="1989"/>
                      <a:pt x="2037" y="1941"/>
                      <a:pt x="2001" y="1905"/>
                    </a:cubicBezTo>
                    <a:cubicBezTo>
                      <a:pt x="1858" y="1786"/>
                      <a:pt x="1703" y="1703"/>
                      <a:pt x="1525" y="1703"/>
                    </a:cubicBezTo>
                    <a:lnTo>
                      <a:pt x="1179" y="1703"/>
                    </a:lnTo>
                    <a:cubicBezTo>
                      <a:pt x="810" y="1703"/>
                      <a:pt x="513" y="2001"/>
                      <a:pt x="513" y="2382"/>
                    </a:cubicBezTo>
                    <a:lnTo>
                      <a:pt x="513" y="2810"/>
                    </a:lnTo>
                    <a:cubicBezTo>
                      <a:pt x="513" y="3072"/>
                      <a:pt x="644" y="3334"/>
                      <a:pt x="846" y="3477"/>
                    </a:cubicBezTo>
                    <a:lnTo>
                      <a:pt x="846" y="3632"/>
                    </a:lnTo>
                    <a:lnTo>
                      <a:pt x="417" y="3810"/>
                    </a:lnTo>
                    <a:cubicBezTo>
                      <a:pt x="167" y="3906"/>
                      <a:pt x="1" y="4144"/>
                      <a:pt x="1" y="4429"/>
                    </a:cubicBezTo>
                    <a:lnTo>
                      <a:pt x="1" y="5441"/>
                    </a:lnTo>
                    <a:cubicBezTo>
                      <a:pt x="1" y="5537"/>
                      <a:pt x="72" y="5608"/>
                      <a:pt x="167" y="5608"/>
                    </a:cubicBezTo>
                    <a:cubicBezTo>
                      <a:pt x="251" y="5608"/>
                      <a:pt x="334" y="5537"/>
                      <a:pt x="334" y="5441"/>
                    </a:cubicBezTo>
                    <a:lnTo>
                      <a:pt x="334" y="4429"/>
                    </a:lnTo>
                    <a:cubicBezTo>
                      <a:pt x="334" y="4287"/>
                      <a:pt x="417" y="4167"/>
                      <a:pt x="548" y="4108"/>
                    </a:cubicBezTo>
                    <a:lnTo>
                      <a:pt x="1060" y="3906"/>
                    </a:lnTo>
                    <a:lnTo>
                      <a:pt x="1679" y="3906"/>
                    </a:lnTo>
                    <a:lnTo>
                      <a:pt x="2191" y="4108"/>
                    </a:lnTo>
                    <a:cubicBezTo>
                      <a:pt x="2322" y="4167"/>
                      <a:pt x="2418" y="4287"/>
                      <a:pt x="2418" y="4429"/>
                    </a:cubicBezTo>
                    <a:lnTo>
                      <a:pt x="2418" y="5441"/>
                    </a:lnTo>
                    <a:cubicBezTo>
                      <a:pt x="2418" y="5537"/>
                      <a:pt x="2489" y="5608"/>
                      <a:pt x="2572" y="5608"/>
                    </a:cubicBezTo>
                    <a:cubicBezTo>
                      <a:pt x="2668" y="5608"/>
                      <a:pt x="2739" y="5537"/>
                      <a:pt x="2739" y="5441"/>
                    </a:cubicBezTo>
                    <a:lnTo>
                      <a:pt x="2739" y="4429"/>
                    </a:lnTo>
                    <a:cubicBezTo>
                      <a:pt x="2739" y="4144"/>
                      <a:pt x="2572" y="3906"/>
                      <a:pt x="2322" y="3810"/>
                    </a:cubicBezTo>
                    <a:lnTo>
                      <a:pt x="1894" y="3632"/>
                    </a:lnTo>
                    <a:lnTo>
                      <a:pt x="1894" y="3477"/>
                    </a:lnTo>
                    <a:cubicBezTo>
                      <a:pt x="2096" y="3310"/>
                      <a:pt x="2239" y="3072"/>
                      <a:pt x="2239" y="2810"/>
                    </a:cubicBezTo>
                    <a:lnTo>
                      <a:pt x="2239" y="2382"/>
                    </a:lnTo>
                    <a:lnTo>
                      <a:pt x="2239" y="2346"/>
                    </a:lnTo>
                    <a:lnTo>
                      <a:pt x="2620" y="2191"/>
                    </a:lnTo>
                    <a:lnTo>
                      <a:pt x="3251" y="2191"/>
                    </a:lnTo>
                    <a:lnTo>
                      <a:pt x="3632" y="2346"/>
                    </a:lnTo>
                    <a:lnTo>
                      <a:pt x="3632" y="2382"/>
                    </a:lnTo>
                    <a:lnTo>
                      <a:pt x="3632" y="2810"/>
                    </a:lnTo>
                    <a:cubicBezTo>
                      <a:pt x="3632" y="3072"/>
                      <a:pt x="3763" y="3334"/>
                      <a:pt x="3977" y="3477"/>
                    </a:cubicBezTo>
                    <a:lnTo>
                      <a:pt x="3977" y="3632"/>
                    </a:lnTo>
                    <a:lnTo>
                      <a:pt x="3549" y="3810"/>
                    </a:lnTo>
                    <a:cubicBezTo>
                      <a:pt x="3287" y="3906"/>
                      <a:pt x="3132" y="4144"/>
                      <a:pt x="3132" y="4429"/>
                    </a:cubicBezTo>
                    <a:lnTo>
                      <a:pt x="3132" y="5441"/>
                    </a:lnTo>
                    <a:cubicBezTo>
                      <a:pt x="3132" y="5537"/>
                      <a:pt x="3203" y="5608"/>
                      <a:pt x="3287" y="5608"/>
                    </a:cubicBezTo>
                    <a:cubicBezTo>
                      <a:pt x="3382" y="5608"/>
                      <a:pt x="3453" y="5537"/>
                      <a:pt x="3453" y="5441"/>
                    </a:cubicBezTo>
                    <a:lnTo>
                      <a:pt x="3453" y="4429"/>
                    </a:lnTo>
                    <a:cubicBezTo>
                      <a:pt x="3453" y="4287"/>
                      <a:pt x="3549" y="4167"/>
                      <a:pt x="3680" y="4108"/>
                    </a:cubicBezTo>
                    <a:lnTo>
                      <a:pt x="4180" y="3906"/>
                    </a:lnTo>
                    <a:lnTo>
                      <a:pt x="4811" y="3906"/>
                    </a:lnTo>
                    <a:lnTo>
                      <a:pt x="5311" y="4108"/>
                    </a:lnTo>
                    <a:cubicBezTo>
                      <a:pt x="5454" y="4167"/>
                      <a:pt x="5537" y="4287"/>
                      <a:pt x="5537" y="4429"/>
                    </a:cubicBezTo>
                    <a:lnTo>
                      <a:pt x="5537" y="5441"/>
                    </a:lnTo>
                    <a:cubicBezTo>
                      <a:pt x="5537" y="5537"/>
                      <a:pt x="5608" y="5608"/>
                      <a:pt x="5704" y="5608"/>
                    </a:cubicBezTo>
                    <a:cubicBezTo>
                      <a:pt x="5787" y="5608"/>
                      <a:pt x="5870" y="5537"/>
                      <a:pt x="5870" y="5441"/>
                    </a:cubicBezTo>
                    <a:lnTo>
                      <a:pt x="5870" y="4429"/>
                    </a:lnTo>
                    <a:cubicBezTo>
                      <a:pt x="5870" y="4144"/>
                      <a:pt x="5704" y="3906"/>
                      <a:pt x="5454" y="3810"/>
                    </a:cubicBezTo>
                    <a:lnTo>
                      <a:pt x="5013" y="3632"/>
                    </a:lnTo>
                    <a:lnTo>
                      <a:pt x="5013" y="3477"/>
                    </a:lnTo>
                    <a:cubicBezTo>
                      <a:pt x="5227" y="3310"/>
                      <a:pt x="5358" y="3072"/>
                      <a:pt x="5358" y="2810"/>
                    </a:cubicBezTo>
                    <a:lnTo>
                      <a:pt x="5358" y="2382"/>
                    </a:lnTo>
                    <a:lnTo>
                      <a:pt x="5358" y="2346"/>
                    </a:lnTo>
                    <a:lnTo>
                      <a:pt x="5751" y="2191"/>
                    </a:lnTo>
                    <a:lnTo>
                      <a:pt x="6370" y="2191"/>
                    </a:lnTo>
                    <a:lnTo>
                      <a:pt x="6763" y="2346"/>
                    </a:lnTo>
                    <a:lnTo>
                      <a:pt x="6763" y="2382"/>
                    </a:lnTo>
                    <a:lnTo>
                      <a:pt x="6763" y="2810"/>
                    </a:lnTo>
                    <a:cubicBezTo>
                      <a:pt x="6763" y="3072"/>
                      <a:pt x="6894" y="3334"/>
                      <a:pt x="7097" y="3477"/>
                    </a:cubicBezTo>
                    <a:lnTo>
                      <a:pt x="7097" y="3632"/>
                    </a:lnTo>
                    <a:lnTo>
                      <a:pt x="6668" y="3810"/>
                    </a:lnTo>
                    <a:cubicBezTo>
                      <a:pt x="6418" y="3906"/>
                      <a:pt x="6251" y="4144"/>
                      <a:pt x="6251" y="4429"/>
                    </a:cubicBezTo>
                    <a:lnTo>
                      <a:pt x="6251" y="5441"/>
                    </a:lnTo>
                    <a:cubicBezTo>
                      <a:pt x="6251" y="5537"/>
                      <a:pt x="6323" y="5608"/>
                      <a:pt x="6418" y="5608"/>
                    </a:cubicBezTo>
                    <a:cubicBezTo>
                      <a:pt x="6501" y="5608"/>
                      <a:pt x="6585" y="5537"/>
                      <a:pt x="6585" y="5441"/>
                    </a:cubicBezTo>
                    <a:lnTo>
                      <a:pt x="6585" y="4429"/>
                    </a:lnTo>
                    <a:cubicBezTo>
                      <a:pt x="6585" y="4287"/>
                      <a:pt x="6668" y="4167"/>
                      <a:pt x="6799" y="4108"/>
                    </a:cubicBezTo>
                    <a:lnTo>
                      <a:pt x="7311" y="3906"/>
                    </a:lnTo>
                    <a:lnTo>
                      <a:pt x="7930" y="3906"/>
                    </a:lnTo>
                    <a:lnTo>
                      <a:pt x="8442" y="4108"/>
                    </a:lnTo>
                    <a:cubicBezTo>
                      <a:pt x="8573" y="4167"/>
                      <a:pt x="8668" y="4287"/>
                      <a:pt x="8668" y="4429"/>
                    </a:cubicBezTo>
                    <a:lnTo>
                      <a:pt x="8668" y="5441"/>
                    </a:lnTo>
                    <a:cubicBezTo>
                      <a:pt x="8668" y="5537"/>
                      <a:pt x="8740" y="5608"/>
                      <a:pt x="8823" y="5608"/>
                    </a:cubicBezTo>
                    <a:cubicBezTo>
                      <a:pt x="8918" y="5608"/>
                      <a:pt x="8990" y="5537"/>
                      <a:pt x="8990" y="5441"/>
                    </a:cubicBezTo>
                    <a:lnTo>
                      <a:pt x="8990" y="4429"/>
                    </a:lnTo>
                    <a:cubicBezTo>
                      <a:pt x="8823" y="4144"/>
                      <a:pt x="8668" y="3906"/>
                      <a:pt x="8406" y="3810"/>
                    </a:cubicBezTo>
                    <a:lnTo>
                      <a:pt x="7978" y="3632"/>
                    </a:lnTo>
                    <a:lnTo>
                      <a:pt x="7978" y="3477"/>
                    </a:lnTo>
                    <a:cubicBezTo>
                      <a:pt x="8192" y="3310"/>
                      <a:pt x="8323" y="3072"/>
                      <a:pt x="8323" y="2810"/>
                    </a:cubicBezTo>
                    <a:lnTo>
                      <a:pt x="8323" y="2382"/>
                    </a:lnTo>
                    <a:cubicBezTo>
                      <a:pt x="8323" y="2191"/>
                      <a:pt x="8252" y="2036"/>
                      <a:pt x="8133" y="1893"/>
                    </a:cubicBezTo>
                    <a:cubicBezTo>
                      <a:pt x="7990" y="1786"/>
                      <a:pt x="7835" y="1703"/>
                      <a:pt x="7656" y="1703"/>
                    </a:cubicBezTo>
                    <a:lnTo>
                      <a:pt x="7311" y="1703"/>
                    </a:lnTo>
                    <a:cubicBezTo>
                      <a:pt x="7073" y="1703"/>
                      <a:pt x="6847" y="1846"/>
                      <a:pt x="6728" y="2036"/>
                    </a:cubicBezTo>
                    <a:lnTo>
                      <a:pt x="6442" y="1917"/>
                    </a:lnTo>
                    <a:lnTo>
                      <a:pt x="6442" y="1762"/>
                    </a:lnTo>
                    <a:cubicBezTo>
                      <a:pt x="6656" y="1608"/>
                      <a:pt x="6787" y="1370"/>
                      <a:pt x="6787" y="1096"/>
                    </a:cubicBezTo>
                    <a:lnTo>
                      <a:pt x="6787" y="667"/>
                    </a:lnTo>
                    <a:cubicBezTo>
                      <a:pt x="6787" y="488"/>
                      <a:pt x="6716" y="322"/>
                      <a:pt x="6597" y="191"/>
                    </a:cubicBezTo>
                    <a:cubicBezTo>
                      <a:pt x="6466" y="72"/>
                      <a:pt x="6299" y="0"/>
                      <a:pt x="6120" y="0"/>
                    </a:cubicBezTo>
                    <a:lnTo>
                      <a:pt x="5775" y="0"/>
                    </a:lnTo>
                    <a:cubicBezTo>
                      <a:pt x="5406" y="0"/>
                      <a:pt x="5108" y="298"/>
                      <a:pt x="5108" y="667"/>
                    </a:cubicBezTo>
                    <a:lnTo>
                      <a:pt x="5108" y="1096"/>
                    </a:lnTo>
                    <a:cubicBezTo>
                      <a:pt x="5108" y="1370"/>
                      <a:pt x="5239" y="1620"/>
                      <a:pt x="5454" y="1762"/>
                    </a:cubicBezTo>
                    <a:lnTo>
                      <a:pt x="5454" y="1917"/>
                    </a:lnTo>
                    <a:lnTo>
                      <a:pt x="5168" y="2036"/>
                    </a:lnTo>
                    <a:cubicBezTo>
                      <a:pt x="5132" y="1989"/>
                      <a:pt x="5108" y="1941"/>
                      <a:pt x="5061" y="1905"/>
                    </a:cubicBezTo>
                    <a:cubicBezTo>
                      <a:pt x="4930" y="1786"/>
                      <a:pt x="4763" y="1703"/>
                      <a:pt x="4584" y="1703"/>
                    </a:cubicBezTo>
                    <a:lnTo>
                      <a:pt x="4239" y="1703"/>
                    </a:lnTo>
                    <a:cubicBezTo>
                      <a:pt x="4001" y="1703"/>
                      <a:pt x="3787" y="1846"/>
                      <a:pt x="3668" y="2036"/>
                    </a:cubicBezTo>
                    <a:lnTo>
                      <a:pt x="3382" y="1917"/>
                    </a:lnTo>
                    <a:lnTo>
                      <a:pt x="3382" y="1762"/>
                    </a:lnTo>
                    <a:cubicBezTo>
                      <a:pt x="3584" y="1608"/>
                      <a:pt x="3727" y="1370"/>
                      <a:pt x="3727" y="1096"/>
                    </a:cubicBezTo>
                    <a:lnTo>
                      <a:pt x="3727" y="667"/>
                    </a:lnTo>
                    <a:cubicBezTo>
                      <a:pt x="3727" y="488"/>
                      <a:pt x="3644" y="322"/>
                      <a:pt x="3525" y="191"/>
                    </a:cubicBezTo>
                    <a:cubicBezTo>
                      <a:pt x="3394" y="72"/>
                      <a:pt x="3227" y="0"/>
                      <a:pt x="30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8"/>
              <p:cNvSpPr/>
              <p:nvPr/>
            </p:nvSpPr>
            <p:spPr>
              <a:xfrm>
                <a:off x="1917740" y="2891510"/>
                <a:ext cx="119394" cy="161474"/>
              </a:xfrm>
              <a:custGeom>
                <a:avLst/>
                <a:gdLst/>
                <a:ahLst/>
                <a:cxnLst/>
                <a:rect l="l" t="t" r="r" b="b"/>
                <a:pathLst>
                  <a:path w="3751" h="5073" extrusionOk="0">
                    <a:moveTo>
                      <a:pt x="2036" y="310"/>
                    </a:moveTo>
                    <a:cubicBezTo>
                      <a:pt x="2227" y="310"/>
                      <a:pt x="2394" y="477"/>
                      <a:pt x="2394" y="668"/>
                    </a:cubicBezTo>
                    <a:lnTo>
                      <a:pt x="2394" y="1013"/>
                    </a:lnTo>
                    <a:cubicBezTo>
                      <a:pt x="2394" y="1299"/>
                      <a:pt x="2156" y="1537"/>
                      <a:pt x="1870" y="1537"/>
                    </a:cubicBezTo>
                    <a:cubicBezTo>
                      <a:pt x="1596" y="1537"/>
                      <a:pt x="1334" y="1299"/>
                      <a:pt x="1334" y="1013"/>
                    </a:cubicBezTo>
                    <a:lnTo>
                      <a:pt x="1334" y="668"/>
                    </a:lnTo>
                    <a:cubicBezTo>
                      <a:pt x="1334" y="477"/>
                      <a:pt x="1501" y="310"/>
                      <a:pt x="1691" y="310"/>
                    </a:cubicBezTo>
                    <a:close/>
                    <a:moveTo>
                      <a:pt x="2036" y="1834"/>
                    </a:moveTo>
                    <a:lnTo>
                      <a:pt x="2036" y="1918"/>
                    </a:lnTo>
                    <a:cubicBezTo>
                      <a:pt x="2048" y="1977"/>
                      <a:pt x="2072" y="2037"/>
                      <a:pt x="2096" y="2084"/>
                    </a:cubicBezTo>
                    <a:lnTo>
                      <a:pt x="1870" y="2311"/>
                    </a:lnTo>
                    <a:lnTo>
                      <a:pt x="1858" y="2311"/>
                    </a:lnTo>
                    <a:lnTo>
                      <a:pt x="1632" y="2084"/>
                    </a:lnTo>
                    <a:cubicBezTo>
                      <a:pt x="1667" y="2037"/>
                      <a:pt x="1679" y="1977"/>
                      <a:pt x="1679" y="1918"/>
                    </a:cubicBezTo>
                    <a:lnTo>
                      <a:pt x="1679" y="1834"/>
                    </a:lnTo>
                    <a:cubicBezTo>
                      <a:pt x="1739" y="1846"/>
                      <a:pt x="1798" y="1846"/>
                      <a:pt x="1858" y="1846"/>
                    </a:cubicBezTo>
                    <a:cubicBezTo>
                      <a:pt x="1917" y="1846"/>
                      <a:pt x="1977" y="1846"/>
                      <a:pt x="2036" y="1834"/>
                    </a:cubicBezTo>
                    <a:close/>
                    <a:moveTo>
                      <a:pt x="2382" y="2275"/>
                    </a:moveTo>
                    <a:lnTo>
                      <a:pt x="2668" y="2406"/>
                    </a:lnTo>
                    <a:cubicBezTo>
                      <a:pt x="2715" y="2442"/>
                      <a:pt x="2763" y="2501"/>
                      <a:pt x="2763" y="2573"/>
                    </a:cubicBezTo>
                    <a:lnTo>
                      <a:pt x="2763" y="2894"/>
                    </a:lnTo>
                    <a:lnTo>
                      <a:pt x="1036" y="2894"/>
                    </a:lnTo>
                    <a:lnTo>
                      <a:pt x="1036" y="2573"/>
                    </a:lnTo>
                    <a:lnTo>
                      <a:pt x="1013" y="2573"/>
                    </a:lnTo>
                    <a:cubicBezTo>
                      <a:pt x="1013" y="2501"/>
                      <a:pt x="1060" y="2442"/>
                      <a:pt x="1120" y="2406"/>
                    </a:cubicBezTo>
                    <a:lnTo>
                      <a:pt x="1394" y="2275"/>
                    </a:lnTo>
                    <a:lnTo>
                      <a:pt x="1655" y="2537"/>
                    </a:lnTo>
                    <a:cubicBezTo>
                      <a:pt x="1703" y="2596"/>
                      <a:pt x="1798" y="2620"/>
                      <a:pt x="1894" y="2620"/>
                    </a:cubicBezTo>
                    <a:cubicBezTo>
                      <a:pt x="1977" y="2620"/>
                      <a:pt x="2048" y="2596"/>
                      <a:pt x="2132" y="2537"/>
                    </a:cubicBezTo>
                    <a:lnTo>
                      <a:pt x="2382" y="2275"/>
                    </a:lnTo>
                    <a:close/>
                    <a:moveTo>
                      <a:pt x="3299" y="3216"/>
                    </a:moveTo>
                    <a:lnTo>
                      <a:pt x="3120" y="3573"/>
                    </a:lnTo>
                    <a:lnTo>
                      <a:pt x="596" y="3573"/>
                    </a:lnTo>
                    <a:lnTo>
                      <a:pt x="417" y="3216"/>
                    </a:lnTo>
                    <a:close/>
                    <a:moveTo>
                      <a:pt x="1691" y="1"/>
                    </a:moveTo>
                    <a:cubicBezTo>
                      <a:pt x="1322" y="1"/>
                      <a:pt x="1024" y="298"/>
                      <a:pt x="1024" y="668"/>
                    </a:cubicBezTo>
                    <a:lnTo>
                      <a:pt x="1024" y="1013"/>
                    </a:lnTo>
                    <a:cubicBezTo>
                      <a:pt x="1024" y="1299"/>
                      <a:pt x="1155" y="1537"/>
                      <a:pt x="1370" y="1680"/>
                    </a:cubicBezTo>
                    <a:lnTo>
                      <a:pt x="1370" y="1918"/>
                    </a:lnTo>
                    <a:lnTo>
                      <a:pt x="1370" y="1942"/>
                    </a:lnTo>
                    <a:lnTo>
                      <a:pt x="965" y="2132"/>
                    </a:lnTo>
                    <a:cubicBezTo>
                      <a:pt x="798" y="2215"/>
                      <a:pt x="679" y="2382"/>
                      <a:pt x="679" y="2573"/>
                    </a:cubicBezTo>
                    <a:lnTo>
                      <a:pt x="679" y="2894"/>
                    </a:lnTo>
                    <a:lnTo>
                      <a:pt x="167" y="2894"/>
                    </a:lnTo>
                    <a:cubicBezTo>
                      <a:pt x="108" y="2894"/>
                      <a:pt x="60" y="2918"/>
                      <a:pt x="24" y="2965"/>
                    </a:cubicBezTo>
                    <a:cubicBezTo>
                      <a:pt x="1" y="3001"/>
                      <a:pt x="1" y="3073"/>
                      <a:pt x="24" y="3108"/>
                    </a:cubicBezTo>
                    <a:lnTo>
                      <a:pt x="370" y="3799"/>
                    </a:lnTo>
                    <a:cubicBezTo>
                      <a:pt x="405" y="3858"/>
                      <a:pt x="465" y="3882"/>
                      <a:pt x="524" y="3882"/>
                    </a:cubicBezTo>
                    <a:lnTo>
                      <a:pt x="703" y="3882"/>
                    </a:lnTo>
                    <a:lnTo>
                      <a:pt x="703" y="4918"/>
                    </a:lnTo>
                    <a:cubicBezTo>
                      <a:pt x="703" y="5001"/>
                      <a:pt x="774" y="5073"/>
                      <a:pt x="858" y="5073"/>
                    </a:cubicBezTo>
                    <a:cubicBezTo>
                      <a:pt x="953" y="5073"/>
                      <a:pt x="1024" y="5001"/>
                      <a:pt x="1024" y="4918"/>
                    </a:cubicBezTo>
                    <a:lnTo>
                      <a:pt x="1024" y="3882"/>
                    </a:lnTo>
                    <a:lnTo>
                      <a:pt x="2751" y="3882"/>
                    </a:lnTo>
                    <a:lnTo>
                      <a:pt x="2751" y="4918"/>
                    </a:lnTo>
                    <a:cubicBezTo>
                      <a:pt x="2751" y="5001"/>
                      <a:pt x="2822" y="5073"/>
                      <a:pt x="2918" y="5073"/>
                    </a:cubicBezTo>
                    <a:cubicBezTo>
                      <a:pt x="3001" y="5073"/>
                      <a:pt x="3084" y="5001"/>
                      <a:pt x="3084" y="4918"/>
                    </a:cubicBezTo>
                    <a:lnTo>
                      <a:pt x="3084" y="3882"/>
                    </a:lnTo>
                    <a:lnTo>
                      <a:pt x="3263" y="3882"/>
                    </a:lnTo>
                    <a:cubicBezTo>
                      <a:pt x="3322" y="3882"/>
                      <a:pt x="3382" y="3858"/>
                      <a:pt x="3406" y="3799"/>
                    </a:cubicBezTo>
                    <a:lnTo>
                      <a:pt x="3751" y="3108"/>
                    </a:lnTo>
                    <a:cubicBezTo>
                      <a:pt x="3739" y="3073"/>
                      <a:pt x="3739" y="3001"/>
                      <a:pt x="3703" y="2965"/>
                    </a:cubicBezTo>
                    <a:cubicBezTo>
                      <a:pt x="3680" y="2918"/>
                      <a:pt x="3632" y="2894"/>
                      <a:pt x="3572" y="2894"/>
                    </a:cubicBezTo>
                    <a:lnTo>
                      <a:pt x="3049" y="2894"/>
                    </a:lnTo>
                    <a:lnTo>
                      <a:pt x="3049" y="2573"/>
                    </a:lnTo>
                    <a:cubicBezTo>
                      <a:pt x="3049" y="2382"/>
                      <a:pt x="2941" y="2215"/>
                      <a:pt x="2763" y="2132"/>
                    </a:cubicBezTo>
                    <a:lnTo>
                      <a:pt x="2370" y="1942"/>
                    </a:lnTo>
                    <a:lnTo>
                      <a:pt x="2370" y="1918"/>
                    </a:lnTo>
                    <a:lnTo>
                      <a:pt x="2370" y="1680"/>
                    </a:lnTo>
                    <a:cubicBezTo>
                      <a:pt x="2572" y="1537"/>
                      <a:pt x="2703" y="1275"/>
                      <a:pt x="2703" y="1013"/>
                    </a:cubicBezTo>
                    <a:lnTo>
                      <a:pt x="2703" y="668"/>
                    </a:lnTo>
                    <a:cubicBezTo>
                      <a:pt x="2703" y="298"/>
                      <a:pt x="2406" y="1"/>
                      <a:pt x="20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8"/>
              <p:cNvSpPr/>
              <p:nvPr/>
            </p:nvSpPr>
            <p:spPr>
              <a:xfrm>
                <a:off x="1960933" y="3027201"/>
                <a:ext cx="32244" cy="1024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322" extrusionOk="0">
                    <a:moveTo>
                      <a:pt x="156" y="0"/>
                    </a:moveTo>
                    <a:cubicBezTo>
                      <a:pt x="72" y="0"/>
                      <a:pt x="1" y="72"/>
                      <a:pt x="1" y="155"/>
                    </a:cubicBezTo>
                    <a:cubicBezTo>
                      <a:pt x="1" y="250"/>
                      <a:pt x="72" y="322"/>
                      <a:pt x="156" y="322"/>
                    </a:cubicBezTo>
                    <a:lnTo>
                      <a:pt x="846" y="322"/>
                    </a:lnTo>
                    <a:cubicBezTo>
                      <a:pt x="930" y="322"/>
                      <a:pt x="1013" y="250"/>
                      <a:pt x="1013" y="155"/>
                    </a:cubicBezTo>
                    <a:cubicBezTo>
                      <a:pt x="1013" y="72"/>
                      <a:pt x="930" y="0"/>
                      <a:pt x="8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6" name="Google Shape;1286;p38"/>
            <p:cNvGrpSpPr/>
            <p:nvPr/>
          </p:nvGrpSpPr>
          <p:grpSpPr>
            <a:xfrm>
              <a:off x="3800086" y="1313740"/>
              <a:ext cx="347934" cy="310024"/>
              <a:chOff x="1327676" y="2910480"/>
              <a:chExt cx="347934" cy="310024"/>
            </a:xfrm>
          </p:grpSpPr>
          <p:sp>
            <p:nvSpPr>
              <p:cNvPr id="1287" name="Google Shape;1287;p38"/>
              <p:cNvSpPr/>
              <p:nvPr/>
            </p:nvSpPr>
            <p:spPr>
              <a:xfrm>
                <a:off x="1367081" y="3067370"/>
                <a:ext cx="43257" cy="15565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489" extrusionOk="0">
                    <a:moveTo>
                      <a:pt x="167" y="0"/>
                    </a:moveTo>
                    <a:cubicBezTo>
                      <a:pt x="72" y="0"/>
                      <a:pt x="1" y="72"/>
                      <a:pt x="1" y="167"/>
                    </a:cubicBezTo>
                    <a:cubicBezTo>
                      <a:pt x="1" y="250"/>
                      <a:pt x="72" y="322"/>
                      <a:pt x="167" y="322"/>
                    </a:cubicBezTo>
                    <a:cubicBezTo>
                      <a:pt x="346" y="322"/>
                      <a:pt x="870" y="358"/>
                      <a:pt x="1120" y="477"/>
                    </a:cubicBezTo>
                    <a:cubicBezTo>
                      <a:pt x="1144" y="488"/>
                      <a:pt x="1168" y="488"/>
                      <a:pt x="1191" y="488"/>
                    </a:cubicBezTo>
                    <a:cubicBezTo>
                      <a:pt x="1251" y="488"/>
                      <a:pt x="1310" y="465"/>
                      <a:pt x="1346" y="405"/>
                    </a:cubicBezTo>
                    <a:cubicBezTo>
                      <a:pt x="1358" y="322"/>
                      <a:pt x="1334" y="238"/>
                      <a:pt x="1251" y="191"/>
                    </a:cubicBezTo>
                    <a:cubicBezTo>
                      <a:pt x="882" y="12"/>
                      <a:pt x="191" y="0"/>
                      <a:pt x="1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8"/>
              <p:cNvSpPr/>
              <p:nvPr/>
            </p:nvSpPr>
            <p:spPr>
              <a:xfrm>
                <a:off x="1350402" y="3170436"/>
                <a:ext cx="10663" cy="48541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525" extrusionOk="0">
                    <a:moveTo>
                      <a:pt x="168" y="1"/>
                    </a:moveTo>
                    <a:cubicBezTo>
                      <a:pt x="84" y="1"/>
                      <a:pt x="1" y="84"/>
                      <a:pt x="1" y="168"/>
                    </a:cubicBezTo>
                    <a:lnTo>
                      <a:pt x="1" y="1358"/>
                    </a:lnTo>
                    <a:cubicBezTo>
                      <a:pt x="1" y="1453"/>
                      <a:pt x="84" y="1525"/>
                      <a:pt x="168" y="1525"/>
                    </a:cubicBezTo>
                    <a:cubicBezTo>
                      <a:pt x="263" y="1525"/>
                      <a:pt x="334" y="1453"/>
                      <a:pt x="334" y="1358"/>
                    </a:cubicBezTo>
                    <a:lnTo>
                      <a:pt x="334" y="168"/>
                    </a:lnTo>
                    <a:cubicBezTo>
                      <a:pt x="334" y="84"/>
                      <a:pt x="263" y="1"/>
                      <a:pt x="1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8"/>
              <p:cNvSpPr/>
              <p:nvPr/>
            </p:nvSpPr>
            <p:spPr>
              <a:xfrm>
                <a:off x="1327676" y="3040187"/>
                <a:ext cx="201643" cy="180317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665" extrusionOk="0">
                    <a:moveTo>
                      <a:pt x="5894" y="628"/>
                    </a:moveTo>
                    <a:lnTo>
                      <a:pt x="5954" y="866"/>
                    </a:lnTo>
                    <a:cubicBezTo>
                      <a:pt x="5977" y="926"/>
                      <a:pt x="5966" y="997"/>
                      <a:pt x="5918" y="1045"/>
                    </a:cubicBezTo>
                    <a:lnTo>
                      <a:pt x="5823" y="1140"/>
                    </a:lnTo>
                    <a:lnTo>
                      <a:pt x="5596" y="914"/>
                    </a:lnTo>
                    <a:lnTo>
                      <a:pt x="5894" y="628"/>
                    </a:lnTo>
                    <a:close/>
                    <a:moveTo>
                      <a:pt x="2941" y="307"/>
                    </a:moveTo>
                    <a:lnTo>
                      <a:pt x="2941" y="961"/>
                    </a:lnTo>
                    <a:cubicBezTo>
                      <a:pt x="2941" y="1057"/>
                      <a:pt x="2906" y="1164"/>
                      <a:pt x="2870" y="1271"/>
                    </a:cubicBezTo>
                    <a:lnTo>
                      <a:pt x="2787" y="1438"/>
                    </a:lnTo>
                    <a:cubicBezTo>
                      <a:pt x="2775" y="1450"/>
                      <a:pt x="2775" y="1473"/>
                      <a:pt x="2775" y="1509"/>
                    </a:cubicBezTo>
                    <a:lnTo>
                      <a:pt x="2775" y="1854"/>
                    </a:lnTo>
                    <a:cubicBezTo>
                      <a:pt x="2775" y="2104"/>
                      <a:pt x="2667" y="2331"/>
                      <a:pt x="2513" y="2485"/>
                    </a:cubicBezTo>
                    <a:cubicBezTo>
                      <a:pt x="2363" y="2635"/>
                      <a:pt x="2165" y="2727"/>
                      <a:pt x="1954" y="2727"/>
                    </a:cubicBezTo>
                    <a:cubicBezTo>
                      <a:pt x="1930" y="2727"/>
                      <a:pt x="1906" y="2726"/>
                      <a:pt x="1882" y="2724"/>
                    </a:cubicBezTo>
                    <a:cubicBezTo>
                      <a:pt x="1417" y="2712"/>
                      <a:pt x="1048" y="2307"/>
                      <a:pt x="1048" y="1819"/>
                    </a:cubicBezTo>
                    <a:lnTo>
                      <a:pt x="1048" y="1521"/>
                    </a:lnTo>
                    <a:cubicBezTo>
                      <a:pt x="1048" y="1497"/>
                      <a:pt x="1048" y="1473"/>
                      <a:pt x="1036" y="1450"/>
                    </a:cubicBezTo>
                    <a:lnTo>
                      <a:pt x="929" y="1259"/>
                    </a:lnTo>
                    <a:cubicBezTo>
                      <a:pt x="905" y="1176"/>
                      <a:pt x="870" y="1104"/>
                      <a:pt x="870" y="1021"/>
                    </a:cubicBezTo>
                    <a:lnTo>
                      <a:pt x="870" y="997"/>
                    </a:lnTo>
                    <a:cubicBezTo>
                      <a:pt x="870" y="616"/>
                      <a:pt x="1179" y="307"/>
                      <a:pt x="1572" y="307"/>
                    </a:cubicBezTo>
                    <a:close/>
                    <a:moveTo>
                      <a:pt x="2275" y="2986"/>
                    </a:moveTo>
                    <a:cubicBezTo>
                      <a:pt x="2286" y="3045"/>
                      <a:pt x="2298" y="3081"/>
                      <a:pt x="2310" y="3117"/>
                    </a:cubicBezTo>
                    <a:lnTo>
                      <a:pt x="2167" y="3259"/>
                    </a:lnTo>
                    <a:cubicBezTo>
                      <a:pt x="2102" y="3325"/>
                      <a:pt x="2013" y="3358"/>
                      <a:pt x="1923" y="3358"/>
                    </a:cubicBezTo>
                    <a:cubicBezTo>
                      <a:pt x="1834" y="3358"/>
                      <a:pt x="1745" y="3325"/>
                      <a:pt x="1679" y="3259"/>
                    </a:cubicBezTo>
                    <a:lnTo>
                      <a:pt x="1536" y="3128"/>
                    </a:lnTo>
                    <a:cubicBezTo>
                      <a:pt x="1560" y="3081"/>
                      <a:pt x="1572" y="3045"/>
                      <a:pt x="1572" y="2986"/>
                    </a:cubicBezTo>
                    <a:cubicBezTo>
                      <a:pt x="1679" y="3009"/>
                      <a:pt x="1775" y="3045"/>
                      <a:pt x="1882" y="3045"/>
                    </a:cubicBezTo>
                    <a:lnTo>
                      <a:pt x="1917" y="3045"/>
                    </a:lnTo>
                    <a:cubicBezTo>
                      <a:pt x="2036" y="3045"/>
                      <a:pt x="2167" y="3021"/>
                      <a:pt x="2275" y="2986"/>
                    </a:cubicBezTo>
                    <a:close/>
                    <a:moveTo>
                      <a:pt x="6162" y="0"/>
                    </a:moveTo>
                    <a:cubicBezTo>
                      <a:pt x="6120" y="0"/>
                      <a:pt x="6079" y="15"/>
                      <a:pt x="6049" y="45"/>
                    </a:cubicBezTo>
                    <a:lnTo>
                      <a:pt x="2906" y="3021"/>
                    </a:lnTo>
                    <a:cubicBezTo>
                      <a:pt x="2882" y="3057"/>
                      <a:pt x="2834" y="3069"/>
                      <a:pt x="2787" y="3069"/>
                    </a:cubicBezTo>
                    <a:lnTo>
                      <a:pt x="2763" y="3069"/>
                    </a:lnTo>
                    <a:cubicBezTo>
                      <a:pt x="2656" y="3069"/>
                      <a:pt x="2584" y="2997"/>
                      <a:pt x="2584" y="2890"/>
                    </a:cubicBezTo>
                    <a:lnTo>
                      <a:pt x="2584" y="2843"/>
                    </a:lnTo>
                    <a:cubicBezTo>
                      <a:pt x="2644" y="2819"/>
                      <a:pt x="2679" y="2771"/>
                      <a:pt x="2727" y="2724"/>
                    </a:cubicBezTo>
                    <a:cubicBezTo>
                      <a:pt x="2965" y="2497"/>
                      <a:pt x="3084" y="2200"/>
                      <a:pt x="3084" y="1878"/>
                    </a:cubicBezTo>
                    <a:lnTo>
                      <a:pt x="3084" y="1581"/>
                    </a:lnTo>
                    <a:lnTo>
                      <a:pt x="3144" y="1450"/>
                    </a:lnTo>
                    <a:cubicBezTo>
                      <a:pt x="3215" y="1307"/>
                      <a:pt x="3251" y="1152"/>
                      <a:pt x="3251" y="997"/>
                    </a:cubicBezTo>
                    <a:lnTo>
                      <a:pt x="3251" y="176"/>
                    </a:lnTo>
                    <a:cubicBezTo>
                      <a:pt x="3251" y="92"/>
                      <a:pt x="3179" y="21"/>
                      <a:pt x="3084" y="21"/>
                    </a:cubicBezTo>
                    <a:lnTo>
                      <a:pt x="1548" y="21"/>
                    </a:lnTo>
                    <a:cubicBezTo>
                      <a:pt x="1001" y="21"/>
                      <a:pt x="536" y="461"/>
                      <a:pt x="536" y="1033"/>
                    </a:cubicBezTo>
                    <a:lnTo>
                      <a:pt x="536" y="1045"/>
                    </a:lnTo>
                    <a:cubicBezTo>
                      <a:pt x="536" y="1176"/>
                      <a:pt x="572" y="1295"/>
                      <a:pt x="632" y="1414"/>
                    </a:cubicBezTo>
                    <a:lnTo>
                      <a:pt x="703" y="1581"/>
                    </a:lnTo>
                    <a:lnTo>
                      <a:pt x="703" y="1831"/>
                    </a:lnTo>
                    <a:cubicBezTo>
                      <a:pt x="703" y="2247"/>
                      <a:pt x="917" y="2616"/>
                      <a:pt x="1215" y="2843"/>
                    </a:cubicBezTo>
                    <a:lnTo>
                      <a:pt x="1215" y="2997"/>
                    </a:lnTo>
                    <a:cubicBezTo>
                      <a:pt x="1215" y="3069"/>
                      <a:pt x="1155" y="3140"/>
                      <a:pt x="1072" y="3176"/>
                    </a:cubicBezTo>
                    <a:lnTo>
                      <a:pt x="501" y="3343"/>
                    </a:lnTo>
                    <a:cubicBezTo>
                      <a:pt x="215" y="3414"/>
                      <a:pt x="0" y="3676"/>
                      <a:pt x="0" y="3974"/>
                    </a:cubicBezTo>
                    <a:lnTo>
                      <a:pt x="0" y="5462"/>
                    </a:lnTo>
                    <a:cubicBezTo>
                      <a:pt x="0" y="5557"/>
                      <a:pt x="84" y="5629"/>
                      <a:pt x="167" y="5629"/>
                    </a:cubicBezTo>
                    <a:cubicBezTo>
                      <a:pt x="262" y="5629"/>
                      <a:pt x="334" y="5557"/>
                      <a:pt x="334" y="5462"/>
                    </a:cubicBezTo>
                    <a:lnTo>
                      <a:pt x="334" y="3974"/>
                    </a:lnTo>
                    <a:cubicBezTo>
                      <a:pt x="334" y="3831"/>
                      <a:pt x="441" y="3676"/>
                      <a:pt x="584" y="3640"/>
                    </a:cubicBezTo>
                    <a:lnTo>
                      <a:pt x="1167" y="3474"/>
                    </a:lnTo>
                    <a:cubicBezTo>
                      <a:pt x="1215" y="3450"/>
                      <a:pt x="1251" y="3438"/>
                      <a:pt x="1298" y="3414"/>
                    </a:cubicBezTo>
                    <a:lnTo>
                      <a:pt x="1405" y="3521"/>
                    </a:lnTo>
                    <a:cubicBezTo>
                      <a:pt x="1536" y="3652"/>
                      <a:pt x="1703" y="3712"/>
                      <a:pt x="1882" y="3712"/>
                    </a:cubicBezTo>
                    <a:cubicBezTo>
                      <a:pt x="2060" y="3712"/>
                      <a:pt x="2227" y="3652"/>
                      <a:pt x="2358" y="3521"/>
                    </a:cubicBezTo>
                    <a:lnTo>
                      <a:pt x="2501" y="3367"/>
                    </a:lnTo>
                    <a:cubicBezTo>
                      <a:pt x="2584" y="3402"/>
                      <a:pt x="2656" y="3426"/>
                      <a:pt x="2727" y="3426"/>
                    </a:cubicBezTo>
                    <a:lnTo>
                      <a:pt x="2763" y="3426"/>
                    </a:lnTo>
                    <a:cubicBezTo>
                      <a:pt x="2894" y="3426"/>
                      <a:pt x="3013" y="3378"/>
                      <a:pt x="3096" y="3295"/>
                    </a:cubicBezTo>
                    <a:lnTo>
                      <a:pt x="5334" y="1176"/>
                    </a:lnTo>
                    <a:lnTo>
                      <a:pt x="5561" y="1402"/>
                    </a:lnTo>
                    <a:lnTo>
                      <a:pt x="2965" y="3986"/>
                    </a:lnTo>
                    <a:cubicBezTo>
                      <a:pt x="2798" y="4152"/>
                      <a:pt x="2715" y="4367"/>
                      <a:pt x="2715" y="4581"/>
                    </a:cubicBezTo>
                    <a:lnTo>
                      <a:pt x="2715" y="5498"/>
                    </a:lnTo>
                    <a:cubicBezTo>
                      <a:pt x="2715" y="5581"/>
                      <a:pt x="2787" y="5664"/>
                      <a:pt x="2882" y="5664"/>
                    </a:cubicBezTo>
                    <a:cubicBezTo>
                      <a:pt x="2965" y="5664"/>
                      <a:pt x="3037" y="5581"/>
                      <a:pt x="3037" y="5498"/>
                    </a:cubicBezTo>
                    <a:lnTo>
                      <a:pt x="3037" y="4581"/>
                    </a:lnTo>
                    <a:cubicBezTo>
                      <a:pt x="3037" y="4450"/>
                      <a:pt x="3096" y="4319"/>
                      <a:pt x="3191" y="4212"/>
                    </a:cubicBezTo>
                    <a:lnTo>
                      <a:pt x="6096" y="1307"/>
                    </a:lnTo>
                    <a:cubicBezTo>
                      <a:pt x="6216" y="1200"/>
                      <a:pt x="6275" y="997"/>
                      <a:pt x="6227" y="831"/>
                    </a:cubicBezTo>
                    <a:lnTo>
                      <a:pt x="6168" y="378"/>
                    </a:lnTo>
                    <a:lnTo>
                      <a:pt x="6275" y="271"/>
                    </a:lnTo>
                    <a:cubicBezTo>
                      <a:pt x="6335" y="211"/>
                      <a:pt x="6335" y="104"/>
                      <a:pt x="6275" y="45"/>
                    </a:cubicBezTo>
                    <a:cubicBezTo>
                      <a:pt x="6245" y="15"/>
                      <a:pt x="6204" y="0"/>
                      <a:pt x="61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8">
                <a:hlinkClick r:id="rId4" action="ppaction://program"/>
              </p:cNvPr>
              <p:cNvSpPr/>
              <p:nvPr/>
            </p:nvSpPr>
            <p:spPr>
              <a:xfrm>
                <a:off x="1470179" y="2910480"/>
                <a:ext cx="205431" cy="173601"/>
              </a:xfrm>
              <a:custGeom>
                <a:avLst/>
                <a:gdLst/>
                <a:ahLst/>
                <a:cxnLst/>
                <a:rect l="l" t="t" r="r" b="b"/>
                <a:pathLst>
                  <a:path w="6454" h="5454" extrusionOk="0">
                    <a:moveTo>
                      <a:pt x="500" y="0"/>
                    </a:moveTo>
                    <a:cubicBezTo>
                      <a:pt x="215" y="0"/>
                      <a:pt x="0" y="226"/>
                      <a:pt x="0" y="512"/>
                    </a:cubicBezTo>
                    <a:lnTo>
                      <a:pt x="0" y="4822"/>
                    </a:lnTo>
                    <a:cubicBezTo>
                      <a:pt x="0" y="4917"/>
                      <a:pt x="72" y="4989"/>
                      <a:pt x="155" y="4989"/>
                    </a:cubicBezTo>
                    <a:cubicBezTo>
                      <a:pt x="250" y="4989"/>
                      <a:pt x="322" y="4917"/>
                      <a:pt x="322" y="4822"/>
                    </a:cubicBezTo>
                    <a:lnTo>
                      <a:pt x="322" y="512"/>
                    </a:lnTo>
                    <a:cubicBezTo>
                      <a:pt x="322" y="405"/>
                      <a:pt x="393" y="322"/>
                      <a:pt x="500" y="322"/>
                    </a:cubicBezTo>
                    <a:lnTo>
                      <a:pt x="5953" y="322"/>
                    </a:lnTo>
                    <a:cubicBezTo>
                      <a:pt x="6049" y="322"/>
                      <a:pt x="6132" y="405"/>
                      <a:pt x="6132" y="512"/>
                    </a:cubicBezTo>
                    <a:lnTo>
                      <a:pt x="6132" y="4941"/>
                    </a:lnTo>
                    <a:cubicBezTo>
                      <a:pt x="6132" y="5048"/>
                      <a:pt x="6049" y="5120"/>
                      <a:pt x="5953" y="5120"/>
                    </a:cubicBezTo>
                    <a:lnTo>
                      <a:pt x="2298" y="5120"/>
                    </a:lnTo>
                    <a:cubicBezTo>
                      <a:pt x="2215" y="5120"/>
                      <a:pt x="2131" y="5191"/>
                      <a:pt x="2131" y="5287"/>
                    </a:cubicBezTo>
                    <a:cubicBezTo>
                      <a:pt x="2131" y="5370"/>
                      <a:pt x="2215" y="5453"/>
                      <a:pt x="2298" y="5453"/>
                    </a:cubicBezTo>
                    <a:lnTo>
                      <a:pt x="5953" y="5453"/>
                    </a:lnTo>
                    <a:cubicBezTo>
                      <a:pt x="6227" y="5453"/>
                      <a:pt x="6453" y="5227"/>
                      <a:pt x="6453" y="4941"/>
                    </a:cubicBezTo>
                    <a:lnTo>
                      <a:pt x="6453" y="512"/>
                    </a:lnTo>
                    <a:cubicBezTo>
                      <a:pt x="6453" y="226"/>
                      <a:pt x="6215" y="0"/>
                      <a:pt x="59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8"/>
              <p:cNvSpPr/>
              <p:nvPr/>
            </p:nvSpPr>
            <p:spPr>
              <a:xfrm>
                <a:off x="1497075" y="2942692"/>
                <a:ext cx="152370" cy="96668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3037" extrusionOk="0">
                    <a:moveTo>
                      <a:pt x="3751" y="0"/>
                    </a:moveTo>
                    <a:cubicBezTo>
                      <a:pt x="3656" y="0"/>
                      <a:pt x="3584" y="72"/>
                      <a:pt x="3584" y="167"/>
                    </a:cubicBezTo>
                    <a:cubicBezTo>
                      <a:pt x="3584" y="250"/>
                      <a:pt x="3656" y="334"/>
                      <a:pt x="3751" y="334"/>
                    </a:cubicBezTo>
                    <a:lnTo>
                      <a:pt x="4215" y="334"/>
                    </a:lnTo>
                    <a:lnTo>
                      <a:pt x="2465" y="2072"/>
                    </a:lnTo>
                    <a:lnTo>
                      <a:pt x="1727" y="1322"/>
                    </a:lnTo>
                    <a:cubicBezTo>
                      <a:pt x="1697" y="1292"/>
                      <a:pt x="1656" y="1277"/>
                      <a:pt x="1614" y="1277"/>
                    </a:cubicBezTo>
                    <a:cubicBezTo>
                      <a:pt x="1572" y="1277"/>
                      <a:pt x="1531" y="1292"/>
                      <a:pt x="1501" y="1322"/>
                    </a:cubicBezTo>
                    <a:lnTo>
                      <a:pt x="60" y="2774"/>
                    </a:lnTo>
                    <a:cubicBezTo>
                      <a:pt x="1" y="2834"/>
                      <a:pt x="1" y="2929"/>
                      <a:pt x="60" y="2989"/>
                    </a:cubicBezTo>
                    <a:cubicBezTo>
                      <a:pt x="84" y="3024"/>
                      <a:pt x="132" y="3036"/>
                      <a:pt x="179" y="3036"/>
                    </a:cubicBezTo>
                    <a:cubicBezTo>
                      <a:pt x="227" y="3036"/>
                      <a:pt x="251" y="3024"/>
                      <a:pt x="298" y="2989"/>
                    </a:cubicBezTo>
                    <a:lnTo>
                      <a:pt x="1632" y="1655"/>
                    </a:lnTo>
                    <a:lnTo>
                      <a:pt x="2382" y="2393"/>
                    </a:lnTo>
                    <a:cubicBezTo>
                      <a:pt x="2412" y="2423"/>
                      <a:pt x="2453" y="2438"/>
                      <a:pt x="2495" y="2438"/>
                    </a:cubicBezTo>
                    <a:cubicBezTo>
                      <a:pt x="2537" y="2438"/>
                      <a:pt x="2578" y="2423"/>
                      <a:pt x="2608" y="2393"/>
                    </a:cubicBezTo>
                    <a:lnTo>
                      <a:pt x="4465" y="536"/>
                    </a:lnTo>
                    <a:lnTo>
                      <a:pt x="4465" y="1000"/>
                    </a:lnTo>
                    <a:cubicBezTo>
                      <a:pt x="4465" y="1084"/>
                      <a:pt x="4537" y="1167"/>
                      <a:pt x="4632" y="1167"/>
                    </a:cubicBezTo>
                    <a:cubicBezTo>
                      <a:pt x="4715" y="1167"/>
                      <a:pt x="4787" y="1084"/>
                      <a:pt x="4787" y="1000"/>
                    </a:cubicBezTo>
                    <a:lnTo>
                      <a:pt x="4787" y="155"/>
                    </a:lnTo>
                    <a:cubicBezTo>
                      <a:pt x="4751" y="72"/>
                      <a:pt x="4692" y="0"/>
                      <a:pt x="4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2" name="Google Shape;1292;p38"/>
            <p:cNvGrpSpPr/>
            <p:nvPr/>
          </p:nvGrpSpPr>
          <p:grpSpPr>
            <a:xfrm>
              <a:off x="5050387" y="1317917"/>
              <a:ext cx="255086" cy="301685"/>
              <a:chOff x="8065100" y="2000174"/>
              <a:chExt cx="255086" cy="301685"/>
            </a:xfrm>
          </p:grpSpPr>
          <p:sp>
            <p:nvSpPr>
              <p:cNvPr id="1293" name="Google Shape;1293;p38"/>
              <p:cNvSpPr/>
              <p:nvPr/>
            </p:nvSpPr>
            <p:spPr>
              <a:xfrm>
                <a:off x="8085185" y="2151016"/>
                <a:ext cx="65220" cy="150842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4739" extrusionOk="0">
                    <a:moveTo>
                      <a:pt x="1144" y="274"/>
                    </a:moveTo>
                    <a:cubicBezTo>
                      <a:pt x="1299" y="274"/>
                      <a:pt x="1453" y="405"/>
                      <a:pt x="1453" y="583"/>
                    </a:cubicBezTo>
                    <a:lnTo>
                      <a:pt x="1453" y="881"/>
                    </a:lnTo>
                    <a:cubicBezTo>
                      <a:pt x="1453" y="1155"/>
                      <a:pt x="1251" y="1345"/>
                      <a:pt x="989" y="1345"/>
                    </a:cubicBezTo>
                    <a:cubicBezTo>
                      <a:pt x="739" y="1345"/>
                      <a:pt x="537" y="1131"/>
                      <a:pt x="537" y="881"/>
                    </a:cubicBezTo>
                    <a:lnTo>
                      <a:pt x="537" y="583"/>
                    </a:lnTo>
                    <a:cubicBezTo>
                      <a:pt x="537" y="417"/>
                      <a:pt x="668" y="274"/>
                      <a:pt x="846" y="274"/>
                    </a:cubicBezTo>
                    <a:close/>
                    <a:moveTo>
                      <a:pt x="1144" y="1631"/>
                    </a:moveTo>
                    <a:lnTo>
                      <a:pt x="1144" y="1691"/>
                    </a:lnTo>
                    <a:cubicBezTo>
                      <a:pt x="1144" y="1726"/>
                      <a:pt x="1156" y="1786"/>
                      <a:pt x="1180" y="1834"/>
                    </a:cubicBezTo>
                    <a:lnTo>
                      <a:pt x="989" y="2024"/>
                    </a:lnTo>
                    <a:lnTo>
                      <a:pt x="787" y="1834"/>
                    </a:lnTo>
                    <a:cubicBezTo>
                      <a:pt x="810" y="1786"/>
                      <a:pt x="822" y="1738"/>
                      <a:pt x="822" y="1691"/>
                    </a:cubicBezTo>
                    <a:lnTo>
                      <a:pt x="822" y="1631"/>
                    </a:lnTo>
                    <a:close/>
                    <a:moveTo>
                      <a:pt x="858" y="0"/>
                    </a:moveTo>
                    <a:cubicBezTo>
                      <a:pt x="537" y="0"/>
                      <a:pt x="275" y="274"/>
                      <a:pt x="275" y="583"/>
                    </a:cubicBezTo>
                    <a:lnTo>
                      <a:pt x="275" y="881"/>
                    </a:lnTo>
                    <a:cubicBezTo>
                      <a:pt x="275" y="1119"/>
                      <a:pt x="394" y="1345"/>
                      <a:pt x="572" y="1476"/>
                    </a:cubicBezTo>
                    <a:lnTo>
                      <a:pt x="572" y="1691"/>
                    </a:lnTo>
                    <a:lnTo>
                      <a:pt x="572" y="1703"/>
                    </a:lnTo>
                    <a:lnTo>
                      <a:pt x="239" y="1881"/>
                    </a:lnTo>
                    <a:cubicBezTo>
                      <a:pt x="84" y="1953"/>
                      <a:pt x="1" y="2107"/>
                      <a:pt x="1" y="2262"/>
                    </a:cubicBezTo>
                    <a:lnTo>
                      <a:pt x="1" y="3572"/>
                    </a:lnTo>
                    <a:cubicBezTo>
                      <a:pt x="1" y="3691"/>
                      <a:pt x="25" y="3798"/>
                      <a:pt x="96" y="3905"/>
                    </a:cubicBezTo>
                    <a:lnTo>
                      <a:pt x="251" y="4132"/>
                    </a:lnTo>
                    <a:cubicBezTo>
                      <a:pt x="275" y="4167"/>
                      <a:pt x="298" y="4227"/>
                      <a:pt x="298" y="4286"/>
                    </a:cubicBezTo>
                    <a:lnTo>
                      <a:pt x="298" y="4608"/>
                    </a:lnTo>
                    <a:cubicBezTo>
                      <a:pt x="298" y="4679"/>
                      <a:pt x="358" y="4739"/>
                      <a:pt x="429" y="4739"/>
                    </a:cubicBezTo>
                    <a:cubicBezTo>
                      <a:pt x="501" y="4739"/>
                      <a:pt x="560" y="4679"/>
                      <a:pt x="560" y="4608"/>
                    </a:cubicBezTo>
                    <a:lnTo>
                      <a:pt x="560" y="4286"/>
                    </a:lnTo>
                    <a:cubicBezTo>
                      <a:pt x="560" y="4167"/>
                      <a:pt x="537" y="4072"/>
                      <a:pt x="453" y="3965"/>
                    </a:cubicBezTo>
                    <a:lnTo>
                      <a:pt x="310" y="3739"/>
                    </a:lnTo>
                    <a:cubicBezTo>
                      <a:pt x="275" y="3691"/>
                      <a:pt x="263" y="3631"/>
                      <a:pt x="263" y="3572"/>
                    </a:cubicBezTo>
                    <a:lnTo>
                      <a:pt x="263" y="2262"/>
                    </a:lnTo>
                    <a:cubicBezTo>
                      <a:pt x="263" y="2203"/>
                      <a:pt x="298" y="2143"/>
                      <a:pt x="358" y="2119"/>
                    </a:cubicBezTo>
                    <a:lnTo>
                      <a:pt x="596" y="2000"/>
                    </a:lnTo>
                    <a:lnTo>
                      <a:pt x="810" y="2227"/>
                    </a:lnTo>
                    <a:cubicBezTo>
                      <a:pt x="870" y="2286"/>
                      <a:pt x="953" y="2310"/>
                      <a:pt x="1025" y="2310"/>
                    </a:cubicBezTo>
                    <a:cubicBezTo>
                      <a:pt x="1096" y="2310"/>
                      <a:pt x="1168" y="2286"/>
                      <a:pt x="1227" y="2227"/>
                    </a:cubicBezTo>
                    <a:lnTo>
                      <a:pt x="1453" y="2000"/>
                    </a:lnTo>
                    <a:lnTo>
                      <a:pt x="1692" y="2119"/>
                    </a:lnTo>
                    <a:cubicBezTo>
                      <a:pt x="1751" y="2143"/>
                      <a:pt x="1787" y="2191"/>
                      <a:pt x="1787" y="2262"/>
                    </a:cubicBezTo>
                    <a:lnTo>
                      <a:pt x="1787" y="3572"/>
                    </a:lnTo>
                    <a:cubicBezTo>
                      <a:pt x="1787" y="3631"/>
                      <a:pt x="1763" y="3691"/>
                      <a:pt x="1739" y="3739"/>
                    </a:cubicBezTo>
                    <a:lnTo>
                      <a:pt x="1584" y="3965"/>
                    </a:lnTo>
                    <a:cubicBezTo>
                      <a:pt x="1525" y="4048"/>
                      <a:pt x="1489" y="4167"/>
                      <a:pt x="1489" y="4286"/>
                    </a:cubicBezTo>
                    <a:lnTo>
                      <a:pt x="1489" y="4608"/>
                    </a:lnTo>
                    <a:cubicBezTo>
                      <a:pt x="1489" y="4679"/>
                      <a:pt x="1549" y="4739"/>
                      <a:pt x="1620" y="4739"/>
                    </a:cubicBezTo>
                    <a:cubicBezTo>
                      <a:pt x="1692" y="4739"/>
                      <a:pt x="1751" y="4679"/>
                      <a:pt x="1751" y="4608"/>
                    </a:cubicBezTo>
                    <a:lnTo>
                      <a:pt x="1751" y="4286"/>
                    </a:lnTo>
                    <a:cubicBezTo>
                      <a:pt x="1751" y="4227"/>
                      <a:pt x="1763" y="4167"/>
                      <a:pt x="1799" y="4132"/>
                    </a:cubicBezTo>
                    <a:lnTo>
                      <a:pt x="1942" y="3905"/>
                    </a:lnTo>
                    <a:cubicBezTo>
                      <a:pt x="2001" y="3810"/>
                      <a:pt x="2049" y="3691"/>
                      <a:pt x="2049" y="3572"/>
                    </a:cubicBezTo>
                    <a:lnTo>
                      <a:pt x="2049" y="2262"/>
                    </a:lnTo>
                    <a:cubicBezTo>
                      <a:pt x="2025" y="2107"/>
                      <a:pt x="1930" y="1953"/>
                      <a:pt x="1787" y="1881"/>
                    </a:cubicBezTo>
                    <a:lnTo>
                      <a:pt x="1441" y="1703"/>
                    </a:lnTo>
                    <a:lnTo>
                      <a:pt x="1441" y="1691"/>
                    </a:lnTo>
                    <a:lnTo>
                      <a:pt x="1441" y="1476"/>
                    </a:lnTo>
                    <a:cubicBezTo>
                      <a:pt x="1620" y="1345"/>
                      <a:pt x="1739" y="1131"/>
                      <a:pt x="1739" y="881"/>
                    </a:cubicBezTo>
                    <a:lnTo>
                      <a:pt x="1739" y="583"/>
                    </a:lnTo>
                    <a:cubicBezTo>
                      <a:pt x="1739" y="262"/>
                      <a:pt x="1465" y="0"/>
                      <a:pt x="11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8"/>
              <p:cNvSpPr/>
              <p:nvPr/>
            </p:nvSpPr>
            <p:spPr>
              <a:xfrm>
                <a:off x="8161004" y="2151016"/>
                <a:ext cx="65188" cy="150842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4739" extrusionOk="0">
                    <a:moveTo>
                      <a:pt x="1143" y="274"/>
                    </a:moveTo>
                    <a:cubicBezTo>
                      <a:pt x="1298" y="274"/>
                      <a:pt x="1453" y="405"/>
                      <a:pt x="1453" y="583"/>
                    </a:cubicBezTo>
                    <a:lnTo>
                      <a:pt x="1453" y="881"/>
                    </a:lnTo>
                    <a:cubicBezTo>
                      <a:pt x="1441" y="1155"/>
                      <a:pt x="1250" y="1345"/>
                      <a:pt x="988" y="1345"/>
                    </a:cubicBezTo>
                    <a:cubicBezTo>
                      <a:pt x="738" y="1345"/>
                      <a:pt x="536" y="1131"/>
                      <a:pt x="536" y="881"/>
                    </a:cubicBezTo>
                    <a:lnTo>
                      <a:pt x="536" y="583"/>
                    </a:lnTo>
                    <a:cubicBezTo>
                      <a:pt x="536" y="417"/>
                      <a:pt x="667" y="274"/>
                      <a:pt x="845" y="274"/>
                    </a:cubicBezTo>
                    <a:close/>
                    <a:moveTo>
                      <a:pt x="1143" y="1631"/>
                    </a:moveTo>
                    <a:lnTo>
                      <a:pt x="1143" y="1691"/>
                    </a:lnTo>
                    <a:cubicBezTo>
                      <a:pt x="1143" y="1726"/>
                      <a:pt x="1155" y="1786"/>
                      <a:pt x="1179" y="1834"/>
                    </a:cubicBezTo>
                    <a:lnTo>
                      <a:pt x="988" y="2024"/>
                    </a:lnTo>
                    <a:lnTo>
                      <a:pt x="786" y="1834"/>
                    </a:lnTo>
                    <a:cubicBezTo>
                      <a:pt x="810" y="1786"/>
                      <a:pt x="822" y="1738"/>
                      <a:pt x="822" y="1691"/>
                    </a:cubicBezTo>
                    <a:lnTo>
                      <a:pt x="822" y="1631"/>
                    </a:lnTo>
                    <a:close/>
                    <a:moveTo>
                      <a:pt x="857" y="0"/>
                    </a:moveTo>
                    <a:cubicBezTo>
                      <a:pt x="536" y="0"/>
                      <a:pt x="274" y="274"/>
                      <a:pt x="274" y="583"/>
                    </a:cubicBezTo>
                    <a:lnTo>
                      <a:pt x="274" y="881"/>
                    </a:lnTo>
                    <a:cubicBezTo>
                      <a:pt x="274" y="1119"/>
                      <a:pt x="393" y="1345"/>
                      <a:pt x="572" y="1476"/>
                    </a:cubicBezTo>
                    <a:lnTo>
                      <a:pt x="572" y="1691"/>
                    </a:lnTo>
                    <a:lnTo>
                      <a:pt x="572" y="1703"/>
                    </a:lnTo>
                    <a:lnTo>
                      <a:pt x="238" y="1881"/>
                    </a:lnTo>
                    <a:cubicBezTo>
                      <a:pt x="83" y="1953"/>
                      <a:pt x="0" y="2107"/>
                      <a:pt x="0" y="2262"/>
                    </a:cubicBezTo>
                    <a:lnTo>
                      <a:pt x="0" y="3572"/>
                    </a:lnTo>
                    <a:cubicBezTo>
                      <a:pt x="0" y="3691"/>
                      <a:pt x="24" y="3798"/>
                      <a:pt x="95" y="3905"/>
                    </a:cubicBezTo>
                    <a:lnTo>
                      <a:pt x="250" y="4132"/>
                    </a:lnTo>
                    <a:cubicBezTo>
                      <a:pt x="274" y="4167"/>
                      <a:pt x="298" y="4227"/>
                      <a:pt x="298" y="4286"/>
                    </a:cubicBezTo>
                    <a:lnTo>
                      <a:pt x="298" y="4608"/>
                    </a:lnTo>
                    <a:cubicBezTo>
                      <a:pt x="298" y="4679"/>
                      <a:pt x="357" y="4739"/>
                      <a:pt x="429" y="4739"/>
                    </a:cubicBezTo>
                    <a:cubicBezTo>
                      <a:pt x="500" y="4739"/>
                      <a:pt x="560" y="4679"/>
                      <a:pt x="560" y="4608"/>
                    </a:cubicBezTo>
                    <a:lnTo>
                      <a:pt x="560" y="4286"/>
                    </a:lnTo>
                    <a:cubicBezTo>
                      <a:pt x="560" y="4167"/>
                      <a:pt x="536" y="4072"/>
                      <a:pt x="453" y="3965"/>
                    </a:cubicBezTo>
                    <a:lnTo>
                      <a:pt x="310" y="3739"/>
                    </a:lnTo>
                    <a:cubicBezTo>
                      <a:pt x="274" y="3691"/>
                      <a:pt x="262" y="3631"/>
                      <a:pt x="262" y="3572"/>
                    </a:cubicBezTo>
                    <a:lnTo>
                      <a:pt x="262" y="2262"/>
                    </a:lnTo>
                    <a:cubicBezTo>
                      <a:pt x="262" y="2203"/>
                      <a:pt x="298" y="2143"/>
                      <a:pt x="357" y="2119"/>
                    </a:cubicBezTo>
                    <a:lnTo>
                      <a:pt x="595" y="2000"/>
                    </a:lnTo>
                    <a:lnTo>
                      <a:pt x="810" y="2227"/>
                    </a:lnTo>
                    <a:cubicBezTo>
                      <a:pt x="869" y="2286"/>
                      <a:pt x="953" y="2310"/>
                      <a:pt x="1024" y="2310"/>
                    </a:cubicBezTo>
                    <a:cubicBezTo>
                      <a:pt x="1095" y="2310"/>
                      <a:pt x="1167" y="2286"/>
                      <a:pt x="1226" y="2227"/>
                    </a:cubicBezTo>
                    <a:lnTo>
                      <a:pt x="1453" y="2000"/>
                    </a:lnTo>
                    <a:lnTo>
                      <a:pt x="1691" y="2119"/>
                    </a:lnTo>
                    <a:cubicBezTo>
                      <a:pt x="1750" y="2143"/>
                      <a:pt x="1786" y="2191"/>
                      <a:pt x="1786" y="2262"/>
                    </a:cubicBezTo>
                    <a:lnTo>
                      <a:pt x="1786" y="3572"/>
                    </a:lnTo>
                    <a:cubicBezTo>
                      <a:pt x="1786" y="3631"/>
                      <a:pt x="1762" y="3691"/>
                      <a:pt x="1738" y="3739"/>
                    </a:cubicBezTo>
                    <a:lnTo>
                      <a:pt x="1584" y="3965"/>
                    </a:lnTo>
                    <a:cubicBezTo>
                      <a:pt x="1524" y="4048"/>
                      <a:pt x="1488" y="4167"/>
                      <a:pt x="1488" y="4286"/>
                    </a:cubicBezTo>
                    <a:lnTo>
                      <a:pt x="1488" y="4608"/>
                    </a:lnTo>
                    <a:cubicBezTo>
                      <a:pt x="1488" y="4679"/>
                      <a:pt x="1548" y="4739"/>
                      <a:pt x="1619" y="4739"/>
                    </a:cubicBezTo>
                    <a:cubicBezTo>
                      <a:pt x="1691" y="4739"/>
                      <a:pt x="1750" y="4679"/>
                      <a:pt x="1750" y="4608"/>
                    </a:cubicBezTo>
                    <a:lnTo>
                      <a:pt x="1750" y="4286"/>
                    </a:lnTo>
                    <a:cubicBezTo>
                      <a:pt x="1750" y="4227"/>
                      <a:pt x="1762" y="4167"/>
                      <a:pt x="1798" y="4132"/>
                    </a:cubicBezTo>
                    <a:lnTo>
                      <a:pt x="1941" y="3905"/>
                    </a:lnTo>
                    <a:cubicBezTo>
                      <a:pt x="2000" y="3810"/>
                      <a:pt x="2048" y="3691"/>
                      <a:pt x="2048" y="3572"/>
                    </a:cubicBezTo>
                    <a:lnTo>
                      <a:pt x="2048" y="2262"/>
                    </a:lnTo>
                    <a:cubicBezTo>
                      <a:pt x="2024" y="2107"/>
                      <a:pt x="1929" y="1953"/>
                      <a:pt x="1786" y="1881"/>
                    </a:cubicBezTo>
                    <a:lnTo>
                      <a:pt x="1441" y="1703"/>
                    </a:lnTo>
                    <a:lnTo>
                      <a:pt x="1441" y="1691"/>
                    </a:lnTo>
                    <a:lnTo>
                      <a:pt x="1441" y="1476"/>
                    </a:lnTo>
                    <a:cubicBezTo>
                      <a:pt x="1619" y="1345"/>
                      <a:pt x="1738" y="1131"/>
                      <a:pt x="1738" y="881"/>
                    </a:cubicBezTo>
                    <a:lnTo>
                      <a:pt x="1738" y="583"/>
                    </a:lnTo>
                    <a:cubicBezTo>
                      <a:pt x="1738" y="262"/>
                      <a:pt x="1465" y="0"/>
                      <a:pt x="1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8"/>
              <p:cNvSpPr/>
              <p:nvPr/>
            </p:nvSpPr>
            <p:spPr>
              <a:xfrm>
                <a:off x="8236791" y="2151016"/>
                <a:ext cx="65220" cy="150842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4739" extrusionOk="0">
                    <a:moveTo>
                      <a:pt x="1143" y="274"/>
                    </a:moveTo>
                    <a:cubicBezTo>
                      <a:pt x="1298" y="274"/>
                      <a:pt x="1453" y="405"/>
                      <a:pt x="1453" y="583"/>
                    </a:cubicBezTo>
                    <a:lnTo>
                      <a:pt x="1453" y="881"/>
                    </a:lnTo>
                    <a:cubicBezTo>
                      <a:pt x="1441" y="1155"/>
                      <a:pt x="1250" y="1345"/>
                      <a:pt x="989" y="1345"/>
                    </a:cubicBezTo>
                    <a:cubicBezTo>
                      <a:pt x="739" y="1345"/>
                      <a:pt x="536" y="1131"/>
                      <a:pt x="536" y="881"/>
                    </a:cubicBezTo>
                    <a:lnTo>
                      <a:pt x="536" y="583"/>
                    </a:lnTo>
                    <a:cubicBezTo>
                      <a:pt x="536" y="417"/>
                      <a:pt x="667" y="274"/>
                      <a:pt x="846" y="274"/>
                    </a:cubicBezTo>
                    <a:close/>
                    <a:moveTo>
                      <a:pt x="1143" y="1631"/>
                    </a:moveTo>
                    <a:lnTo>
                      <a:pt x="1143" y="1691"/>
                    </a:lnTo>
                    <a:cubicBezTo>
                      <a:pt x="1143" y="1726"/>
                      <a:pt x="1155" y="1786"/>
                      <a:pt x="1179" y="1834"/>
                    </a:cubicBezTo>
                    <a:lnTo>
                      <a:pt x="989" y="2024"/>
                    </a:lnTo>
                    <a:lnTo>
                      <a:pt x="786" y="1834"/>
                    </a:lnTo>
                    <a:cubicBezTo>
                      <a:pt x="810" y="1786"/>
                      <a:pt x="822" y="1738"/>
                      <a:pt x="822" y="1691"/>
                    </a:cubicBezTo>
                    <a:lnTo>
                      <a:pt x="822" y="1631"/>
                    </a:lnTo>
                    <a:close/>
                    <a:moveTo>
                      <a:pt x="858" y="0"/>
                    </a:moveTo>
                    <a:cubicBezTo>
                      <a:pt x="536" y="0"/>
                      <a:pt x="274" y="274"/>
                      <a:pt x="274" y="583"/>
                    </a:cubicBezTo>
                    <a:lnTo>
                      <a:pt x="274" y="881"/>
                    </a:lnTo>
                    <a:cubicBezTo>
                      <a:pt x="274" y="1119"/>
                      <a:pt x="393" y="1345"/>
                      <a:pt x="572" y="1476"/>
                    </a:cubicBezTo>
                    <a:lnTo>
                      <a:pt x="572" y="1691"/>
                    </a:lnTo>
                    <a:lnTo>
                      <a:pt x="572" y="1703"/>
                    </a:lnTo>
                    <a:lnTo>
                      <a:pt x="238" y="1881"/>
                    </a:lnTo>
                    <a:cubicBezTo>
                      <a:pt x="84" y="1953"/>
                      <a:pt x="0" y="2107"/>
                      <a:pt x="0" y="2262"/>
                    </a:cubicBezTo>
                    <a:lnTo>
                      <a:pt x="0" y="3572"/>
                    </a:lnTo>
                    <a:cubicBezTo>
                      <a:pt x="0" y="3691"/>
                      <a:pt x="24" y="3798"/>
                      <a:pt x="96" y="3905"/>
                    </a:cubicBezTo>
                    <a:lnTo>
                      <a:pt x="250" y="4132"/>
                    </a:lnTo>
                    <a:cubicBezTo>
                      <a:pt x="274" y="4167"/>
                      <a:pt x="298" y="4227"/>
                      <a:pt x="298" y="4286"/>
                    </a:cubicBezTo>
                    <a:lnTo>
                      <a:pt x="298" y="4608"/>
                    </a:lnTo>
                    <a:cubicBezTo>
                      <a:pt x="298" y="4679"/>
                      <a:pt x="358" y="4739"/>
                      <a:pt x="429" y="4739"/>
                    </a:cubicBezTo>
                    <a:cubicBezTo>
                      <a:pt x="500" y="4739"/>
                      <a:pt x="560" y="4679"/>
                      <a:pt x="560" y="4608"/>
                    </a:cubicBezTo>
                    <a:lnTo>
                      <a:pt x="560" y="4286"/>
                    </a:lnTo>
                    <a:cubicBezTo>
                      <a:pt x="560" y="4167"/>
                      <a:pt x="536" y="4072"/>
                      <a:pt x="453" y="3965"/>
                    </a:cubicBezTo>
                    <a:lnTo>
                      <a:pt x="310" y="3739"/>
                    </a:lnTo>
                    <a:cubicBezTo>
                      <a:pt x="274" y="3691"/>
                      <a:pt x="262" y="3631"/>
                      <a:pt x="262" y="3572"/>
                    </a:cubicBezTo>
                    <a:lnTo>
                      <a:pt x="262" y="2262"/>
                    </a:lnTo>
                    <a:cubicBezTo>
                      <a:pt x="262" y="2203"/>
                      <a:pt x="298" y="2143"/>
                      <a:pt x="358" y="2119"/>
                    </a:cubicBezTo>
                    <a:lnTo>
                      <a:pt x="596" y="2000"/>
                    </a:lnTo>
                    <a:lnTo>
                      <a:pt x="810" y="2227"/>
                    </a:lnTo>
                    <a:cubicBezTo>
                      <a:pt x="869" y="2286"/>
                      <a:pt x="953" y="2310"/>
                      <a:pt x="1024" y="2310"/>
                    </a:cubicBezTo>
                    <a:cubicBezTo>
                      <a:pt x="1096" y="2310"/>
                      <a:pt x="1167" y="2286"/>
                      <a:pt x="1227" y="2227"/>
                    </a:cubicBezTo>
                    <a:lnTo>
                      <a:pt x="1453" y="2000"/>
                    </a:lnTo>
                    <a:lnTo>
                      <a:pt x="1691" y="2119"/>
                    </a:lnTo>
                    <a:cubicBezTo>
                      <a:pt x="1751" y="2143"/>
                      <a:pt x="1786" y="2191"/>
                      <a:pt x="1786" y="2262"/>
                    </a:cubicBezTo>
                    <a:lnTo>
                      <a:pt x="1786" y="3572"/>
                    </a:lnTo>
                    <a:cubicBezTo>
                      <a:pt x="1786" y="3631"/>
                      <a:pt x="1762" y="3691"/>
                      <a:pt x="1739" y="3739"/>
                    </a:cubicBezTo>
                    <a:lnTo>
                      <a:pt x="1584" y="3965"/>
                    </a:lnTo>
                    <a:cubicBezTo>
                      <a:pt x="1524" y="4048"/>
                      <a:pt x="1489" y="4167"/>
                      <a:pt x="1489" y="4286"/>
                    </a:cubicBezTo>
                    <a:lnTo>
                      <a:pt x="1489" y="4608"/>
                    </a:lnTo>
                    <a:cubicBezTo>
                      <a:pt x="1489" y="4679"/>
                      <a:pt x="1548" y="4739"/>
                      <a:pt x="1620" y="4739"/>
                    </a:cubicBezTo>
                    <a:cubicBezTo>
                      <a:pt x="1691" y="4739"/>
                      <a:pt x="1751" y="4679"/>
                      <a:pt x="1751" y="4608"/>
                    </a:cubicBezTo>
                    <a:lnTo>
                      <a:pt x="1751" y="4286"/>
                    </a:lnTo>
                    <a:cubicBezTo>
                      <a:pt x="1751" y="4227"/>
                      <a:pt x="1762" y="4167"/>
                      <a:pt x="1798" y="4132"/>
                    </a:cubicBezTo>
                    <a:lnTo>
                      <a:pt x="1941" y="3905"/>
                    </a:lnTo>
                    <a:cubicBezTo>
                      <a:pt x="2001" y="3810"/>
                      <a:pt x="2048" y="3691"/>
                      <a:pt x="2048" y="3572"/>
                    </a:cubicBezTo>
                    <a:lnTo>
                      <a:pt x="2048" y="2262"/>
                    </a:lnTo>
                    <a:cubicBezTo>
                      <a:pt x="2024" y="2107"/>
                      <a:pt x="1929" y="1953"/>
                      <a:pt x="1786" y="1881"/>
                    </a:cubicBezTo>
                    <a:lnTo>
                      <a:pt x="1441" y="1703"/>
                    </a:lnTo>
                    <a:lnTo>
                      <a:pt x="1441" y="1691"/>
                    </a:lnTo>
                    <a:lnTo>
                      <a:pt x="1441" y="1476"/>
                    </a:lnTo>
                    <a:cubicBezTo>
                      <a:pt x="1620" y="1345"/>
                      <a:pt x="1739" y="1131"/>
                      <a:pt x="1739" y="881"/>
                    </a:cubicBezTo>
                    <a:lnTo>
                      <a:pt x="1739" y="583"/>
                    </a:lnTo>
                    <a:cubicBezTo>
                      <a:pt x="1739" y="262"/>
                      <a:pt x="1465" y="0"/>
                      <a:pt x="1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8"/>
              <p:cNvSpPr/>
              <p:nvPr/>
            </p:nvSpPr>
            <p:spPr>
              <a:xfrm>
                <a:off x="8065100" y="2000174"/>
                <a:ext cx="255086" cy="178916"/>
              </a:xfrm>
              <a:custGeom>
                <a:avLst/>
                <a:gdLst/>
                <a:ahLst/>
                <a:cxnLst/>
                <a:rect l="l" t="t" r="r" b="b"/>
                <a:pathLst>
                  <a:path w="8014" h="5621" extrusionOk="0">
                    <a:moveTo>
                      <a:pt x="2680" y="512"/>
                    </a:moveTo>
                    <a:lnTo>
                      <a:pt x="2680" y="512"/>
                    </a:lnTo>
                    <a:cubicBezTo>
                      <a:pt x="2477" y="691"/>
                      <a:pt x="2275" y="917"/>
                      <a:pt x="2096" y="1191"/>
                    </a:cubicBezTo>
                    <a:cubicBezTo>
                      <a:pt x="1977" y="1370"/>
                      <a:pt x="1882" y="1572"/>
                      <a:pt x="1787" y="1786"/>
                    </a:cubicBezTo>
                    <a:lnTo>
                      <a:pt x="1013" y="1786"/>
                    </a:lnTo>
                    <a:cubicBezTo>
                      <a:pt x="1430" y="1215"/>
                      <a:pt x="2013" y="774"/>
                      <a:pt x="2680" y="512"/>
                    </a:cubicBezTo>
                    <a:close/>
                    <a:moveTo>
                      <a:pt x="3870" y="274"/>
                    </a:moveTo>
                    <a:lnTo>
                      <a:pt x="3870" y="1786"/>
                    </a:lnTo>
                    <a:lnTo>
                      <a:pt x="2096" y="1786"/>
                    </a:lnTo>
                    <a:cubicBezTo>
                      <a:pt x="2513" y="917"/>
                      <a:pt x="3156" y="346"/>
                      <a:pt x="3870" y="274"/>
                    </a:cubicBezTo>
                    <a:close/>
                    <a:moveTo>
                      <a:pt x="4144" y="274"/>
                    </a:moveTo>
                    <a:cubicBezTo>
                      <a:pt x="4870" y="334"/>
                      <a:pt x="5513" y="917"/>
                      <a:pt x="5906" y="1786"/>
                    </a:cubicBezTo>
                    <a:lnTo>
                      <a:pt x="4144" y="1786"/>
                    </a:lnTo>
                    <a:lnTo>
                      <a:pt x="4144" y="274"/>
                    </a:lnTo>
                    <a:close/>
                    <a:moveTo>
                      <a:pt x="5335" y="512"/>
                    </a:moveTo>
                    <a:lnTo>
                      <a:pt x="5335" y="512"/>
                    </a:lnTo>
                    <a:cubicBezTo>
                      <a:pt x="6002" y="774"/>
                      <a:pt x="6561" y="1215"/>
                      <a:pt x="7002" y="1786"/>
                    </a:cubicBezTo>
                    <a:lnTo>
                      <a:pt x="6228" y="1786"/>
                    </a:lnTo>
                    <a:cubicBezTo>
                      <a:pt x="6133" y="1572"/>
                      <a:pt x="6025" y="1382"/>
                      <a:pt x="5906" y="1191"/>
                    </a:cubicBezTo>
                    <a:cubicBezTo>
                      <a:pt x="5728" y="917"/>
                      <a:pt x="5537" y="691"/>
                      <a:pt x="5335" y="512"/>
                    </a:cubicBezTo>
                    <a:close/>
                    <a:moveTo>
                      <a:pt x="1680" y="2048"/>
                    </a:moveTo>
                    <a:cubicBezTo>
                      <a:pt x="1465" y="2596"/>
                      <a:pt x="1358" y="3215"/>
                      <a:pt x="1346" y="3846"/>
                    </a:cubicBezTo>
                    <a:lnTo>
                      <a:pt x="287" y="3846"/>
                    </a:lnTo>
                    <a:cubicBezTo>
                      <a:pt x="310" y="3191"/>
                      <a:pt x="513" y="2572"/>
                      <a:pt x="834" y="2048"/>
                    </a:cubicBezTo>
                    <a:close/>
                    <a:moveTo>
                      <a:pt x="3870" y="2048"/>
                    </a:moveTo>
                    <a:lnTo>
                      <a:pt x="3870" y="3846"/>
                    </a:lnTo>
                    <a:lnTo>
                      <a:pt x="1620" y="3846"/>
                    </a:lnTo>
                    <a:cubicBezTo>
                      <a:pt x="1644" y="3191"/>
                      <a:pt x="1763" y="2572"/>
                      <a:pt x="1965" y="2048"/>
                    </a:cubicBezTo>
                    <a:close/>
                    <a:moveTo>
                      <a:pt x="6049" y="2048"/>
                    </a:moveTo>
                    <a:cubicBezTo>
                      <a:pt x="6252" y="2584"/>
                      <a:pt x="6371" y="3191"/>
                      <a:pt x="6383" y="3846"/>
                    </a:cubicBezTo>
                    <a:lnTo>
                      <a:pt x="4144" y="3846"/>
                    </a:lnTo>
                    <a:lnTo>
                      <a:pt x="4144" y="2048"/>
                    </a:lnTo>
                    <a:close/>
                    <a:moveTo>
                      <a:pt x="7192" y="2048"/>
                    </a:moveTo>
                    <a:cubicBezTo>
                      <a:pt x="7514" y="2584"/>
                      <a:pt x="7716" y="3191"/>
                      <a:pt x="7740" y="3846"/>
                    </a:cubicBezTo>
                    <a:lnTo>
                      <a:pt x="6668" y="3846"/>
                    </a:lnTo>
                    <a:cubicBezTo>
                      <a:pt x="6656" y="3215"/>
                      <a:pt x="6537" y="2596"/>
                      <a:pt x="6347" y="2048"/>
                    </a:cubicBezTo>
                    <a:close/>
                    <a:moveTo>
                      <a:pt x="4001" y="0"/>
                    </a:moveTo>
                    <a:cubicBezTo>
                      <a:pt x="2930" y="0"/>
                      <a:pt x="1930" y="417"/>
                      <a:pt x="1180" y="1167"/>
                    </a:cubicBezTo>
                    <a:cubicBezTo>
                      <a:pt x="418" y="1929"/>
                      <a:pt x="1" y="2929"/>
                      <a:pt x="1" y="4001"/>
                    </a:cubicBezTo>
                    <a:cubicBezTo>
                      <a:pt x="1" y="4537"/>
                      <a:pt x="108" y="5061"/>
                      <a:pt x="310" y="5537"/>
                    </a:cubicBezTo>
                    <a:cubicBezTo>
                      <a:pt x="337" y="5590"/>
                      <a:pt x="384" y="5617"/>
                      <a:pt x="436" y="5617"/>
                    </a:cubicBezTo>
                    <a:cubicBezTo>
                      <a:pt x="453" y="5617"/>
                      <a:pt x="471" y="5614"/>
                      <a:pt x="489" y="5608"/>
                    </a:cubicBezTo>
                    <a:cubicBezTo>
                      <a:pt x="560" y="5573"/>
                      <a:pt x="596" y="5501"/>
                      <a:pt x="560" y="5430"/>
                    </a:cubicBezTo>
                    <a:cubicBezTo>
                      <a:pt x="382" y="5013"/>
                      <a:pt x="298" y="4584"/>
                      <a:pt x="287" y="4132"/>
                    </a:cubicBezTo>
                    <a:lnTo>
                      <a:pt x="1334" y="4132"/>
                    </a:lnTo>
                    <a:lnTo>
                      <a:pt x="1334" y="4299"/>
                    </a:lnTo>
                    <a:cubicBezTo>
                      <a:pt x="1334" y="4370"/>
                      <a:pt x="1418" y="4430"/>
                      <a:pt x="1489" y="4430"/>
                    </a:cubicBezTo>
                    <a:cubicBezTo>
                      <a:pt x="1561" y="4430"/>
                      <a:pt x="1620" y="4358"/>
                      <a:pt x="1620" y="4287"/>
                    </a:cubicBezTo>
                    <a:lnTo>
                      <a:pt x="1620" y="4132"/>
                    </a:lnTo>
                    <a:lnTo>
                      <a:pt x="3870" y="4132"/>
                    </a:lnTo>
                    <a:lnTo>
                      <a:pt x="3870" y="4299"/>
                    </a:lnTo>
                    <a:cubicBezTo>
                      <a:pt x="3870" y="4370"/>
                      <a:pt x="3930" y="4430"/>
                      <a:pt x="4001" y="4430"/>
                    </a:cubicBezTo>
                    <a:cubicBezTo>
                      <a:pt x="4073" y="4430"/>
                      <a:pt x="4132" y="4370"/>
                      <a:pt x="4132" y="4299"/>
                    </a:cubicBezTo>
                    <a:lnTo>
                      <a:pt x="4132" y="4132"/>
                    </a:lnTo>
                    <a:lnTo>
                      <a:pt x="6383" y="4132"/>
                    </a:lnTo>
                    <a:lnTo>
                      <a:pt x="6383" y="4287"/>
                    </a:lnTo>
                    <a:cubicBezTo>
                      <a:pt x="6383" y="4358"/>
                      <a:pt x="6442" y="4430"/>
                      <a:pt x="6514" y="4430"/>
                    </a:cubicBezTo>
                    <a:cubicBezTo>
                      <a:pt x="6597" y="4430"/>
                      <a:pt x="6656" y="4370"/>
                      <a:pt x="6656" y="4299"/>
                    </a:cubicBezTo>
                    <a:lnTo>
                      <a:pt x="6656" y="4132"/>
                    </a:lnTo>
                    <a:lnTo>
                      <a:pt x="7704" y="4132"/>
                    </a:lnTo>
                    <a:cubicBezTo>
                      <a:pt x="7692" y="4584"/>
                      <a:pt x="7609" y="5013"/>
                      <a:pt x="7430" y="5430"/>
                    </a:cubicBezTo>
                    <a:cubicBezTo>
                      <a:pt x="7395" y="5501"/>
                      <a:pt x="7430" y="5573"/>
                      <a:pt x="7502" y="5608"/>
                    </a:cubicBezTo>
                    <a:cubicBezTo>
                      <a:pt x="7514" y="5608"/>
                      <a:pt x="7526" y="5620"/>
                      <a:pt x="7561" y="5620"/>
                    </a:cubicBezTo>
                    <a:cubicBezTo>
                      <a:pt x="7621" y="5620"/>
                      <a:pt x="7668" y="5596"/>
                      <a:pt x="7692" y="5537"/>
                    </a:cubicBezTo>
                    <a:cubicBezTo>
                      <a:pt x="7907" y="5037"/>
                      <a:pt x="8002" y="4525"/>
                      <a:pt x="8002" y="4001"/>
                    </a:cubicBezTo>
                    <a:cubicBezTo>
                      <a:pt x="8014" y="2929"/>
                      <a:pt x="7597" y="1917"/>
                      <a:pt x="6835" y="1167"/>
                    </a:cubicBezTo>
                    <a:cubicBezTo>
                      <a:pt x="6073" y="417"/>
                      <a:pt x="5073" y="0"/>
                      <a:pt x="4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7" name="Google Shape;1297;p38"/>
            <p:cNvGrpSpPr/>
            <p:nvPr/>
          </p:nvGrpSpPr>
          <p:grpSpPr>
            <a:xfrm>
              <a:off x="3405498" y="2537025"/>
              <a:ext cx="341472" cy="335074"/>
              <a:chOff x="1329585" y="1989925"/>
              <a:chExt cx="341472" cy="335074"/>
            </a:xfrm>
          </p:grpSpPr>
          <p:sp>
            <p:nvSpPr>
              <p:cNvPr id="1298" name="Google Shape;1298;p38"/>
              <p:cNvSpPr/>
              <p:nvPr/>
            </p:nvSpPr>
            <p:spPr>
              <a:xfrm>
                <a:off x="1562263" y="2097956"/>
                <a:ext cx="108795" cy="226661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121" extrusionOk="0">
                    <a:moveTo>
                      <a:pt x="1155" y="345"/>
                    </a:moveTo>
                    <a:cubicBezTo>
                      <a:pt x="1215" y="345"/>
                      <a:pt x="1274" y="405"/>
                      <a:pt x="1274" y="465"/>
                    </a:cubicBezTo>
                    <a:lnTo>
                      <a:pt x="1274" y="536"/>
                    </a:lnTo>
                    <a:lnTo>
                      <a:pt x="1274" y="1107"/>
                    </a:lnTo>
                    <a:cubicBezTo>
                      <a:pt x="1274" y="1191"/>
                      <a:pt x="1346" y="1274"/>
                      <a:pt x="1429" y="1274"/>
                    </a:cubicBezTo>
                    <a:cubicBezTo>
                      <a:pt x="1524" y="1274"/>
                      <a:pt x="1596" y="1191"/>
                      <a:pt x="1596" y="1107"/>
                    </a:cubicBezTo>
                    <a:lnTo>
                      <a:pt x="1596" y="584"/>
                    </a:lnTo>
                    <a:cubicBezTo>
                      <a:pt x="1608" y="536"/>
                      <a:pt x="1655" y="524"/>
                      <a:pt x="1703" y="524"/>
                    </a:cubicBezTo>
                    <a:lnTo>
                      <a:pt x="1715" y="524"/>
                    </a:lnTo>
                    <a:cubicBezTo>
                      <a:pt x="1774" y="524"/>
                      <a:pt x="1834" y="584"/>
                      <a:pt x="1834" y="643"/>
                    </a:cubicBezTo>
                    <a:lnTo>
                      <a:pt x="1834" y="679"/>
                    </a:lnTo>
                    <a:lnTo>
                      <a:pt x="1834" y="1131"/>
                    </a:lnTo>
                    <a:cubicBezTo>
                      <a:pt x="1834" y="1227"/>
                      <a:pt x="1905" y="1298"/>
                      <a:pt x="2001" y="1298"/>
                    </a:cubicBezTo>
                    <a:cubicBezTo>
                      <a:pt x="2084" y="1298"/>
                      <a:pt x="2167" y="1227"/>
                      <a:pt x="2167" y="1131"/>
                    </a:cubicBezTo>
                    <a:lnTo>
                      <a:pt x="2167" y="715"/>
                    </a:lnTo>
                    <a:cubicBezTo>
                      <a:pt x="2179" y="679"/>
                      <a:pt x="2227" y="655"/>
                      <a:pt x="2263" y="655"/>
                    </a:cubicBezTo>
                    <a:lnTo>
                      <a:pt x="2286" y="655"/>
                    </a:lnTo>
                    <a:cubicBezTo>
                      <a:pt x="2346" y="655"/>
                      <a:pt x="2406" y="715"/>
                      <a:pt x="2406" y="774"/>
                    </a:cubicBezTo>
                    <a:lnTo>
                      <a:pt x="2406" y="893"/>
                    </a:lnTo>
                    <a:lnTo>
                      <a:pt x="2406" y="1238"/>
                    </a:lnTo>
                    <a:cubicBezTo>
                      <a:pt x="2406" y="1334"/>
                      <a:pt x="2477" y="1405"/>
                      <a:pt x="2560" y="1405"/>
                    </a:cubicBezTo>
                    <a:cubicBezTo>
                      <a:pt x="2656" y="1405"/>
                      <a:pt x="2727" y="1334"/>
                      <a:pt x="2727" y="1238"/>
                    </a:cubicBezTo>
                    <a:lnTo>
                      <a:pt x="2727" y="893"/>
                    </a:lnTo>
                    <a:cubicBezTo>
                      <a:pt x="2727" y="834"/>
                      <a:pt x="2787" y="774"/>
                      <a:pt x="2846" y="774"/>
                    </a:cubicBezTo>
                    <a:lnTo>
                      <a:pt x="2858" y="774"/>
                    </a:lnTo>
                    <a:cubicBezTo>
                      <a:pt x="2917" y="774"/>
                      <a:pt x="2977" y="834"/>
                      <a:pt x="2977" y="893"/>
                    </a:cubicBezTo>
                    <a:lnTo>
                      <a:pt x="2977" y="1691"/>
                    </a:lnTo>
                    <a:lnTo>
                      <a:pt x="2977" y="1703"/>
                    </a:lnTo>
                    <a:cubicBezTo>
                      <a:pt x="3001" y="1893"/>
                      <a:pt x="2977" y="2477"/>
                      <a:pt x="2679" y="2727"/>
                    </a:cubicBezTo>
                    <a:cubicBezTo>
                      <a:pt x="2644" y="2762"/>
                      <a:pt x="2620" y="2798"/>
                      <a:pt x="2620" y="2858"/>
                    </a:cubicBezTo>
                    <a:lnTo>
                      <a:pt x="2620" y="3393"/>
                    </a:lnTo>
                    <a:lnTo>
                      <a:pt x="1012" y="3393"/>
                    </a:lnTo>
                    <a:lnTo>
                      <a:pt x="1012" y="3024"/>
                    </a:lnTo>
                    <a:cubicBezTo>
                      <a:pt x="1012" y="2965"/>
                      <a:pt x="989" y="2917"/>
                      <a:pt x="941" y="2893"/>
                    </a:cubicBezTo>
                    <a:cubicBezTo>
                      <a:pt x="989" y="2846"/>
                      <a:pt x="417" y="2417"/>
                      <a:pt x="393" y="1953"/>
                    </a:cubicBezTo>
                    <a:cubicBezTo>
                      <a:pt x="381" y="1691"/>
                      <a:pt x="358" y="1358"/>
                      <a:pt x="465" y="1274"/>
                    </a:cubicBezTo>
                    <a:cubicBezTo>
                      <a:pt x="501" y="1247"/>
                      <a:pt x="550" y="1234"/>
                      <a:pt x="617" y="1234"/>
                    </a:cubicBezTo>
                    <a:cubicBezTo>
                      <a:pt x="640" y="1234"/>
                      <a:pt x="664" y="1235"/>
                      <a:pt x="691" y="1238"/>
                    </a:cubicBezTo>
                    <a:lnTo>
                      <a:pt x="691" y="1465"/>
                    </a:lnTo>
                    <a:cubicBezTo>
                      <a:pt x="691" y="1548"/>
                      <a:pt x="762" y="1631"/>
                      <a:pt x="858" y="1631"/>
                    </a:cubicBezTo>
                    <a:cubicBezTo>
                      <a:pt x="941" y="1631"/>
                      <a:pt x="1012" y="1548"/>
                      <a:pt x="1012" y="1465"/>
                    </a:cubicBezTo>
                    <a:lnTo>
                      <a:pt x="1012" y="465"/>
                    </a:lnTo>
                    <a:cubicBezTo>
                      <a:pt x="1012" y="405"/>
                      <a:pt x="1072" y="345"/>
                      <a:pt x="1132" y="345"/>
                    </a:cubicBezTo>
                    <a:close/>
                    <a:moveTo>
                      <a:pt x="2941" y="3691"/>
                    </a:moveTo>
                    <a:lnTo>
                      <a:pt x="2941" y="4215"/>
                    </a:lnTo>
                    <a:lnTo>
                      <a:pt x="810" y="4215"/>
                    </a:lnTo>
                    <a:lnTo>
                      <a:pt x="810" y="3691"/>
                    </a:lnTo>
                    <a:close/>
                    <a:moveTo>
                      <a:pt x="2941" y="4548"/>
                    </a:moveTo>
                    <a:lnTo>
                      <a:pt x="2941" y="6787"/>
                    </a:lnTo>
                    <a:lnTo>
                      <a:pt x="810" y="6787"/>
                    </a:lnTo>
                    <a:lnTo>
                      <a:pt x="810" y="4548"/>
                    </a:lnTo>
                    <a:close/>
                    <a:moveTo>
                      <a:pt x="1132" y="0"/>
                    </a:moveTo>
                    <a:cubicBezTo>
                      <a:pt x="882" y="0"/>
                      <a:pt x="667" y="215"/>
                      <a:pt x="667" y="465"/>
                    </a:cubicBezTo>
                    <a:lnTo>
                      <a:pt x="667" y="893"/>
                    </a:lnTo>
                    <a:cubicBezTo>
                      <a:pt x="645" y="892"/>
                      <a:pt x="623" y="891"/>
                      <a:pt x="602" y="891"/>
                    </a:cubicBezTo>
                    <a:cubicBezTo>
                      <a:pt x="453" y="891"/>
                      <a:pt x="332" y="927"/>
                      <a:pt x="239" y="1000"/>
                    </a:cubicBezTo>
                    <a:cubicBezTo>
                      <a:pt x="0" y="1191"/>
                      <a:pt x="36" y="1584"/>
                      <a:pt x="48" y="1965"/>
                    </a:cubicBezTo>
                    <a:cubicBezTo>
                      <a:pt x="72" y="2489"/>
                      <a:pt x="536" y="2905"/>
                      <a:pt x="715" y="3060"/>
                    </a:cubicBezTo>
                    <a:lnTo>
                      <a:pt x="715" y="3334"/>
                    </a:lnTo>
                    <a:lnTo>
                      <a:pt x="631" y="3334"/>
                    </a:lnTo>
                    <a:cubicBezTo>
                      <a:pt x="536" y="3334"/>
                      <a:pt x="465" y="3405"/>
                      <a:pt x="465" y="3501"/>
                    </a:cubicBezTo>
                    <a:lnTo>
                      <a:pt x="465" y="4370"/>
                    </a:lnTo>
                    <a:lnTo>
                      <a:pt x="465" y="6953"/>
                    </a:lnTo>
                    <a:cubicBezTo>
                      <a:pt x="465" y="7049"/>
                      <a:pt x="536" y="7120"/>
                      <a:pt x="631" y="7120"/>
                    </a:cubicBezTo>
                    <a:lnTo>
                      <a:pt x="3096" y="7120"/>
                    </a:lnTo>
                    <a:cubicBezTo>
                      <a:pt x="3191" y="7120"/>
                      <a:pt x="3263" y="7049"/>
                      <a:pt x="3263" y="6953"/>
                    </a:cubicBezTo>
                    <a:lnTo>
                      <a:pt x="3263" y="4370"/>
                    </a:lnTo>
                    <a:lnTo>
                      <a:pt x="3263" y="3501"/>
                    </a:lnTo>
                    <a:cubicBezTo>
                      <a:pt x="3263" y="3429"/>
                      <a:pt x="3191" y="3358"/>
                      <a:pt x="3096" y="3358"/>
                    </a:cubicBezTo>
                    <a:lnTo>
                      <a:pt x="3001" y="3358"/>
                    </a:lnTo>
                    <a:lnTo>
                      <a:pt x="3001" y="2893"/>
                    </a:lnTo>
                    <a:cubicBezTo>
                      <a:pt x="3418" y="2477"/>
                      <a:pt x="3370" y="1727"/>
                      <a:pt x="3358" y="1643"/>
                    </a:cubicBezTo>
                    <a:lnTo>
                      <a:pt x="3358" y="869"/>
                    </a:lnTo>
                    <a:cubicBezTo>
                      <a:pt x="3358" y="619"/>
                      <a:pt x="3144" y="405"/>
                      <a:pt x="2894" y="405"/>
                    </a:cubicBezTo>
                    <a:lnTo>
                      <a:pt x="2870" y="405"/>
                    </a:lnTo>
                    <a:cubicBezTo>
                      <a:pt x="2798" y="405"/>
                      <a:pt x="2727" y="417"/>
                      <a:pt x="2656" y="465"/>
                    </a:cubicBezTo>
                    <a:cubicBezTo>
                      <a:pt x="2560" y="357"/>
                      <a:pt x="2441" y="286"/>
                      <a:pt x="2298" y="286"/>
                    </a:cubicBezTo>
                    <a:lnTo>
                      <a:pt x="2275" y="286"/>
                    </a:lnTo>
                    <a:cubicBezTo>
                      <a:pt x="2203" y="286"/>
                      <a:pt x="2132" y="298"/>
                      <a:pt x="2072" y="345"/>
                    </a:cubicBezTo>
                    <a:cubicBezTo>
                      <a:pt x="1977" y="238"/>
                      <a:pt x="1870" y="179"/>
                      <a:pt x="1727" y="179"/>
                    </a:cubicBezTo>
                    <a:lnTo>
                      <a:pt x="1715" y="179"/>
                    </a:lnTo>
                    <a:cubicBezTo>
                      <a:pt x="1655" y="179"/>
                      <a:pt x="1596" y="203"/>
                      <a:pt x="1536" y="215"/>
                    </a:cubicBezTo>
                    <a:cubicBezTo>
                      <a:pt x="1465" y="95"/>
                      <a:pt x="1310" y="0"/>
                      <a:pt x="1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8"/>
              <p:cNvSpPr/>
              <p:nvPr/>
            </p:nvSpPr>
            <p:spPr>
              <a:xfrm>
                <a:off x="1406137" y="1989925"/>
                <a:ext cx="198587" cy="335074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10527" extrusionOk="0">
                    <a:moveTo>
                      <a:pt x="643" y="346"/>
                    </a:moveTo>
                    <a:lnTo>
                      <a:pt x="1060" y="382"/>
                    </a:lnTo>
                    <a:lnTo>
                      <a:pt x="941" y="644"/>
                    </a:lnTo>
                    <a:lnTo>
                      <a:pt x="643" y="346"/>
                    </a:lnTo>
                    <a:close/>
                    <a:moveTo>
                      <a:pt x="1393" y="453"/>
                    </a:moveTo>
                    <a:lnTo>
                      <a:pt x="2465" y="894"/>
                    </a:lnTo>
                    <a:lnTo>
                      <a:pt x="2346" y="1334"/>
                    </a:lnTo>
                    <a:lnTo>
                      <a:pt x="1203" y="858"/>
                    </a:lnTo>
                    <a:lnTo>
                      <a:pt x="1393" y="453"/>
                    </a:lnTo>
                    <a:close/>
                    <a:moveTo>
                      <a:pt x="4965" y="1942"/>
                    </a:moveTo>
                    <a:lnTo>
                      <a:pt x="5346" y="2108"/>
                    </a:lnTo>
                    <a:lnTo>
                      <a:pt x="5144" y="2525"/>
                    </a:lnTo>
                    <a:lnTo>
                      <a:pt x="4834" y="2382"/>
                    </a:lnTo>
                    <a:cubicBezTo>
                      <a:pt x="4846" y="2370"/>
                      <a:pt x="4846" y="2370"/>
                      <a:pt x="4846" y="2358"/>
                    </a:cubicBezTo>
                    <a:lnTo>
                      <a:pt x="4965" y="1942"/>
                    </a:lnTo>
                    <a:close/>
                    <a:moveTo>
                      <a:pt x="5656" y="2239"/>
                    </a:moveTo>
                    <a:lnTo>
                      <a:pt x="5834" y="2311"/>
                    </a:lnTo>
                    <a:cubicBezTo>
                      <a:pt x="5858" y="2323"/>
                      <a:pt x="5882" y="2346"/>
                      <a:pt x="5894" y="2370"/>
                    </a:cubicBezTo>
                    <a:cubicBezTo>
                      <a:pt x="5906" y="2406"/>
                      <a:pt x="5906" y="2430"/>
                      <a:pt x="5894" y="2442"/>
                    </a:cubicBezTo>
                    <a:lnTo>
                      <a:pt x="5798" y="2668"/>
                    </a:lnTo>
                    <a:cubicBezTo>
                      <a:pt x="5787" y="2704"/>
                      <a:pt x="5775" y="2716"/>
                      <a:pt x="5739" y="2727"/>
                    </a:cubicBezTo>
                    <a:cubicBezTo>
                      <a:pt x="5727" y="2733"/>
                      <a:pt x="5712" y="2736"/>
                      <a:pt x="5699" y="2736"/>
                    </a:cubicBezTo>
                    <a:cubicBezTo>
                      <a:pt x="5685" y="2736"/>
                      <a:pt x="5673" y="2733"/>
                      <a:pt x="5667" y="2727"/>
                    </a:cubicBezTo>
                    <a:lnTo>
                      <a:pt x="5477" y="2632"/>
                    </a:lnTo>
                    <a:lnTo>
                      <a:pt x="5656" y="2239"/>
                    </a:lnTo>
                    <a:close/>
                    <a:moveTo>
                      <a:pt x="3060" y="453"/>
                    </a:moveTo>
                    <a:cubicBezTo>
                      <a:pt x="3096" y="453"/>
                      <a:pt x="3120" y="477"/>
                      <a:pt x="3143" y="513"/>
                    </a:cubicBezTo>
                    <a:cubicBezTo>
                      <a:pt x="3155" y="537"/>
                      <a:pt x="3155" y="572"/>
                      <a:pt x="3155" y="596"/>
                    </a:cubicBezTo>
                    <a:lnTo>
                      <a:pt x="3143" y="668"/>
                    </a:lnTo>
                    <a:lnTo>
                      <a:pt x="2941" y="1358"/>
                    </a:lnTo>
                    <a:cubicBezTo>
                      <a:pt x="2917" y="1453"/>
                      <a:pt x="2977" y="1537"/>
                      <a:pt x="3060" y="1561"/>
                    </a:cubicBezTo>
                    <a:lnTo>
                      <a:pt x="3108" y="1561"/>
                    </a:lnTo>
                    <a:cubicBezTo>
                      <a:pt x="3179" y="1561"/>
                      <a:pt x="3239" y="1525"/>
                      <a:pt x="3274" y="1442"/>
                    </a:cubicBezTo>
                    <a:lnTo>
                      <a:pt x="3465" y="799"/>
                    </a:lnTo>
                    <a:cubicBezTo>
                      <a:pt x="3501" y="763"/>
                      <a:pt x="3536" y="751"/>
                      <a:pt x="3584" y="751"/>
                    </a:cubicBezTo>
                    <a:lnTo>
                      <a:pt x="3596" y="751"/>
                    </a:lnTo>
                    <a:cubicBezTo>
                      <a:pt x="3631" y="751"/>
                      <a:pt x="3655" y="775"/>
                      <a:pt x="3679" y="811"/>
                    </a:cubicBezTo>
                    <a:cubicBezTo>
                      <a:pt x="3691" y="834"/>
                      <a:pt x="3691" y="870"/>
                      <a:pt x="3691" y="894"/>
                    </a:cubicBezTo>
                    <a:lnTo>
                      <a:pt x="3512" y="1489"/>
                    </a:lnTo>
                    <a:cubicBezTo>
                      <a:pt x="3477" y="1584"/>
                      <a:pt x="3536" y="1668"/>
                      <a:pt x="3631" y="1704"/>
                    </a:cubicBezTo>
                    <a:lnTo>
                      <a:pt x="3679" y="1704"/>
                    </a:lnTo>
                    <a:cubicBezTo>
                      <a:pt x="3751" y="1704"/>
                      <a:pt x="3810" y="1656"/>
                      <a:pt x="3834" y="1584"/>
                    </a:cubicBezTo>
                    <a:lnTo>
                      <a:pt x="4001" y="1025"/>
                    </a:lnTo>
                    <a:cubicBezTo>
                      <a:pt x="4026" y="999"/>
                      <a:pt x="4052" y="980"/>
                      <a:pt x="4082" y="980"/>
                    </a:cubicBezTo>
                    <a:cubicBezTo>
                      <a:pt x="4094" y="980"/>
                      <a:pt x="4106" y="982"/>
                      <a:pt x="4120" y="989"/>
                    </a:cubicBezTo>
                    <a:lnTo>
                      <a:pt x="4132" y="989"/>
                    </a:lnTo>
                    <a:cubicBezTo>
                      <a:pt x="4191" y="1001"/>
                      <a:pt x="4239" y="1061"/>
                      <a:pt x="4227" y="1132"/>
                    </a:cubicBezTo>
                    <a:lnTo>
                      <a:pt x="4191" y="1239"/>
                    </a:lnTo>
                    <a:lnTo>
                      <a:pt x="4048" y="1704"/>
                    </a:lnTo>
                    <a:cubicBezTo>
                      <a:pt x="4012" y="1787"/>
                      <a:pt x="4060" y="1882"/>
                      <a:pt x="4155" y="1906"/>
                    </a:cubicBezTo>
                    <a:cubicBezTo>
                      <a:pt x="4167" y="1906"/>
                      <a:pt x="4179" y="1918"/>
                      <a:pt x="4191" y="1918"/>
                    </a:cubicBezTo>
                    <a:cubicBezTo>
                      <a:pt x="4274" y="1918"/>
                      <a:pt x="4334" y="1882"/>
                      <a:pt x="4358" y="1799"/>
                    </a:cubicBezTo>
                    <a:lnTo>
                      <a:pt x="4513" y="1346"/>
                    </a:lnTo>
                    <a:cubicBezTo>
                      <a:pt x="4523" y="1293"/>
                      <a:pt x="4572" y="1249"/>
                      <a:pt x="4633" y="1249"/>
                    </a:cubicBezTo>
                    <a:cubicBezTo>
                      <a:pt x="4641" y="1249"/>
                      <a:pt x="4648" y="1250"/>
                      <a:pt x="4655" y="1251"/>
                    </a:cubicBezTo>
                    <a:lnTo>
                      <a:pt x="4667" y="1251"/>
                    </a:lnTo>
                    <a:cubicBezTo>
                      <a:pt x="4727" y="1263"/>
                      <a:pt x="4774" y="1323"/>
                      <a:pt x="4763" y="1406"/>
                    </a:cubicBezTo>
                    <a:lnTo>
                      <a:pt x="4513" y="2299"/>
                    </a:lnTo>
                    <a:lnTo>
                      <a:pt x="4513" y="2311"/>
                    </a:lnTo>
                    <a:cubicBezTo>
                      <a:pt x="4524" y="2311"/>
                      <a:pt x="4417" y="3025"/>
                      <a:pt x="3989" y="3239"/>
                    </a:cubicBezTo>
                    <a:cubicBezTo>
                      <a:pt x="3929" y="3263"/>
                      <a:pt x="3893" y="3323"/>
                      <a:pt x="3893" y="3382"/>
                    </a:cubicBezTo>
                    <a:lnTo>
                      <a:pt x="3893" y="3894"/>
                    </a:lnTo>
                    <a:lnTo>
                      <a:pt x="2310" y="3894"/>
                    </a:lnTo>
                    <a:lnTo>
                      <a:pt x="2310" y="3085"/>
                    </a:lnTo>
                    <a:cubicBezTo>
                      <a:pt x="2310" y="3037"/>
                      <a:pt x="2286" y="3013"/>
                      <a:pt x="2262" y="2977"/>
                    </a:cubicBezTo>
                    <a:cubicBezTo>
                      <a:pt x="2262" y="2977"/>
                      <a:pt x="1798" y="2430"/>
                      <a:pt x="1893" y="1965"/>
                    </a:cubicBezTo>
                    <a:cubicBezTo>
                      <a:pt x="1917" y="1823"/>
                      <a:pt x="1941" y="1656"/>
                      <a:pt x="1977" y="1537"/>
                    </a:cubicBezTo>
                    <a:lnTo>
                      <a:pt x="2274" y="1668"/>
                    </a:lnTo>
                    <a:cubicBezTo>
                      <a:pt x="2286" y="1715"/>
                      <a:pt x="2334" y="1763"/>
                      <a:pt x="2393" y="1775"/>
                    </a:cubicBezTo>
                    <a:cubicBezTo>
                      <a:pt x="2412" y="1782"/>
                      <a:pt x="2431" y="1785"/>
                      <a:pt x="2449" y="1785"/>
                    </a:cubicBezTo>
                    <a:cubicBezTo>
                      <a:pt x="2520" y="1785"/>
                      <a:pt x="2579" y="1732"/>
                      <a:pt x="2608" y="1656"/>
                    </a:cubicBezTo>
                    <a:lnTo>
                      <a:pt x="2905" y="537"/>
                    </a:lnTo>
                    <a:cubicBezTo>
                      <a:pt x="2905" y="513"/>
                      <a:pt x="2929" y="477"/>
                      <a:pt x="2953" y="465"/>
                    </a:cubicBezTo>
                    <a:cubicBezTo>
                      <a:pt x="2989" y="453"/>
                      <a:pt x="3012" y="453"/>
                      <a:pt x="3048" y="453"/>
                    </a:cubicBezTo>
                    <a:close/>
                    <a:moveTo>
                      <a:pt x="4132" y="4263"/>
                    </a:moveTo>
                    <a:lnTo>
                      <a:pt x="4132" y="4787"/>
                    </a:lnTo>
                    <a:lnTo>
                      <a:pt x="2012" y="4787"/>
                    </a:lnTo>
                    <a:lnTo>
                      <a:pt x="2012" y="4263"/>
                    </a:lnTo>
                    <a:close/>
                    <a:moveTo>
                      <a:pt x="191" y="1"/>
                    </a:moveTo>
                    <a:cubicBezTo>
                      <a:pt x="119" y="1"/>
                      <a:pt x="60" y="37"/>
                      <a:pt x="24" y="108"/>
                    </a:cubicBezTo>
                    <a:cubicBezTo>
                      <a:pt x="0" y="168"/>
                      <a:pt x="12" y="239"/>
                      <a:pt x="60" y="299"/>
                    </a:cubicBezTo>
                    <a:lnTo>
                      <a:pt x="845" y="1072"/>
                    </a:lnTo>
                    <a:lnTo>
                      <a:pt x="857" y="1084"/>
                    </a:lnTo>
                    <a:lnTo>
                      <a:pt x="869" y="1084"/>
                    </a:lnTo>
                    <a:cubicBezTo>
                      <a:pt x="893" y="1108"/>
                      <a:pt x="917" y="1120"/>
                      <a:pt x="953" y="1120"/>
                    </a:cubicBezTo>
                    <a:lnTo>
                      <a:pt x="1667" y="1418"/>
                    </a:lnTo>
                    <a:cubicBezTo>
                      <a:pt x="1607" y="1561"/>
                      <a:pt x="1572" y="1763"/>
                      <a:pt x="1548" y="1918"/>
                    </a:cubicBezTo>
                    <a:cubicBezTo>
                      <a:pt x="1453" y="2442"/>
                      <a:pt x="1822" y="2989"/>
                      <a:pt x="1941" y="3156"/>
                    </a:cubicBezTo>
                    <a:lnTo>
                      <a:pt x="1941" y="3918"/>
                    </a:lnTo>
                    <a:lnTo>
                      <a:pt x="1810" y="3918"/>
                    </a:lnTo>
                    <a:cubicBezTo>
                      <a:pt x="1726" y="3918"/>
                      <a:pt x="1643" y="3990"/>
                      <a:pt x="1643" y="4085"/>
                    </a:cubicBezTo>
                    <a:lnTo>
                      <a:pt x="1643" y="4942"/>
                    </a:lnTo>
                    <a:lnTo>
                      <a:pt x="1643" y="10359"/>
                    </a:lnTo>
                    <a:cubicBezTo>
                      <a:pt x="1643" y="10455"/>
                      <a:pt x="1726" y="10526"/>
                      <a:pt x="1810" y="10526"/>
                    </a:cubicBezTo>
                    <a:lnTo>
                      <a:pt x="4286" y="10526"/>
                    </a:lnTo>
                    <a:cubicBezTo>
                      <a:pt x="4370" y="10526"/>
                      <a:pt x="4453" y="10455"/>
                      <a:pt x="4453" y="10359"/>
                    </a:cubicBezTo>
                    <a:lnTo>
                      <a:pt x="4453" y="6168"/>
                    </a:lnTo>
                    <a:cubicBezTo>
                      <a:pt x="4453" y="6073"/>
                      <a:pt x="4370" y="6002"/>
                      <a:pt x="4286" y="6002"/>
                    </a:cubicBezTo>
                    <a:cubicBezTo>
                      <a:pt x="4191" y="6002"/>
                      <a:pt x="4120" y="6073"/>
                      <a:pt x="4120" y="6168"/>
                    </a:cubicBezTo>
                    <a:lnTo>
                      <a:pt x="4120" y="10181"/>
                    </a:lnTo>
                    <a:lnTo>
                      <a:pt x="2012" y="10181"/>
                    </a:lnTo>
                    <a:lnTo>
                      <a:pt x="2012" y="5109"/>
                    </a:lnTo>
                    <a:lnTo>
                      <a:pt x="4132" y="5109"/>
                    </a:lnTo>
                    <a:lnTo>
                      <a:pt x="4132" y="5394"/>
                    </a:lnTo>
                    <a:lnTo>
                      <a:pt x="4132" y="5585"/>
                    </a:lnTo>
                    <a:cubicBezTo>
                      <a:pt x="4132" y="5668"/>
                      <a:pt x="4215" y="5752"/>
                      <a:pt x="4298" y="5752"/>
                    </a:cubicBezTo>
                    <a:cubicBezTo>
                      <a:pt x="4393" y="5752"/>
                      <a:pt x="4465" y="5668"/>
                      <a:pt x="4465" y="5585"/>
                    </a:cubicBezTo>
                    <a:lnTo>
                      <a:pt x="4465" y="5394"/>
                    </a:lnTo>
                    <a:lnTo>
                      <a:pt x="4465" y="4942"/>
                    </a:lnTo>
                    <a:lnTo>
                      <a:pt x="4465" y="4085"/>
                    </a:lnTo>
                    <a:cubicBezTo>
                      <a:pt x="4465" y="3990"/>
                      <a:pt x="4393" y="3918"/>
                      <a:pt x="4298" y="3918"/>
                    </a:cubicBezTo>
                    <a:lnTo>
                      <a:pt x="4239" y="3918"/>
                    </a:lnTo>
                    <a:lnTo>
                      <a:pt x="4239" y="3489"/>
                    </a:lnTo>
                    <a:cubicBezTo>
                      <a:pt x="4524" y="3299"/>
                      <a:pt x="4667" y="2966"/>
                      <a:pt x="4763" y="2716"/>
                    </a:cubicBezTo>
                    <a:lnTo>
                      <a:pt x="5525" y="3037"/>
                    </a:lnTo>
                    <a:cubicBezTo>
                      <a:pt x="5584" y="3073"/>
                      <a:pt x="5644" y="3073"/>
                      <a:pt x="5703" y="3073"/>
                    </a:cubicBezTo>
                    <a:cubicBezTo>
                      <a:pt x="5763" y="3073"/>
                      <a:pt x="5822" y="3049"/>
                      <a:pt x="5858" y="3037"/>
                    </a:cubicBezTo>
                    <a:cubicBezTo>
                      <a:pt x="5965" y="3001"/>
                      <a:pt x="6060" y="2906"/>
                      <a:pt x="6096" y="2799"/>
                    </a:cubicBezTo>
                    <a:lnTo>
                      <a:pt x="6191" y="2585"/>
                    </a:lnTo>
                    <a:cubicBezTo>
                      <a:pt x="6239" y="2477"/>
                      <a:pt x="6239" y="2358"/>
                      <a:pt x="6191" y="2239"/>
                    </a:cubicBezTo>
                    <a:cubicBezTo>
                      <a:pt x="6144" y="2132"/>
                      <a:pt x="6060" y="2037"/>
                      <a:pt x="5953" y="2001"/>
                    </a:cubicBezTo>
                    <a:lnTo>
                      <a:pt x="5048" y="1608"/>
                    </a:lnTo>
                    <a:lnTo>
                      <a:pt x="5084" y="1465"/>
                    </a:lnTo>
                    <a:cubicBezTo>
                      <a:pt x="5120" y="1346"/>
                      <a:pt x="5108" y="1227"/>
                      <a:pt x="5025" y="1120"/>
                    </a:cubicBezTo>
                    <a:cubicBezTo>
                      <a:pt x="4965" y="1013"/>
                      <a:pt x="4870" y="942"/>
                      <a:pt x="4751" y="906"/>
                    </a:cubicBezTo>
                    <a:lnTo>
                      <a:pt x="4727" y="906"/>
                    </a:lnTo>
                    <a:cubicBezTo>
                      <a:pt x="4691" y="900"/>
                      <a:pt x="4655" y="897"/>
                      <a:pt x="4620" y="897"/>
                    </a:cubicBezTo>
                    <a:cubicBezTo>
                      <a:pt x="4584" y="897"/>
                      <a:pt x="4548" y="900"/>
                      <a:pt x="4513" y="906"/>
                    </a:cubicBezTo>
                    <a:cubicBezTo>
                      <a:pt x="4453" y="787"/>
                      <a:pt x="4346" y="691"/>
                      <a:pt x="4191" y="656"/>
                    </a:cubicBezTo>
                    <a:lnTo>
                      <a:pt x="4179" y="656"/>
                    </a:lnTo>
                    <a:cubicBezTo>
                      <a:pt x="4143" y="650"/>
                      <a:pt x="4108" y="647"/>
                      <a:pt x="4071" y="647"/>
                    </a:cubicBezTo>
                    <a:cubicBezTo>
                      <a:pt x="4033" y="647"/>
                      <a:pt x="3995" y="650"/>
                      <a:pt x="3953" y="656"/>
                    </a:cubicBezTo>
                    <a:cubicBezTo>
                      <a:pt x="3953" y="644"/>
                      <a:pt x="3941" y="632"/>
                      <a:pt x="3941" y="632"/>
                    </a:cubicBezTo>
                    <a:cubicBezTo>
                      <a:pt x="3882" y="525"/>
                      <a:pt x="3774" y="453"/>
                      <a:pt x="3655" y="418"/>
                    </a:cubicBezTo>
                    <a:lnTo>
                      <a:pt x="3643" y="418"/>
                    </a:lnTo>
                    <a:cubicBezTo>
                      <a:pt x="3614" y="412"/>
                      <a:pt x="3584" y="409"/>
                      <a:pt x="3554" y="409"/>
                    </a:cubicBezTo>
                    <a:cubicBezTo>
                      <a:pt x="3524" y="409"/>
                      <a:pt x="3495" y="412"/>
                      <a:pt x="3465" y="418"/>
                    </a:cubicBezTo>
                    <a:lnTo>
                      <a:pt x="3417" y="334"/>
                    </a:lnTo>
                    <a:cubicBezTo>
                      <a:pt x="3358" y="227"/>
                      <a:pt x="3250" y="156"/>
                      <a:pt x="3143" y="120"/>
                    </a:cubicBezTo>
                    <a:lnTo>
                      <a:pt x="3120" y="120"/>
                    </a:lnTo>
                    <a:cubicBezTo>
                      <a:pt x="3083" y="113"/>
                      <a:pt x="3047" y="109"/>
                      <a:pt x="3012" y="109"/>
                    </a:cubicBezTo>
                    <a:cubicBezTo>
                      <a:pt x="2931" y="109"/>
                      <a:pt x="2853" y="130"/>
                      <a:pt x="2786" y="180"/>
                    </a:cubicBezTo>
                    <a:cubicBezTo>
                      <a:pt x="2679" y="239"/>
                      <a:pt x="2608" y="346"/>
                      <a:pt x="2572" y="465"/>
                    </a:cubicBezTo>
                    <a:lnTo>
                      <a:pt x="2548" y="572"/>
                    </a:lnTo>
                    <a:lnTo>
                      <a:pt x="1369" y="72"/>
                    </a:lnTo>
                    <a:lnTo>
                      <a:pt x="1310" y="72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8"/>
              <p:cNvSpPr/>
              <p:nvPr/>
            </p:nvSpPr>
            <p:spPr>
              <a:xfrm>
                <a:off x="1329585" y="2127494"/>
                <a:ext cx="108795" cy="197123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6193" extrusionOk="0">
                    <a:moveTo>
                      <a:pt x="1155" y="358"/>
                    </a:moveTo>
                    <a:cubicBezTo>
                      <a:pt x="1214" y="358"/>
                      <a:pt x="1274" y="418"/>
                      <a:pt x="1274" y="477"/>
                    </a:cubicBezTo>
                    <a:lnTo>
                      <a:pt x="1274" y="549"/>
                    </a:lnTo>
                    <a:lnTo>
                      <a:pt x="1274" y="1120"/>
                    </a:lnTo>
                    <a:cubicBezTo>
                      <a:pt x="1274" y="1203"/>
                      <a:pt x="1345" y="1275"/>
                      <a:pt x="1441" y="1275"/>
                    </a:cubicBezTo>
                    <a:cubicBezTo>
                      <a:pt x="1524" y="1275"/>
                      <a:pt x="1595" y="1203"/>
                      <a:pt x="1595" y="1120"/>
                    </a:cubicBezTo>
                    <a:lnTo>
                      <a:pt x="1595" y="584"/>
                    </a:lnTo>
                    <a:cubicBezTo>
                      <a:pt x="1619" y="537"/>
                      <a:pt x="1655" y="525"/>
                      <a:pt x="1703" y="525"/>
                    </a:cubicBezTo>
                    <a:lnTo>
                      <a:pt x="1715" y="525"/>
                    </a:lnTo>
                    <a:cubicBezTo>
                      <a:pt x="1774" y="525"/>
                      <a:pt x="1834" y="584"/>
                      <a:pt x="1834" y="644"/>
                    </a:cubicBezTo>
                    <a:lnTo>
                      <a:pt x="1834" y="668"/>
                    </a:lnTo>
                    <a:lnTo>
                      <a:pt x="1834" y="1132"/>
                    </a:lnTo>
                    <a:cubicBezTo>
                      <a:pt x="1834" y="1215"/>
                      <a:pt x="1917" y="1299"/>
                      <a:pt x="2000" y="1299"/>
                    </a:cubicBezTo>
                    <a:cubicBezTo>
                      <a:pt x="2096" y="1299"/>
                      <a:pt x="2167" y="1215"/>
                      <a:pt x="2167" y="1132"/>
                    </a:cubicBezTo>
                    <a:lnTo>
                      <a:pt x="2167" y="715"/>
                    </a:lnTo>
                    <a:cubicBezTo>
                      <a:pt x="2179" y="668"/>
                      <a:pt x="2226" y="656"/>
                      <a:pt x="2274" y="656"/>
                    </a:cubicBezTo>
                    <a:lnTo>
                      <a:pt x="2286" y="656"/>
                    </a:lnTo>
                    <a:cubicBezTo>
                      <a:pt x="2346" y="656"/>
                      <a:pt x="2405" y="715"/>
                      <a:pt x="2405" y="775"/>
                    </a:cubicBezTo>
                    <a:lnTo>
                      <a:pt x="2405" y="894"/>
                    </a:lnTo>
                    <a:lnTo>
                      <a:pt x="2405" y="1239"/>
                    </a:lnTo>
                    <a:cubicBezTo>
                      <a:pt x="2405" y="1322"/>
                      <a:pt x="2477" y="1394"/>
                      <a:pt x="2572" y="1394"/>
                    </a:cubicBezTo>
                    <a:cubicBezTo>
                      <a:pt x="2655" y="1394"/>
                      <a:pt x="2727" y="1322"/>
                      <a:pt x="2727" y="1239"/>
                    </a:cubicBezTo>
                    <a:lnTo>
                      <a:pt x="2727" y="894"/>
                    </a:lnTo>
                    <a:cubicBezTo>
                      <a:pt x="2727" y="834"/>
                      <a:pt x="2786" y="775"/>
                      <a:pt x="2846" y="775"/>
                    </a:cubicBezTo>
                    <a:lnTo>
                      <a:pt x="2869" y="775"/>
                    </a:lnTo>
                    <a:cubicBezTo>
                      <a:pt x="2929" y="775"/>
                      <a:pt x="2988" y="834"/>
                      <a:pt x="2988" y="894"/>
                    </a:cubicBezTo>
                    <a:lnTo>
                      <a:pt x="2988" y="1680"/>
                    </a:lnTo>
                    <a:lnTo>
                      <a:pt x="2988" y="1692"/>
                    </a:lnTo>
                    <a:cubicBezTo>
                      <a:pt x="3060" y="1858"/>
                      <a:pt x="3048" y="2442"/>
                      <a:pt x="2727" y="2692"/>
                    </a:cubicBezTo>
                    <a:cubicBezTo>
                      <a:pt x="2679" y="2727"/>
                      <a:pt x="2667" y="2763"/>
                      <a:pt x="2667" y="2823"/>
                    </a:cubicBezTo>
                    <a:lnTo>
                      <a:pt x="2667" y="3358"/>
                    </a:lnTo>
                    <a:lnTo>
                      <a:pt x="1060" y="3358"/>
                    </a:lnTo>
                    <a:lnTo>
                      <a:pt x="1060" y="2989"/>
                    </a:lnTo>
                    <a:cubicBezTo>
                      <a:pt x="1060" y="2930"/>
                      <a:pt x="1036" y="2882"/>
                      <a:pt x="988" y="2858"/>
                    </a:cubicBezTo>
                    <a:cubicBezTo>
                      <a:pt x="822" y="2739"/>
                      <a:pt x="405" y="2346"/>
                      <a:pt x="393" y="1965"/>
                    </a:cubicBezTo>
                    <a:cubicBezTo>
                      <a:pt x="381" y="1692"/>
                      <a:pt x="369" y="1370"/>
                      <a:pt x="464" y="1275"/>
                    </a:cubicBezTo>
                    <a:cubicBezTo>
                      <a:pt x="499" y="1257"/>
                      <a:pt x="547" y="1246"/>
                      <a:pt x="612" y="1246"/>
                    </a:cubicBezTo>
                    <a:cubicBezTo>
                      <a:pt x="636" y="1246"/>
                      <a:pt x="662" y="1248"/>
                      <a:pt x="691" y="1251"/>
                    </a:cubicBezTo>
                    <a:lnTo>
                      <a:pt x="691" y="1477"/>
                    </a:lnTo>
                    <a:cubicBezTo>
                      <a:pt x="691" y="1561"/>
                      <a:pt x="762" y="1632"/>
                      <a:pt x="857" y="1632"/>
                    </a:cubicBezTo>
                    <a:cubicBezTo>
                      <a:pt x="941" y="1632"/>
                      <a:pt x="1024" y="1561"/>
                      <a:pt x="1024" y="1477"/>
                    </a:cubicBezTo>
                    <a:lnTo>
                      <a:pt x="1024" y="477"/>
                    </a:lnTo>
                    <a:cubicBezTo>
                      <a:pt x="1024" y="418"/>
                      <a:pt x="1083" y="358"/>
                      <a:pt x="1143" y="358"/>
                    </a:cubicBezTo>
                    <a:close/>
                    <a:moveTo>
                      <a:pt x="2941" y="3692"/>
                    </a:moveTo>
                    <a:lnTo>
                      <a:pt x="2941" y="4216"/>
                    </a:lnTo>
                    <a:lnTo>
                      <a:pt x="810" y="4216"/>
                    </a:lnTo>
                    <a:lnTo>
                      <a:pt x="810" y="3692"/>
                    </a:lnTo>
                    <a:close/>
                    <a:moveTo>
                      <a:pt x="2941" y="4537"/>
                    </a:moveTo>
                    <a:lnTo>
                      <a:pt x="2941" y="5859"/>
                    </a:lnTo>
                    <a:lnTo>
                      <a:pt x="810" y="5859"/>
                    </a:lnTo>
                    <a:lnTo>
                      <a:pt x="810" y="4537"/>
                    </a:lnTo>
                    <a:close/>
                    <a:moveTo>
                      <a:pt x="1143" y="1"/>
                    </a:moveTo>
                    <a:cubicBezTo>
                      <a:pt x="881" y="1"/>
                      <a:pt x="679" y="203"/>
                      <a:pt x="679" y="465"/>
                    </a:cubicBezTo>
                    <a:lnTo>
                      <a:pt x="679" y="894"/>
                    </a:lnTo>
                    <a:cubicBezTo>
                      <a:pt x="642" y="889"/>
                      <a:pt x="607" y="887"/>
                      <a:pt x="573" y="887"/>
                    </a:cubicBezTo>
                    <a:cubicBezTo>
                      <a:pt x="439" y="887"/>
                      <a:pt x="326" y="923"/>
                      <a:pt x="250" y="989"/>
                    </a:cubicBezTo>
                    <a:cubicBezTo>
                      <a:pt x="0" y="1192"/>
                      <a:pt x="36" y="1573"/>
                      <a:pt x="48" y="1965"/>
                    </a:cubicBezTo>
                    <a:cubicBezTo>
                      <a:pt x="83" y="2477"/>
                      <a:pt x="548" y="2894"/>
                      <a:pt x="726" y="3049"/>
                    </a:cubicBezTo>
                    <a:lnTo>
                      <a:pt x="726" y="3335"/>
                    </a:lnTo>
                    <a:lnTo>
                      <a:pt x="631" y="3335"/>
                    </a:lnTo>
                    <a:cubicBezTo>
                      <a:pt x="536" y="3335"/>
                      <a:pt x="464" y="3406"/>
                      <a:pt x="464" y="3489"/>
                    </a:cubicBezTo>
                    <a:lnTo>
                      <a:pt x="464" y="4359"/>
                    </a:lnTo>
                    <a:lnTo>
                      <a:pt x="464" y="6025"/>
                    </a:lnTo>
                    <a:cubicBezTo>
                      <a:pt x="464" y="6121"/>
                      <a:pt x="536" y="6192"/>
                      <a:pt x="631" y="6192"/>
                    </a:cubicBezTo>
                    <a:lnTo>
                      <a:pt x="3108" y="6192"/>
                    </a:lnTo>
                    <a:cubicBezTo>
                      <a:pt x="3191" y="6192"/>
                      <a:pt x="3262" y="6121"/>
                      <a:pt x="3262" y="6025"/>
                    </a:cubicBezTo>
                    <a:lnTo>
                      <a:pt x="3262" y="4359"/>
                    </a:lnTo>
                    <a:lnTo>
                      <a:pt x="3262" y="3489"/>
                    </a:lnTo>
                    <a:cubicBezTo>
                      <a:pt x="3262" y="3406"/>
                      <a:pt x="3191" y="3335"/>
                      <a:pt x="3108" y="3335"/>
                    </a:cubicBezTo>
                    <a:lnTo>
                      <a:pt x="3000" y="3335"/>
                    </a:lnTo>
                    <a:lnTo>
                      <a:pt x="3000" y="2870"/>
                    </a:lnTo>
                    <a:cubicBezTo>
                      <a:pt x="3417" y="2465"/>
                      <a:pt x="3369" y="1727"/>
                      <a:pt x="3369" y="1632"/>
                    </a:cubicBezTo>
                    <a:lnTo>
                      <a:pt x="3369" y="858"/>
                    </a:lnTo>
                    <a:cubicBezTo>
                      <a:pt x="3369" y="608"/>
                      <a:pt x="3167" y="406"/>
                      <a:pt x="2905" y="406"/>
                    </a:cubicBezTo>
                    <a:lnTo>
                      <a:pt x="2893" y="406"/>
                    </a:lnTo>
                    <a:cubicBezTo>
                      <a:pt x="2822" y="406"/>
                      <a:pt x="2738" y="418"/>
                      <a:pt x="2667" y="465"/>
                    </a:cubicBezTo>
                    <a:cubicBezTo>
                      <a:pt x="2584" y="358"/>
                      <a:pt x="2465" y="287"/>
                      <a:pt x="2310" y="287"/>
                    </a:cubicBezTo>
                    <a:lnTo>
                      <a:pt x="2298" y="287"/>
                    </a:lnTo>
                    <a:cubicBezTo>
                      <a:pt x="2226" y="287"/>
                      <a:pt x="2143" y="299"/>
                      <a:pt x="2084" y="346"/>
                    </a:cubicBezTo>
                    <a:cubicBezTo>
                      <a:pt x="2000" y="239"/>
                      <a:pt x="1881" y="179"/>
                      <a:pt x="1750" y="179"/>
                    </a:cubicBezTo>
                    <a:lnTo>
                      <a:pt x="1726" y="179"/>
                    </a:lnTo>
                    <a:cubicBezTo>
                      <a:pt x="1667" y="179"/>
                      <a:pt x="1607" y="191"/>
                      <a:pt x="1548" y="203"/>
                    </a:cubicBezTo>
                    <a:cubicBezTo>
                      <a:pt x="1476" y="84"/>
                      <a:pt x="1334" y="1"/>
                      <a:pt x="1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1" name="Google Shape;1301;p38"/>
            <p:cNvGrpSpPr/>
            <p:nvPr/>
          </p:nvGrpSpPr>
          <p:grpSpPr>
            <a:xfrm>
              <a:off x="5444557" y="2533578"/>
              <a:ext cx="259605" cy="346024"/>
              <a:chOff x="5194002" y="1511297"/>
              <a:chExt cx="259605" cy="346024"/>
            </a:xfrm>
          </p:grpSpPr>
          <p:sp>
            <p:nvSpPr>
              <p:cNvPr id="1302" name="Google Shape;1302;p38"/>
              <p:cNvSpPr/>
              <p:nvPr/>
            </p:nvSpPr>
            <p:spPr>
              <a:xfrm>
                <a:off x="5216729" y="1543636"/>
                <a:ext cx="169431" cy="159436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5009" extrusionOk="0">
                    <a:moveTo>
                      <a:pt x="3353" y="0"/>
                    </a:moveTo>
                    <a:cubicBezTo>
                      <a:pt x="2568" y="0"/>
                      <a:pt x="1788" y="303"/>
                      <a:pt x="1203" y="901"/>
                    </a:cubicBezTo>
                    <a:cubicBezTo>
                      <a:pt x="96" y="1997"/>
                      <a:pt x="0" y="3747"/>
                      <a:pt x="965" y="4949"/>
                    </a:cubicBezTo>
                    <a:cubicBezTo>
                      <a:pt x="1001" y="4997"/>
                      <a:pt x="1036" y="5009"/>
                      <a:pt x="1084" y="5009"/>
                    </a:cubicBezTo>
                    <a:cubicBezTo>
                      <a:pt x="1120" y="5009"/>
                      <a:pt x="1155" y="4985"/>
                      <a:pt x="1191" y="4973"/>
                    </a:cubicBezTo>
                    <a:cubicBezTo>
                      <a:pt x="1262" y="4914"/>
                      <a:pt x="1262" y="4830"/>
                      <a:pt x="1215" y="4759"/>
                    </a:cubicBezTo>
                    <a:cubicBezTo>
                      <a:pt x="358" y="3664"/>
                      <a:pt x="441" y="2104"/>
                      <a:pt x="1429" y="1127"/>
                    </a:cubicBezTo>
                    <a:cubicBezTo>
                      <a:pt x="1957" y="594"/>
                      <a:pt x="2658" y="324"/>
                      <a:pt x="3362" y="324"/>
                    </a:cubicBezTo>
                    <a:cubicBezTo>
                      <a:pt x="3961" y="324"/>
                      <a:pt x="4562" y="519"/>
                      <a:pt x="5061" y="913"/>
                    </a:cubicBezTo>
                    <a:cubicBezTo>
                      <a:pt x="5091" y="939"/>
                      <a:pt x="5127" y="951"/>
                      <a:pt x="5162" y="951"/>
                    </a:cubicBezTo>
                    <a:cubicBezTo>
                      <a:pt x="5208" y="951"/>
                      <a:pt x="5253" y="930"/>
                      <a:pt x="5287" y="889"/>
                    </a:cubicBezTo>
                    <a:cubicBezTo>
                      <a:pt x="5323" y="806"/>
                      <a:pt x="5311" y="711"/>
                      <a:pt x="5251" y="663"/>
                    </a:cubicBezTo>
                    <a:cubicBezTo>
                      <a:pt x="4693" y="220"/>
                      <a:pt x="4021" y="0"/>
                      <a:pt x="33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8"/>
              <p:cNvSpPr/>
              <p:nvPr/>
            </p:nvSpPr>
            <p:spPr>
              <a:xfrm>
                <a:off x="5194002" y="1511297"/>
                <a:ext cx="259605" cy="346024"/>
              </a:xfrm>
              <a:custGeom>
                <a:avLst/>
                <a:gdLst/>
                <a:ahLst/>
                <a:cxnLst/>
                <a:rect l="l" t="t" r="r" b="b"/>
                <a:pathLst>
                  <a:path w="8156" h="10871" extrusionOk="0">
                    <a:moveTo>
                      <a:pt x="4060" y="322"/>
                    </a:moveTo>
                    <a:cubicBezTo>
                      <a:pt x="6132" y="322"/>
                      <a:pt x="7822" y="2001"/>
                      <a:pt x="7822" y="4084"/>
                    </a:cubicBezTo>
                    <a:cubicBezTo>
                      <a:pt x="7822" y="4977"/>
                      <a:pt x="7632" y="5894"/>
                      <a:pt x="7227" y="6763"/>
                    </a:cubicBezTo>
                    <a:cubicBezTo>
                      <a:pt x="6918" y="7466"/>
                      <a:pt x="6477" y="8168"/>
                      <a:pt x="5906" y="8823"/>
                    </a:cubicBezTo>
                    <a:cubicBezTo>
                      <a:pt x="5120" y="9740"/>
                      <a:pt x="4310" y="10335"/>
                      <a:pt x="4060" y="10537"/>
                    </a:cubicBezTo>
                    <a:cubicBezTo>
                      <a:pt x="3810" y="10359"/>
                      <a:pt x="3000" y="9763"/>
                      <a:pt x="2215" y="8835"/>
                    </a:cubicBezTo>
                    <a:cubicBezTo>
                      <a:pt x="1643" y="8180"/>
                      <a:pt x="1203" y="7477"/>
                      <a:pt x="893" y="6787"/>
                    </a:cubicBezTo>
                    <a:cubicBezTo>
                      <a:pt x="488" y="5906"/>
                      <a:pt x="298" y="5001"/>
                      <a:pt x="298" y="4084"/>
                    </a:cubicBezTo>
                    <a:cubicBezTo>
                      <a:pt x="298" y="2024"/>
                      <a:pt x="1976" y="322"/>
                      <a:pt x="4060" y="322"/>
                    </a:cubicBezTo>
                    <a:close/>
                    <a:moveTo>
                      <a:pt x="4072" y="0"/>
                    </a:moveTo>
                    <a:cubicBezTo>
                      <a:pt x="1834" y="0"/>
                      <a:pt x="0" y="1822"/>
                      <a:pt x="0" y="4072"/>
                    </a:cubicBezTo>
                    <a:cubicBezTo>
                      <a:pt x="0" y="5025"/>
                      <a:pt x="202" y="5977"/>
                      <a:pt x="619" y="6894"/>
                    </a:cubicBezTo>
                    <a:cubicBezTo>
                      <a:pt x="953" y="7632"/>
                      <a:pt x="1405" y="8359"/>
                      <a:pt x="1988" y="9025"/>
                    </a:cubicBezTo>
                    <a:cubicBezTo>
                      <a:pt x="2977" y="10192"/>
                      <a:pt x="3941" y="10835"/>
                      <a:pt x="3989" y="10847"/>
                    </a:cubicBezTo>
                    <a:cubicBezTo>
                      <a:pt x="4012" y="10859"/>
                      <a:pt x="4048" y="10871"/>
                      <a:pt x="4072" y="10871"/>
                    </a:cubicBezTo>
                    <a:cubicBezTo>
                      <a:pt x="4108" y="10871"/>
                      <a:pt x="4132" y="10859"/>
                      <a:pt x="4167" y="10847"/>
                    </a:cubicBezTo>
                    <a:cubicBezTo>
                      <a:pt x="4203" y="10811"/>
                      <a:pt x="5179" y="10168"/>
                      <a:pt x="6156" y="9025"/>
                    </a:cubicBezTo>
                    <a:cubicBezTo>
                      <a:pt x="6739" y="8347"/>
                      <a:pt x="7203" y="7632"/>
                      <a:pt x="7525" y="6894"/>
                    </a:cubicBezTo>
                    <a:cubicBezTo>
                      <a:pt x="7942" y="5977"/>
                      <a:pt x="8156" y="5025"/>
                      <a:pt x="8156" y="4072"/>
                    </a:cubicBezTo>
                    <a:cubicBezTo>
                      <a:pt x="8156" y="1822"/>
                      <a:pt x="6322" y="0"/>
                      <a:pt x="4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8"/>
              <p:cNvSpPr/>
              <p:nvPr/>
            </p:nvSpPr>
            <p:spPr>
              <a:xfrm>
                <a:off x="5296304" y="1607105"/>
                <a:ext cx="55002" cy="17156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539" extrusionOk="0">
                    <a:moveTo>
                      <a:pt x="629" y="0"/>
                    </a:moveTo>
                    <a:cubicBezTo>
                      <a:pt x="478" y="0"/>
                      <a:pt x="312" y="15"/>
                      <a:pt x="132" y="50"/>
                    </a:cubicBezTo>
                    <a:cubicBezTo>
                      <a:pt x="60" y="62"/>
                      <a:pt x="1" y="122"/>
                      <a:pt x="1" y="217"/>
                    </a:cubicBezTo>
                    <a:lnTo>
                      <a:pt x="1" y="384"/>
                    </a:lnTo>
                    <a:cubicBezTo>
                      <a:pt x="1" y="467"/>
                      <a:pt x="72" y="538"/>
                      <a:pt x="156" y="538"/>
                    </a:cubicBezTo>
                    <a:cubicBezTo>
                      <a:pt x="251" y="538"/>
                      <a:pt x="322" y="467"/>
                      <a:pt x="322" y="384"/>
                    </a:cubicBezTo>
                    <a:lnTo>
                      <a:pt x="322" y="348"/>
                    </a:lnTo>
                    <a:cubicBezTo>
                      <a:pt x="437" y="332"/>
                      <a:pt x="543" y="325"/>
                      <a:pt x="640" y="325"/>
                    </a:cubicBezTo>
                    <a:cubicBezTo>
                      <a:pt x="833" y="325"/>
                      <a:pt x="989" y="352"/>
                      <a:pt x="1108" y="384"/>
                    </a:cubicBezTo>
                    <a:cubicBezTo>
                      <a:pt x="1322" y="443"/>
                      <a:pt x="1441" y="515"/>
                      <a:pt x="1441" y="515"/>
                    </a:cubicBezTo>
                    <a:cubicBezTo>
                      <a:pt x="1465" y="527"/>
                      <a:pt x="1501" y="538"/>
                      <a:pt x="1525" y="538"/>
                    </a:cubicBezTo>
                    <a:cubicBezTo>
                      <a:pt x="1572" y="538"/>
                      <a:pt x="1632" y="515"/>
                      <a:pt x="1668" y="467"/>
                    </a:cubicBezTo>
                    <a:cubicBezTo>
                      <a:pt x="1727" y="396"/>
                      <a:pt x="1691" y="300"/>
                      <a:pt x="1620" y="241"/>
                    </a:cubicBezTo>
                    <a:cubicBezTo>
                      <a:pt x="1591" y="231"/>
                      <a:pt x="1235" y="0"/>
                      <a:pt x="6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8"/>
              <p:cNvSpPr/>
              <p:nvPr/>
            </p:nvSpPr>
            <p:spPr>
              <a:xfrm>
                <a:off x="5260686" y="1576103"/>
                <a:ext cx="169813" cy="162970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5120" extrusionOk="0">
                    <a:moveTo>
                      <a:pt x="3191" y="322"/>
                    </a:moveTo>
                    <a:lnTo>
                      <a:pt x="3191" y="1108"/>
                    </a:lnTo>
                    <a:cubicBezTo>
                      <a:pt x="3191" y="1250"/>
                      <a:pt x="3156" y="1381"/>
                      <a:pt x="3096" y="1501"/>
                    </a:cubicBezTo>
                    <a:lnTo>
                      <a:pt x="3037" y="1620"/>
                    </a:lnTo>
                    <a:cubicBezTo>
                      <a:pt x="3025" y="1631"/>
                      <a:pt x="3025" y="1667"/>
                      <a:pt x="3025" y="1691"/>
                    </a:cubicBezTo>
                    <a:lnTo>
                      <a:pt x="3025" y="2036"/>
                    </a:lnTo>
                    <a:cubicBezTo>
                      <a:pt x="3025" y="2322"/>
                      <a:pt x="2918" y="2584"/>
                      <a:pt x="2715" y="2786"/>
                    </a:cubicBezTo>
                    <a:cubicBezTo>
                      <a:pt x="2501" y="2977"/>
                      <a:pt x="2239" y="3084"/>
                      <a:pt x="1953" y="3084"/>
                    </a:cubicBezTo>
                    <a:cubicBezTo>
                      <a:pt x="1382" y="3048"/>
                      <a:pt x="941" y="2572"/>
                      <a:pt x="941" y="1989"/>
                    </a:cubicBezTo>
                    <a:lnTo>
                      <a:pt x="941" y="1691"/>
                    </a:lnTo>
                    <a:cubicBezTo>
                      <a:pt x="941" y="1667"/>
                      <a:pt x="941" y="1655"/>
                      <a:pt x="929" y="1620"/>
                    </a:cubicBezTo>
                    <a:lnTo>
                      <a:pt x="870" y="1501"/>
                    </a:lnTo>
                    <a:cubicBezTo>
                      <a:pt x="798" y="1381"/>
                      <a:pt x="774" y="1250"/>
                      <a:pt x="774" y="1108"/>
                    </a:cubicBezTo>
                    <a:cubicBezTo>
                      <a:pt x="774" y="679"/>
                      <a:pt x="1132" y="322"/>
                      <a:pt x="1560" y="322"/>
                    </a:cubicBezTo>
                    <a:close/>
                    <a:moveTo>
                      <a:pt x="2489" y="3286"/>
                    </a:moveTo>
                    <a:lnTo>
                      <a:pt x="2489" y="3513"/>
                    </a:lnTo>
                    <a:cubicBezTo>
                      <a:pt x="2489" y="3560"/>
                      <a:pt x="2489" y="3596"/>
                      <a:pt x="2501" y="3644"/>
                    </a:cubicBezTo>
                    <a:lnTo>
                      <a:pt x="1965" y="4048"/>
                    </a:lnTo>
                    <a:lnTo>
                      <a:pt x="1429" y="3644"/>
                    </a:lnTo>
                    <a:cubicBezTo>
                      <a:pt x="1441" y="3596"/>
                      <a:pt x="1441" y="3548"/>
                      <a:pt x="1441" y="3513"/>
                    </a:cubicBezTo>
                    <a:lnTo>
                      <a:pt x="1441" y="3286"/>
                    </a:lnTo>
                    <a:cubicBezTo>
                      <a:pt x="1596" y="3346"/>
                      <a:pt x="1751" y="3394"/>
                      <a:pt x="1917" y="3394"/>
                    </a:cubicBezTo>
                    <a:lnTo>
                      <a:pt x="1965" y="3394"/>
                    </a:lnTo>
                    <a:cubicBezTo>
                      <a:pt x="2144" y="3394"/>
                      <a:pt x="2322" y="3358"/>
                      <a:pt x="2489" y="3286"/>
                    </a:cubicBezTo>
                    <a:close/>
                    <a:moveTo>
                      <a:pt x="1251" y="3917"/>
                    </a:moveTo>
                    <a:lnTo>
                      <a:pt x="1822" y="4346"/>
                    </a:lnTo>
                    <a:lnTo>
                      <a:pt x="1822" y="4775"/>
                    </a:lnTo>
                    <a:cubicBezTo>
                      <a:pt x="1322" y="4751"/>
                      <a:pt x="834" y="4584"/>
                      <a:pt x="405" y="4287"/>
                    </a:cubicBezTo>
                    <a:cubicBezTo>
                      <a:pt x="429" y="4251"/>
                      <a:pt x="477" y="4227"/>
                      <a:pt x="513" y="4215"/>
                    </a:cubicBezTo>
                    <a:lnTo>
                      <a:pt x="1132" y="3965"/>
                    </a:lnTo>
                    <a:cubicBezTo>
                      <a:pt x="1179" y="3953"/>
                      <a:pt x="1227" y="3929"/>
                      <a:pt x="1251" y="3917"/>
                    </a:cubicBezTo>
                    <a:close/>
                    <a:moveTo>
                      <a:pt x="2691" y="3894"/>
                    </a:moveTo>
                    <a:cubicBezTo>
                      <a:pt x="2727" y="3929"/>
                      <a:pt x="2775" y="3941"/>
                      <a:pt x="2810" y="3953"/>
                    </a:cubicBezTo>
                    <a:lnTo>
                      <a:pt x="3572" y="4239"/>
                    </a:lnTo>
                    <a:cubicBezTo>
                      <a:pt x="3144" y="4572"/>
                      <a:pt x="2656" y="4751"/>
                      <a:pt x="2132" y="4775"/>
                    </a:cubicBezTo>
                    <a:lnTo>
                      <a:pt x="2132" y="4334"/>
                    </a:lnTo>
                    <a:lnTo>
                      <a:pt x="2691" y="3894"/>
                    </a:lnTo>
                    <a:close/>
                    <a:moveTo>
                      <a:pt x="1572" y="0"/>
                    </a:moveTo>
                    <a:cubicBezTo>
                      <a:pt x="965" y="0"/>
                      <a:pt x="465" y="488"/>
                      <a:pt x="465" y="1108"/>
                    </a:cubicBezTo>
                    <a:cubicBezTo>
                      <a:pt x="465" y="1286"/>
                      <a:pt x="501" y="1489"/>
                      <a:pt x="584" y="1655"/>
                    </a:cubicBezTo>
                    <a:lnTo>
                      <a:pt x="620" y="1739"/>
                    </a:lnTo>
                    <a:lnTo>
                      <a:pt x="620" y="1989"/>
                    </a:lnTo>
                    <a:cubicBezTo>
                      <a:pt x="620" y="2429"/>
                      <a:pt x="822" y="2822"/>
                      <a:pt x="1132" y="3096"/>
                    </a:cubicBezTo>
                    <a:lnTo>
                      <a:pt x="1132" y="3525"/>
                    </a:lnTo>
                    <a:cubicBezTo>
                      <a:pt x="1132" y="3596"/>
                      <a:pt x="1084" y="3667"/>
                      <a:pt x="1013" y="3691"/>
                    </a:cubicBezTo>
                    <a:lnTo>
                      <a:pt x="382" y="3929"/>
                    </a:lnTo>
                    <a:cubicBezTo>
                      <a:pt x="227" y="3989"/>
                      <a:pt x="84" y="4108"/>
                      <a:pt x="24" y="4275"/>
                    </a:cubicBezTo>
                    <a:cubicBezTo>
                      <a:pt x="1" y="4334"/>
                      <a:pt x="12" y="4418"/>
                      <a:pt x="72" y="4465"/>
                    </a:cubicBezTo>
                    <a:cubicBezTo>
                      <a:pt x="620" y="4906"/>
                      <a:pt x="1298" y="5120"/>
                      <a:pt x="1965" y="5120"/>
                    </a:cubicBezTo>
                    <a:cubicBezTo>
                      <a:pt x="2751" y="5120"/>
                      <a:pt x="3525" y="4822"/>
                      <a:pt x="4120" y="4227"/>
                    </a:cubicBezTo>
                    <a:cubicBezTo>
                      <a:pt x="5227" y="3108"/>
                      <a:pt x="5335" y="1370"/>
                      <a:pt x="4370" y="143"/>
                    </a:cubicBezTo>
                    <a:cubicBezTo>
                      <a:pt x="4337" y="104"/>
                      <a:pt x="4297" y="86"/>
                      <a:pt x="4256" y="86"/>
                    </a:cubicBezTo>
                    <a:cubicBezTo>
                      <a:pt x="4222" y="86"/>
                      <a:pt x="4188" y="98"/>
                      <a:pt x="4156" y="119"/>
                    </a:cubicBezTo>
                    <a:cubicBezTo>
                      <a:pt x="4072" y="179"/>
                      <a:pt x="4072" y="262"/>
                      <a:pt x="4120" y="346"/>
                    </a:cubicBezTo>
                    <a:cubicBezTo>
                      <a:pt x="4989" y="1429"/>
                      <a:pt x="4894" y="2989"/>
                      <a:pt x="3918" y="3965"/>
                    </a:cubicBezTo>
                    <a:lnTo>
                      <a:pt x="3858" y="4025"/>
                    </a:lnTo>
                    <a:cubicBezTo>
                      <a:pt x="3822" y="4013"/>
                      <a:pt x="3775" y="3989"/>
                      <a:pt x="3751" y="3989"/>
                    </a:cubicBezTo>
                    <a:lnTo>
                      <a:pt x="2941" y="3691"/>
                    </a:lnTo>
                    <a:cubicBezTo>
                      <a:pt x="2870" y="3656"/>
                      <a:pt x="2822" y="3596"/>
                      <a:pt x="2822" y="3525"/>
                    </a:cubicBezTo>
                    <a:lnTo>
                      <a:pt x="2822" y="3120"/>
                    </a:lnTo>
                    <a:cubicBezTo>
                      <a:pt x="2858" y="3096"/>
                      <a:pt x="2906" y="3060"/>
                      <a:pt x="2929" y="3036"/>
                    </a:cubicBezTo>
                    <a:cubicBezTo>
                      <a:pt x="3203" y="2774"/>
                      <a:pt x="3346" y="2441"/>
                      <a:pt x="3346" y="2060"/>
                    </a:cubicBezTo>
                    <a:lnTo>
                      <a:pt x="3346" y="1762"/>
                    </a:lnTo>
                    <a:lnTo>
                      <a:pt x="3394" y="1679"/>
                    </a:lnTo>
                    <a:cubicBezTo>
                      <a:pt x="3465" y="1512"/>
                      <a:pt x="3513" y="1334"/>
                      <a:pt x="3513" y="1143"/>
                    </a:cubicBezTo>
                    <a:lnTo>
                      <a:pt x="3513" y="167"/>
                    </a:lnTo>
                    <a:cubicBezTo>
                      <a:pt x="3513" y="72"/>
                      <a:pt x="3441" y="0"/>
                      <a:pt x="33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6" name="Google Shape;1306;p38"/>
            <p:cNvSpPr/>
            <p:nvPr/>
          </p:nvSpPr>
          <p:spPr>
            <a:xfrm>
              <a:off x="3233641" y="2374734"/>
              <a:ext cx="665232" cy="663710"/>
            </a:xfrm>
            <a:custGeom>
              <a:avLst/>
              <a:gdLst/>
              <a:ahLst/>
              <a:cxnLst/>
              <a:rect l="l" t="t" r="r" b="b"/>
              <a:pathLst>
                <a:path w="27998" h="27931" extrusionOk="0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8"/>
            <p:cNvSpPr/>
            <p:nvPr/>
          </p:nvSpPr>
          <p:spPr>
            <a:xfrm>
              <a:off x="4242910" y="3079217"/>
              <a:ext cx="665232" cy="663710"/>
            </a:xfrm>
            <a:custGeom>
              <a:avLst/>
              <a:gdLst/>
              <a:ahLst/>
              <a:cxnLst/>
              <a:rect l="l" t="t" r="r" b="b"/>
              <a:pathLst>
                <a:path w="27998" h="27931" extrusionOk="0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8"/>
            <p:cNvSpPr/>
            <p:nvPr/>
          </p:nvSpPr>
          <p:spPr>
            <a:xfrm>
              <a:off x="5241744" y="2374734"/>
              <a:ext cx="665232" cy="663710"/>
            </a:xfrm>
            <a:custGeom>
              <a:avLst/>
              <a:gdLst/>
              <a:ahLst/>
              <a:cxnLst/>
              <a:rect l="l" t="t" r="r" b="b"/>
              <a:pathLst>
                <a:path w="27998" h="27931" extrusionOk="0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8"/>
            <p:cNvSpPr/>
            <p:nvPr/>
          </p:nvSpPr>
          <p:spPr>
            <a:xfrm>
              <a:off x="4845310" y="1136892"/>
              <a:ext cx="665232" cy="663710"/>
            </a:xfrm>
            <a:custGeom>
              <a:avLst/>
              <a:gdLst/>
              <a:ahLst/>
              <a:cxnLst/>
              <a:rect l="l" t="t" r="r" b="b"/>
              <a:pathLst>
                <a:path w="27998" h="27931" extrusionOk="0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8"/>
            <p:cNvSpPr/>
            <p:nvPr/>
          </p:nvSpPr>
          <p:spPr>
            <a:xfrm>
              <a:off x="3641437" y="1136897"/>
              <a:ext cx="665232" cy="663710"/>
            </a:xfrm>
            <a:custGeom>
              <a:avLst/>
              <a:gdLst/>
              <a:ahLst/>
              <a:cxnLst/>
              <a:rect l="l" t="t" r="r" b="b"/>
              <a:pathLst>
                <a:path w="27998" h="27931" extrusionOk="0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66;p38">
            <a:extLst>
              <a:ext uri="{FF2B5EF4-FFF2-40B4-BE49-F238E27FC236}">
                <a16:creationId xmlns:a16="http://schemas.microsoft.com/office/drawing/2014/main" id="{28700290-4055-7D3D-499D-60E55EE08491}"/>
              </a:ext>
            </a:extLst>
          </p:cNvPr>
          <p:cNvSpPr txBox="1"/>
          <p:nvPr/>
        </p:nvSpPr>
        <p:spPr>
          <a:xfrm>
            <a:off x="4803677" y="4697601"/>
            <a:ext cx="2265000" cy="2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Roboto"/>
                <a:ea typeface="Roboto"/>
                <a:cs typeface="Roboto"/>
                <a:sym typeface="Roboto"/>
              </a:rPr>
              <a:t>29</a:t>
            </a:r>
            <a:endParaRPr sz="1600" b="1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" name="Google Shape;1267;p38">
            <a:extLst>
              <a:ext uri="{FF2B5EF4-FFF2-40B4-BE49-F238E27FC236}">
                <a16:creationId xmlns:a16="http://schemas.microsoft.com/office/drawing/2014/main" id="{3A82B90B-3895-BC73-CE01-01375006912D}"/>
              </a:ext>
            </a:extLst>
          </p:cNvPr>
          <p:cNvCxnSpPr>
            <a:cxnSpLocks/>
          </p:cNvCxnSpPr>
          <p:nvPr/>
        </p:nvCxnSpPr>
        <p:spPr>
          <a:xfrm flipH="1" flipV="1">
            <a:off x="4573320" y="3848907"/>
            <a:ext cx="5009" cy="254739"/>
          </a:xfrm>
          <a:prstGeom prst="straightConnector1">
            <a:avLst/>
          </a:prstGeom>
          <a:noFill/>
          <a:ln w="9525" cap="flat" cmpd="sng">
            <a:solidFill>
              <a:srgbClr val="79629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>
            <a:spLocks noGrp="1"/>
          </p:cNvSpPr>
          <p:nvPr>
            <p:ph type="title"/>
          </p:nvPr>
        </p:nvSpPr>
        <p:spPr>
          <a:xfrm>
            <a:off x="547869" y="167137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Sprint Retrospective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ED520E0-EE18-6518-58D0-E39B73B4AA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11"/>
          <a:stretch/>
        </p:blipFill>
        <p:spPr>
          <a:xfrm>
            <a:off x="2440073" y="869340"/>
            <a:ext cx="4263854" cy="4014894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0D9FC9D-0283-C142-5BE9-27A4970C5875}"/>
              </a:ext>
            </a:extLst>
          </p:cNvPr>
          <p:cNvSpPr/>
          <p:nvPr/>
        </p:nvSpPr>
        <p:spPr>
          <a:xfrm>
            <a:off x="1821366" y="648337"/>
            <a:ext cx="1910575" cy="749283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45"/>
          <p:cNvSpPr txBox="1">
            <a:spLocks noGrp="1"/>
          </p:cNvSpPr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Percentage of completation of sprints</a:t>
            </a:r>
            <a:endParaRPr dirty="0"/>
          </a:p>
        </p:txBody>
      </p:sp>
      <p:sp>
        <p:nvSpPr>
          <p:cNvPr id="1644" name="Google Shape;1644;p45"/>
          <p:cNvSpPr/>
          <p:nvPr/>
        </p:nvSpPr>
        <p:spPr>
          <a:xfrm>
            <a:off x="2147202" y="950979"/>
            <a:ext cx="2673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6A61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Sprint 3</a:t>
            </a:r>
            <a:endParaRPr sz="1700" dirty="0">
              <a:solidFill>
                <a:srgbClr val="6A6197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47" name="Google Shape;1647;p45"/>
          <p:cNvSpPr/>
          <p:nvPr/>
        </p:nvSpPr>
        <p:spPr>
          <a:xfrm>
            <a:off x="271740" y="943545"/>
            <a:ext cx="1824687" cy="309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03C2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Sprint 1</a:t>
            </a:r>
            <a:endParaRPr sz="1700" dirty="0">
              <a:solidFill>
                <a:srgbClr val="03C2A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50" name="Google Shape;1650;p45"/>
          <p:cNvSpPr/>
          <p:nvPr/>
        </p:nvSpPr>
        <p:spPr>
          <a:xfrm>
            <a:off x="1184084" y="958265"/>
            <a:ext cx="2673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2B85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Sprint 2</a:t>
            </a:r>
            <a:endParaRPr sz="1700" dirty="0">
              <a:solidFill>
                <a:srgbClr val="2B8597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651" name="Google Shape;1651;p45"/>
          <p:cNvGrpSpPr/>
          <p:nvPr/>
        </p:nvGrpSpPr>
        <p:grpSpPr>
          <a:xfrm>
            <a:off x="767283" y="2055347"/>
            <a:ext cx="3895884" cy="1813800"/>
            <a:chOff x="4617502" y="1877855"/>
            <a:chExt cx="3895884" cy="1813800"/>
          </a:xfrm>
        </p:grpSpPr>
        <p:sp>
          <p:nvSpPr>
            <p:cNvPr id="1652" name="Google Shape;1652;p45"/>
            <p:cNvSpPr txBox="1"/>
            <p:nvPr/>
          </p:nvSpPr>
          <p:spPr>
            <a:xfrm flipH="1">
              <a:off x="6563472" y="2058067"/>
              <a:ext cx="13089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03C2A2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121</a:t>
              </a:r>
              <a:r>
                <a:rPr lang="en" sz="2000" dirty="0">
                  <a:solidFill>
                    <a:srgbClr val="03C2A2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000" dirty="0">
                <a:solidFill>
                  <a:srgbClr val="03C2A2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1654" name="Google Shape;1654;p45"/>
            <p:cNvSpPr/>
            <p:nvPr/>
          </p:nvSpPr>
          <p:spPr>
            <a:xfrm flipH="1">
              <a:off x="4617502" y="1877855"/>
              <a:ext cx="1813799" cy="1813800"/>
            </a:xfrm>
            <a:custGeom>
              <a:avLst/>
              <a:gdLst>
                <a:gd name="connsiteX0" fmla="*/ 906900 w 1813800"/>
                <a:gd name="connsiteY0" fmla="*/ 0 h 1813800"/>
                <a:gd name="connsiteX1" fmla="*/ 1813798 w 1813800"/>
                <a:gd name="connsiteY1" fmla="*/ 905243 h 1813800"/>
                <a:gd name="connsiteX2" fmla="*/ 910213 w 1813800"/>
                <a:gd name="connsiteY2" fmla="*/ 1813794 h 1813800"/>
                <a:gd name="connsiteX3" fmla="*/ 13 w 1813800"/>
                <a:gd name="connsiteY3" fmla="*/ 911871 h 1813800"/>
                <a:gd name="connsiteX4" fmla="*/ 900271 w 1813800"/>
                <a:gd name="connsiteY4" fmla="*/ 24 h 1813800"/>
                <a:gd name="connsiteX5" fmla="*/ 906900 w 1813800"/>
                <a:gd name="connsiteY5" fmla="*/ 906900 h 1813800"/>
                <a:gd name="connsiteX6" fmla="*/ 906900 w 1813800"/>
                <a:gd name="connsiteY6" fmla="*/ 0 h 1813800"/>
                <a:gd name="connsiteX0" fmla="*/ 906900 w 1813800"/>
                <a:gd name="connsiteY0" fmla="*/ 0 h 1813800"/>
                <a:gd name="connsiteX1" fmla="*/ 1813798 w 1813800"/>
                <a:gd name="connsiteY1" fmla="*/ 905243 h 1813800"/>
                <a:gd name="connsiteX2" fmla="*/ 910213 w 1813800"/>
                <a:gd name="connsiteY2" fmla="*/ 1813794 h 1813800"/>
                <a:gd name="connsiteX3" fmla="*/ 13 w 1813800"/>
                <a:gd name="connsiteY3" fmla="*/ 911871 h 1813800"/>
                <a:gd name="connsiteX4" fmla="*/ 900271 w 1813800"/>
                <a:gd name="connsiteY4" fmla="*/ 24 h 1813800"/>
                <a:gd name="connsiteX0" fmla="*/ 906900 w 1813799"/>
                <a:gd name="connsiteY0" fmla="*/ 0 h 1813800"/>
                <a:gd name="connsiteX1" fmla="*/ 1813798 w 1813799"/>
                <a:gd name="connsiteY1" fmla="*/ 905243 h 1813800"/>
                <a:gd name="connsiteX2" fmla="*/ 910213 w 1813799"/>
                <a:gd name="connsiteY2" fmla="*/ 1813794 h 1813800"/>
                <a:gd name="connsiteX3" fmla="*/ 13 w 1813799"/>
                <a:gd name="connsiteY3" fmla="*/ 911871 h 1813800"/>
                <a:gd name="connsiteX4" fmla="*/ 900271 w 1813799"/>
                <a:gd name="connsiteY4" fmla="*/ 24 h 1813800"/>
                <a:gd name="connsiteX5" fmla="*/ 906900 w 1813799"/>
                <a:gd name="connsiteY5" fmla="*/ 906900 h 1813800"/>
                <a:gd name="connsiteX6" fmla="*/ 906900 w 1813799"/>
                <a:gd name="connsiteY6" fmla="*/ 0 h 1813800"/>
                <a:gd name="connsiteX0" fmla="*/ 906900 w 1813799"/>
                <a:gd name="connsiteY0" fmla="*/ 0 h 1813800"/>
                <a:gd name="connsiteX1" fmla="*/ 1813798 w 1813799"/>
                <a:gd name="connsiteY1" fmla="*/ 905243 h 1813800"/>
                <a:gd name="connsiteX2" fmla="*/ 910213 w 1813799"/>
                <a:gd name="connsiteY2" fmla="*/ 1813794 h 1813800"/>
                <a:gd name="connsiteX3" fmla="*/ 13 w 1813799"/>
                <a:gd name="connsiteY3" fmla="*/ 911871 h 1813800"/>
                <a:gd name="connsiteX4" fmla="*/ 944876 w 1813799"/>
                <a:gd name="connsiteY4" fmla="*/ 24 h 181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3799" h="1813800" stroke="0" extrusionOk="0">
                  <a:moveTo>
                    <a:pt x="906900" y="0"/>
                  </a:moveTo>
                  <a:cubicBezTo>
                    <a:pt x="1407120" y="0"/>
                    <a:pt x="1812885" y="405024"/>
                    <a:pt x="1813798" y="905243"/>
                  </a:cubicBezTo>
                  <a:cubicBezTo>
                    <a:pt x="1814712" y="1405462"/>
                    <a:pt x="1410430" y="1811966"/>
                    <a:pt x="910213" y="1813794"/>
                  </a:cubicBezTo>
                  <a:cubicBezTo>
                    <a:pt x="409996" y="1815622"/>
                    <a:pt x="2754" y="1412083"/>
                    <a:pt x="13" y="911871"/>
                  </a:cubicBezTo>
                  <a:cubicBezTo>
                    <a:pt x="-2729" y="411658"/>
                    <a:pt x="400065" y="3680"/>
                    <a:pt x="900271" y="24"/>
                  </a:cubicBezTo>
                  <a:cubicBezTo>
                    <a:pt x="902481" y="302316"/>
                    <a:pt x="904690" y="604608"/>
                    <a:pt x="906900" y="906900"/>
                  </a:cubicBezTo>
                  <a:lnTo>
                    <a:pt x="906900" y="0"/>
                  </a:lnTo>
                  <a:close/>
                </a:path>
                <a:path w="1813799" h="1813800" fill="none">
                  <a:moveTo>
                    <a:pt x="906900" y="0"/>
                  </a:moveTo>
                  <a:cubicBezTo>
                    <a:pt x="1407120" y="0"/>
                    <a:pt x="1812885" y="405024"/>
                    <a:pt x="1813798" y="905243"/>
                  </a:cubicBezTo>
                  <a:cubicBezTo>
                    <a:pt x="1814712" y="1405462"/>
                    <a:pt x="1410430" y="1811966"/>
                    <a:pt x="910213" y="1813794"/>
                  </a:cubicBezTo>
                  <a:cubicBezTo>
                    <a:pt x="409996" y="1815622"/>
                    <a:pt x="2754" y="1412083"/>
                    <a:pt x="13" y="911871"/>
                  </a:cubicBezTo>
                  <a:cubicBezTo>
                    <a:pt x="-2729" y="411658"/>
                    <a:pt x="444670" y="3680"/>
                    <a:pt x="944876" y="24"/>
                  </a:cubicBezTo>
                </a:path>
              </a:pathLst>
            </a:custGeom>
            <a:noFill/>
            <a:ln w="228600" cap="flat" cmpd="sng">
              <a:solidFill>
                <a:srgbClr val="03C2A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656" name="Google Shape;1656;p45"/>
            <p:cNvCxnSpPr/>
            <p:nvPr/>
          </p:nvCxnSpPr>
          <p:spPr>
            <a:xfrm rot="10800000">
              <a:off x="6378133" y="2468946"/>
              <a:ext cx="1570200" cy="0"/>
            </a:xfrm>
            <a:prstGeom prst="straightConnector1">
              <a:avLst/>
            </a:prstGeom>
            <a:noFill/>
            <a:ln w="9525" cap="flat" cmpd="sng">
              <a:solidFill>
                <a:srgbClr val="07155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1657" name="Google Shape;1657;p45"/>
            <p:cNvGrpSpPr/>
            <p:nvPr/>
          </p:nvGrpSpPr>
          <p:grpSpPr>
            <a:xfrm>
              <a:off x="7904839" y="2169675"/>
              <a:ext cx="608547" cy="608547"/>
              <a:chOff x="7880525" y="2169675"/>
              <a:chExt cx="608547" cy="608547"/>
            </a:xfrm>
          </p:grpSpPr>
          <p:sp>
            <p:nvSpPr>
              <p:cNvPr id="1658" name="Google Shape;1658;p45"/>
              <p:cNvSpPr/>
              <p:nvPr/>
            </p:nvSpPr>
            <p:spPr>
              <a:xfrm>
                <a:off x="7880525" y="2169675"/>
                <a:ext cx="608547" cy="608547"/>
              </a:xfrm>
              <a:custGeom>
                <a:avLst/>
                <a:gdLst/>
                <a:ahLst/>
                <a:cxnLst/>
                <a:rect l="l" t="t" r="r" b="b"/>
                <a:pathLst>
                  <a:path w="27931" h="27931" extrusionOk="0">
                    <a:moveTo>
                      <a:pt x="13957" y="1"/>
                    </a:moveTo>
                    <a:cubicBezTo>
                      <a:pt x="6217" y="1"/>
                      <a:pt x="1" y="6284"/>
                      <a:pt x="1" y="13958"/>
                    </a:cubicBezTo>
                    <a:cubicBezTo>
                      <a:pt x="1" y="21715"/>
                      <a:pt x="6217" y="27931"/>
                      <a:pt x="13957" y="27931"/>
                    </a:cubicBezTo>
                    <a:cubicBezTo>
                      <a:pt x="21715" y="27931"/>
                      <a:pt x="27931" y="21715"/>
                      <a:pt x="27931" y="13958"/>
                    </a:cubicBezTo>
                    <a:cubicBezTo>
                      <a:pt x="27931" y="6284"/>
                      <a:pt x="21715" y="1"/>
                      <a:pt x="13957" y="1"/>
                    </a:cubicBezTo>
                    <a:close/>
                  </a:path>
                </a:pathLst>
              </a:custGeom>
              <a:solidFill>
                <a:srgbClr val="03C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59" name="Google Shape;1659;p45"/>
              <p:cNvGrpSpPr/>
              <p:nvPr/>
            </p:nvGrpSpPr>
            <p:grpSpPr>
              <a:xfrm>
                <a:off x="8048099" y="2351974"/>
                <a:ext cx="273128" cy="243369"/>
                <a:chOff x="1327676" y="2910480"/>
                <a:chExt cx="347934" cy="310024"/>
              </a:xfrm>
            </p:grpSpPr>
            <p:sp>
              <p:nvSpPr>
                <p:cNvPr id="1660" name="Google Shape;1660;p45"/>
                <p:cNvSpPr/>
                <p:nvPr/>
              </p:nvSpPr>
              <p:spPr>
                <a:xfrm>
                  <a:off x="1367081" y="3067370"/>
                  <a:ext cx="43257" cy="15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" h="489" extrusionOk="0">
                      <a:moveTo>
                        <a:pt x="167" y="0"/>
                      </a:moveTo>
                      <a:cubicBezTo>
                        <a:pt x="72" y="0"/>
                        <a:pt x="1" y="72"/>
                        <a:pt x="1" y="167"/>
                      </a:cubicBezTo>
                      <a:cubicBezTo>
                        <a:pt x="1" y="250"/>
                        <a:pt x="72" y="322"/>
                        <a:pt x="167" y="322"/>
                      </a:cubicBezTo>
                      <a:cubicBezTo>
                        <a:pt x="346" y="322"/>
                        <a:pt x="870" y="358"/>
                        <a:pt x="1120" y="477"/>
                      </a:cubicBezTo>
                      <a:cubicBezTo>
                        <a:pt x="1144" y="488"/>
                        <a:pt x="1168" y="488"/>
                        <a:pt x="1191" y="488"/>
                      </a:cubicBezTo>
                      <a:cubicBezTo>
                        <a:pt x="1251" y="488"/>
                        <a:pt x="1310" y="465"/>
                        <a:pt x="1346" y="405"/>
                      </a:cubicBezTo>
                      <a:cubicBezTo>
                        <a:pt x="1358" y="322"/>
                        <a:pt x="1334" y="238"/>
                        <a:pt x="1251" y="191"/>
                      </a:cubicBezTo>
                      <a:cubicBezTo>
                        <a:pt x="882" y="12"/>
                        <a:pt x="191" y="0"/>
                        <a:pt x="1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1" name="Google Shape;1661;p45"/>
                <p:cNvSpPr/>
                <p:nvPr/>
              </p:nvSpPr>
              <p:spPr>
                <a:xfrm>
                  <a:off x="1350402" y="3170436"/>
                  <a:ext cx="10663" cy="4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" h="1525" extrusionOk="0">
                      <a:moveTo>
                        <a:pt x="168" y="1"/>
                      </a:moveTo>
                      <a:cubicBezTo>
                        <a:pt x="84" y="1"/>
                        <a:pt x="1" y="84"/>
                        <a:pt x="1" y="168"/>
                      </a:cubicBezTo>
                      <a:lnTo>
                        <a:pt x="1" y="1358"/>
                      </a:lnTo>
                      <a:cubicBezTo>
                        <a:pt x="1" y="1453"/>
                        <a:pt x="84" y="1525"/>
                        <a:pt x="168" y="1525"/>
                      </a:cubicBezTo>
                      <a:cubicBezTo>
                        <a:pt x="263" y="1525"/>
                        <a:pt x="334" y="1453"/>
                        <a:pt x="334" y="1358"/>
                      </a:cubicBezTo>
                      <a:lnTo>
                        <a:pt x="334" y="168"/>
                      </a:lnTo>
                      <a:cubicBezTo>
                        <a:pt x="334" y="84"/>
                        <a:pt x="263" y="1"/>
                        <a:pt x="1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2" name="Google Shape;1662;p45"/>
                <p:cNvSpPr/>
                <p:nvPr/>
              </p:nvSpPr>
              <p:spPr>
                <a:xfrm>
                  <a:off x="1327676" y="3040187"/>
                  <a:ext cx="201643" cy="180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5" h="5665" extrusionOk="0">
                      <a:moveTo>
                        <a:pt x="5894" y="628"/>
                      </a:moveTo>
                      <a:lnTo>
                        <a:pt x="5954" y="866"/>
                      </a:lnTo>
                      <a:cubicBezTo>
                        <a:pt x="5977" y="926"/>
                        <a:pt x="5966" y="997"/>
                        <a:pt x="5918" y="1045"/>
                      </a:cubicBezTo>
                      <a:lnTo>
                        <a:pt x="5823" y="1140"/>
                      </a:lnTo>
                      <a:lnTo>
                        <a:pt x="5596" y="914"/>
                      </a:lnTo>
                      <a:lnTo>
                        <a:pt x="5894" y="628"/>
                      </a:lnTo>
                      <a:close/>
                      <a:moveTo>
                        <a:pt x="2941" y="307"/>
                      </a:moveTo>
                      <a:lnTo>
                        <a:pt x="2941" y="961"/>
                      </a:lnTo>
                      <a:cubicBezTo>
                        <a:pt x="2941" y="1057"/>
                        <a:pt x="2906" y="1164"/>
                        <a:pt x="2870" y="1271"/>
                      </a:cubicBezTo>
                      <a:lnTo>
                        <a:pt x="2787" y="1438"/>
                      </a:lnTo>
                      <a:cubicBezTo>
                        <a:pt x="2775" y="1450"/>
                        <a:pt x="2775" y="1473"/>
                        <a:pt x="2775" y="1509"/>
                      </a:cubicBezTo>
                      <a:lnTo>
                        <a:pt x="2775" y="1854"/>
                      </a:lnTo>
                      <a:cubicBezTo>
                        <a:pt x="2775" y="2104"/>
                        <a:pt x="2667" y="2331"/>
                        <a:pt x="2513" y="2485"/>
                      </a:cubicBezTo>
                      <a:cubicBezTo>
                        <a:pt x="2363" y="2635"/>
                        <a:pt x="2165" y="2727"/>
                        <a:pt x="1954" y="2727"/>
                      </a:cubicBezTo>
                      <a:cubicBezTo>
                        <a:pt x="1930" y="2727"/>
                        <a:pt x="1906" y="2726"/>
                        <a:pt x="1882" y="2724"/>
                      </a:cubicBezTo>
                      <a:cubicBezTo>
                        <a:pt x="1417" y="2712"/>
                        <a:pt x="1048" y="2307"/>
                        <a:pt x="1048" y="1819"/>
                      </a:cubicBezTo>
                      <a:lnTo>
                        <a:pt x="1048" y="1521"/>
                      </a:lnTo>
                      <a:cubicBezTo>
                        <a:pt x="1048" y="1497"/>
                        <a:pt x="1048" y="1473"/>
                        <a:pt x="1036" y="1450"/>
                      </a:cubicBezTo>
                      <a:lnTo>
                        <a:pt x="929" y="1259"/>
                      </a:lnTo>
                      <a:cubicBezTo>
                        <a:pt x="905" y="1176"/>
                        <a:pt x="870" y="1104"/>
                        <a:pt x="870" y="1021"/>
                      </a:cubicBezTo>
                      <a:lnTo>
                        <a:pt x="870" y="997"/>
                      </a:lnTo>
                      <a:cubicBezTo>
                        <a:pt x="870" y="616"/>
                        <a:pt x="1179" y="307"/>
                        <a:pt x="1572" y="307"/>
                      </a:cubicBezTo>
                      <a:close/>
                      <a:moveTo>
                        <a:pt x="2275" y="2986"/>
                      </a:moveTo>
                      <a:cubicBezTo>
                        <a:pt x="2286" y="3045"/>
                        <a:pt x="2298" y="3081"/>
                        <a:pt x="2310" y="3117"/>
                      </a:cubicBezTo>
                      <a:lnTo>
                        <a:pt x="2167" y="3259"/>
                      </a:lnTo>
                      <a:cubicBezTo>
                        <a:pt x="2102" y="3325"/>
                        <a:pt x="2013" y="3358"/>
                        <a:pt x="1923" y="3358"/>
                      </a:cubicBezTo>
                      <a:cubicBezTo>
                        <a:pt x="1834" y="3358"/>
                        <a:pt x="1745" y="3325"/>
                        <a:pt x="1679" y="3259"/>
                      </a:cubicBezTo>
                      <a:lnTo>
                        <a:pt x="1536" y="3128"/>
                      </a:lnTo>
                      <a:cubicBezTo>
                        <a:pt x="1560" y="3081"/>
                        <a:pt x="1572" y="3045"/>
                        <a:pt x="1572" y="2986"/>
                      </a:cubicBezTo>
                      <a:cubicBezTo>
                        <a:pt x="1679" y="3009"/>
                        <a:pt x="1775" y="3045"/>
                        <a:pt x="1882" y="3045"/>
                      </a:cubicBezTo>
                      <a:lnTo>
                        <a:pt x="1917" y="3045"/>
                      </a:lnTo>
                      <a:cubicBezTo>
                        <a:pt x="2036" y="3045"/>
                        <a:pt x="2167" y="3021"/>
                        <a:pt x="2275" y="2986"/>
                      </a:cubicBezTo>
                      <a:close/>
                      <a:moveTo>
                        <a:pt x="6162" y="0"/>
                      </a:moveTo>
                      <a:cubicBezTo>
                        <a:pt x="6120" y="0"/>
                        <a:pt x="6079" y="15"/>
                        <a:pt x="6049" y="45"/>
                      </a:cubicBezTo>
                      <a:lnTo>
                        <a:pt x="2906" y="3021"/>
                      </a:lnTo>
                      <a:cubicBezTo>
                        <a:pt x="2882" y="3057"/>
                        <a:pt x="2834" y="3069"/>
                        <a:pt x="2787" y="3069"/>
                      </a:cubicBezTo>
                      <a:lnTo>
                        <a:pt x="2763" y="3069"/>
                      </a:lnTo>
                      <a:cubicBezTo>
                        <a:pt x="2656" y="3069"/>
                        <a:pt x="2584" y="2997"/>
                        <a:pt x="2584" y="2890"/>
                      </a:cubicBezTo>
                      <a:lnTo>
                        <a:pt x="2584" y="2843"/>
                      </a:lnTo>
                      <a:cubicBezTo>
                        <a:pt x="2644" y="2819"/>
                        <a:pt x="2679" y="2771"/>
                        <a:pt x="2727" y="2724"/>
                      </a:cubicBezTo>
                      <a:cubicBezTo>
                        <a:pt x="2965" y="2497"/>
                        <a:pt x="3084" y="2200"/>
                        <a:pt x="3084" y="1878"/>
                      </a:cubicBezTo>
                      <a:lnTo>
                        <a:pt x="3084" y="1581"/>
                      </a:lnTo>
                      <a:lnTo>
                        <a:pt x="3144" y="1450"/>
                      </a:lnTo>
                      <a:cubicBezTo>
                        <a:pt x="3215" y="1307"/>
                        <a:pt x="3251" y="1152"/>
                        <a:pt x="3251" y="997"/>
                      </a:cubicBezTo>
                      <a:lnTo>
                        <a:pt x="3251" y="176"/>
                      </a:lnTo>
                      <a:cubicBezTo>
                        <a:pt x="3251" y="92"/>
                        <a:pt x="3179" y="21"/>
                        <a:pt x="3084" y="21"/>
                      </a:cubicBezTo>
                      <a:lnTo>
                        <a:pt x="1548" y="21"/>
                      </a:lnTo>
                      <a:cubicBezTo>
                        <a:pt x="1001" y="21"/>
                        <a:pt x="536" y="461"/>
                        <a:pt x="536" y="1033"/>
                      </a:cubicBezTo>
                      <a:lnTo>
                        <a:pt x="536" y="1045"/>
                      </a:lnTo>
                      <a:cubicBezTo>
                        <a:pt x="536" y="1176"/>
                        <a:pt x="572" y="1295"/>
                        <a:pt x="632" y="1414"/>
                      </a:cubicBezTo>
                      <a:lnTo>
                        <a:pt x="703" y="1581"/>
                      </a:lnTo>
                      <a:lnTo>
                        <a:pt x="703" y="1831"/>
                      </a:lnTo>
                      <a:cubicBezTo>
                        <a:pt x="703" y="2247"/>
                        <a:pt x="917" y="2616"/>
                        <a:pt x="1215" y="2843"/>
                      </a:cubicBezTo>
                      <a:lnTo>
                        <a:pt x="1215" y="2997"/>
                      </a:lnTo>
                      <a:cubicBezTo>
                        <a:pt x="1215" y="3069"/>
                        <a:pt x="1155" y="3140"/>
                        <a:pt x="1072" y="3176"/>
                      </a:cubicBezTo>
                      <a:lnTo>
                        <a:pt x="501" y="3343"/>
                      </a:lnTo>
                      <a:cubicBezTo>
                        <a:pt x="215" y="3414"/>
                        <a:pt x="0" y="3676"/>
                        <a:pt x="0" y="3974"/>
                      </a:cubicBezTo>
                      <a:lnTo>
                        <a:pt x="0" y="5462"/>
                      </a:lnTo>
                      <a:cubicBezTo>
                        <a:pt x="0" y="5557"/>
                        <a:pt x="84" y="5629"/>
                        <a:pt x="167" y="5629"/>
                      </a:cubicBezTo>
                      <a:cubicBezTo>
                        <a:pt x="262" y="5629"/>
                        <a:pt x="334" y="5557"/>
                        <a:pt x="334" y="5462"/>
                      </a:cubicBezTo>
                      <a:lnTo>
                        <a:pt x="334" y="3974"/>
                      </a:lnTo>
                      <a:cubicBezTo>
                        <a:pt x="334" y="3831"/>
                        <a:pt x="441" y="3676"/>
                        <a:pt x="584" y="3640"/>
                      </a:cubicBezTo>
                      <a:lnTo>
                        <a:pt x="1167" y="3474"/>
                      </a:lnTo>
                      <a:cubicBezTo>
                        <a:pt x="1215" y="3450"/>
                        <a:pt x="1251" y="3438"/>
                        <a:pt x="1298" y="3414"/>
                      </a:cubicBezTo>
                      <a:lnTo>
                        <a:pt x="1405" y="3521"/>
                      </a:lnTo>
                      <a:cubicBezTo>
                        <a:pt x="1536" y="3652"/>
                        <a:pt x="1703" y="3712"/>
                        <a:pt x="1882" y="3712"/>
                      </a:cubicBezTo>
                      <a:cubicBezTo>
                        <a:pt x="2060" y="3712"/>
                        <a:pt x="2227" y="3652"/>
                        <a:pt x="2358" y="3521"/>
                      </a:cubicBezTo>
                      <a:lnTo>
                        <a:pt x="2501" y="3367"/>
                      </a:lnTo>
                      <a:cubicBezTo>
                        <a:pt x="2584" y="3402"/>
                        <a:pt x="2656" y="3426"/>
                        <a:pt x="2727" y="3426"/>
                      </a:cubicBezTo>
                      <a:lnTo>
                        <a:pt x="2763" y="3426"/>
                      </a:lnTo>
                      <a:cubicBezTo>
                        <a:pt x="2894" y="3426"/>
                        <a:pt x="3013" y="3378"/>
                        <a:pt x="3096" y="3295"/>
                      </a:cubicBezTo>
                      <a:lnTo>
                        <a:pt x="5334" y="1176"/>
                      </a:lnTo>
                      <a:lnTo>
                        <a:pt x="5561" y="1402"/>
                      </a:lnTo>
                      <a:lnTo>
                        <a:pt x="2965" y="3986"/>
                      </a:lnTo>
                      <a:cubicBezTo>
                        <a:pt x="2798" y="4152"/>
                        <a:pt x="2715" y="4367"/>
                        <a:pt x="2715" y="4581"/>
                      </a:cubicBezTo>
                      <a:lnTo>
                        <a:pt x="2715" y="5498"/>
                      </a:lnTo>
                      <a:cubicBezTo>
                        <a:pt x="2715" y="5581"/>
                        <a:pt x="2787" y="5664"/>
                        <a:pt x="2882" y="5664"/>
                      </a:cubicBezTo>
                      <a:cubicBezTo>
                        <a:pt x="2965" y="5664"/>
                        <a:pt x="3037" y="5581"/>
                        <a:pt x="3037" y="5498"/>
                      </a:cubicBezTo>
                      <a:lnTo>
                        <a:pt x="3037" y="4581"/>
                      </a:lnTo>
                      <a:cubicBezTo>
                        <a:pt x="3037" y="4450"/>
                        <a:pt x="3096" y="4319"/>
                        <a:pt x="3191" y="4212"/>
                      </a:cubicBezTo>
                      <a:lnTo>
                        <a:pt x="6096" y="1307"/>
                      </a:lnTo>
                      <a:cubicBezTo>
                        <a:pt x="6216" y="1200"/>
                        <a:pt x="6275" y="997"/>
                        <a:pt x="6227" y="831"/>
                      </a:cubicBezTo>
                      <a:lnTo>
                        <a:pt x="6168" y="378"/>
                      </a:lnTo>
                      <a:lnTo>
                        <a:pt x="6275" y="271"/>
                      </a:lnTo>
                      <a:cubicBezTo>
                        <a:pt x="6335" y="211"/>
                        <a:pt x="6335" y="104"/>
                        <a:pt x="6275" y="45"/>
                      </a:cubicBezTo>
                      <a:cubicBezTo>
                        <a:pt x="6245" y="15"/>
                        <a:pt x="6204" y="0"/>
                        <a:pt x="61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3" name="Google Shape;1663;p45"/>
                <p:cNvSpPr/>
                <p:nvPr/>
              </p:nvSpPr>
              <p:spPr>
                <a:xfrm>
                  <a:off x="1470179" y="2910480"/>
                  <a:ext cx="205431" cy="173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4" h="5454" extrusionOk="0">
                      <a:moveTo>
                        <a:pt x="500" y="0"/>
                      </a:moveTo>
                      <a:cubicBezTo>
                        <a:pt x="215" y="0"/>
                        <a:pt x="0" y="226"/>
                        <a:pt x="0" y="512"/>
                      </a:cubicBezTo>
                      <a:lnTo>
                        <a:pt x="0" y="4822"/>
                      </a:lnTo>
                      <a:cubicBezTo>
                        <a:pt x="0" y="4917"/>
                        <a:pt x="72" y="4989"/>
                        <a:pt x="155" y="4989"/>
                      </a:cubicBezTo>
                      <a:cubicBezTo>
                        <a:pt x="250" y="4989"/>
                        <a:pt x="322" y="4917"/>
                        <a:pt x="322" y="4822"/>
                      </a:cubicBezTo>
                      <a:lnTo>
                        <a:pt x="322" y="512"/>
                      </a:lnTo>
                      <a:cubicBezTo>
                        <a:pt x="322" y="405"/>
                        <a:pt x="393" y="322"/>
                        <a:pt x="500" y="322"/>
                      </a:cubicBezTo>
                      <a:lnTo>
                        <a:pt x="5953" y="322"/>
                      </a:lnTo>
                      <a:cubicBezTo>
                        <a:pt x="6049" y="322"/>
                        <a:pt x="6132" y="405"/>
                        <a:pt x="6132" y="512"/>
                      </a:cubicBezTo>
                      <a:lnTo>
                        <a:pt x="6132" y="4941"/>
                      </a:lnTo>
                      <a:cubicBezTo>
                        <a:pt x="6132" y="5048"/>
                        <a:pt x="6049" y="5120"/>
                        <a:pt x="5953" y="5120"/>
                      </a:cubicBezTo>
                      <a:lnTo>
                        <a:pt x="2298" y="5120"/>
                      </a:lnTo>
                      <a:cubicBezTo>
                        <a:pt x="2215" y="5120"/>
                        <a:pt x="2131" y="5191"/>
                        <a:pt x="2131" y="5287"/>
                      </a:cubicBezTo>
                      <a:cubicBezTo>
                        <a:pt x="2131" y="5370"/>
                        <a:pt x="2215" y="5453"/>
                        <a:pt x="2298" y="5453"/>
                      </a:cubicBezTo>
                      <a:lnTo>
                        <a:pt x="5953" y="5453"/>
                      </a:lnTo>
                      <a:cubicBezTo>
                        <a:pt x="6227" y="5453"/>
                        <a:pt x="6453" y="5227"/>
                        <a:pt x="6453" y="4941"/>
                      </a:cubicBezTo>
                      <a:lnTo>
                        <a:pt x="6453" y="512"/>
                      </a:lnTo>
                      <a:cubicBezTo>
                        <a:pt x="6453" y="226"/>
                        <a:pt x="6215" y="0"/>
                        <a:pt x="595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4" name="Google Shape;1664;p45"/>
                <p:cNvSpPr/>
                <p:nvPr/>
              </p:nvSpPr>
              <p:spPr>
                <a:xfrm>
                  <a:off x="1497075" y="2942692"/>
                  <a:ext cx="152370" cy="96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3037" extrusionOk="0">
                      <a:moveTo>
                        <a:pt x="3751" y="0"/>
                      </a:moveTo>
                      <a:cubicBezTo>
                        <a:pt x="3656" y="0"/>
                        <a:pt x="3584" y="72"/>
                        <a:pt x="3584" y="167"/>
                      </a:cubicBezTo>
                      <a:cubicBezTo>
                        <a:pt x="3584" y="250"/>
                        <a:pt x="3656" y="334"/>
                        <a:pt x="3751" y="334"/>
                      </a:cubicBezTo>
                      <a:lnTo>
                        <a:pt x="4215" y="334"/>
                      </a:lnTo>
                      <a:lnTo>
                        <a:pt x="2465" y="2072"/>
                      </a:lnTo>
                      <a:lnTo>
                        <a:pt x="1727" y="1322"/>
                      </a:lnTo>
                      <a:cubicBezTo>
                        <a:pt x="1697" y="1292"/>
                        <a:pt x="1656" y="1277"/>
                        <a:pt x="1614" y="1277"/>
                      </a:cubicBezTo>
                      <a:cubicBezTo>
                        <a:pt x="1572" y="1277"/>
                        <a:pt x="1531" y="1292"/>
                        <a:pt x="1501" y="1322"/>
                      </a:cubicBezTo>
                      <a:lnTo>
                        <a:pt x="60" y="2774"/>
                      </a:lnTo>
                      <a:cubicBezTo>
                        <a:pt x="1" y="2834"/>
                        <a:pt x="1" y="2929"/>
                        <a:pt x="60" y="2989"/>
                      </a:cubicBezTo>
                      <a:cubicBezTo>
                        <a:pt x="84" y="3024"/>
                        <a:pt x="132" y="3036"/>
                        <a:pt x="179" y="3036"/>
                      </a:cubicBezTo>
                      <a:cubicBezTo>
                        <a:pt x="227" y="3036"/>
                        <a:pt x="251" y="3024"/>
                        <a:pt x="298" y="2989"/>
                      </a:cubicBezTo>
                      <a:lnTo>
                        <a:pt x="1632" y="1655"/>
                      </a:lnTo>
                      <a:lnTo>
                        <a:pt x="2382" y="2393"/>
                      </a:lnTo>
                      <a:cubicBezTo>
                        <a:pt x="2412" y="2423"/>
                        <a:pt x="2453" y="2438"/>
                        <a:pt x="2495" y="2438"/>
                      </a:cubicBezTo>
                      <a:cubicBezTo>
                        <a:pt x="2537" y="2438"/>
                        <a:pt x="2578" y="2423"/>
                        <a:pt x="2608" y="2393"/>
                      </a:cubicBezTo>
                      <a:lnTo>
                        <a:pt x="4465" y="536"/>
                      </a:lnTo>
                      <a:lnTo>
                        <a:pt x="4465" y="1000"/>
                      </a:lnTo>
                      <a:cubicBezTo>
                        <a:pt x="4465" y="1084"/>
                        <a:pt x="4537" y="1167"/>
                        <a:pt x="4632" y="1167"/>
                      </a:cubicBezTo>
                      <a:cubicBezTo>
                        <a:pt x="4715" y="1167"/>
                        <a:pt x="4787" y="1084"/>
                        <a:pt x="4787" y="1000"/>
                      </a:cubicBezTo>
                      <a:lnTo>
                        <a:pt x="4787" y="155"/>
                      </a:lnTo>
                      <a:cubicBezTo>
                        <a:pt x="4751" y="72"/>
                        <a:pt x="4692" y="0"/>
                        <a:pt x="459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65" name="Google Shape;1665;p45"/>
          <p:cNvGrpSpPr/>
          <p:nvPr/>
        </p:nvGrpSpPr>
        <p:grpSpPr>
          <a:xfrm>
            <a:off x="486333" y="1782047"/>
            <a:ext cx="4182309" cy="2360400"/>
            <a:chOff x="4331077" y="1559701"/>
            <a:chExt cx="4182309" cy="2360400"/>
          </a:xfrm>
        </p:grpSpPr>
        <p:sp>
          <p:nvSpPr>
            <p:cNvPr id="1666" name="Google Shape;1666;p45"/>
            <p:cNvSpPr txBox="1"/>
            <p:nvPr/>
          </p:nvSpPr>
          <p:spPr>
            <a:xfrm flipH="1">
              <a:off x="6563472" y="2921330"/>
              <a:ext cx="13089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2B8597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126</a:t>
              </a:r>
              <a:r>
                <a:rPr lang="en" sz="2000" dirty="0">
                  <a:solidFill>
                    <a:srgbClr val="2B8597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500" dirty="0">
                <a:solidFill>
                  <a:srgbClr val="2B85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68" name="Google Shape;1668;p45"/>
            <p:cNvSpPr/>
            <p:nvPr/>
          </p:nvSpPr>
          <p:spPr>
            <a:xfrm flipH="1">
              <a:off x="4331077" y="1559701"/>
              <a:ext cx="2360399" cy="2360400"/>
            </a:xfrm>
            <a:custGeom>
              <a:avLst/>
              <a:gdLst>
                <a:gd name="connsiteX0" fmla="*/ 1180200 w 2360400"/>
                <a:gd name="connsiteY0" fmla="*/ 0 h 2360400"/>
                <a:gd name="connsiteX1" fmla="*/ 2360398 w 2360400"/>
                <a:gd name="connsiteY1" fmla="*/ 1178123 h 2360400"/>
                <a:gd name="connsiteX2" fmla="*/ 1184355 w 2360400"/>
                <a:gd name="connsiteY2" fmla="*/ 2360393 h 2360400"/>
                <a:gd name="connsiteX3" fmla="*/ 17 w 2360400"/>
                <a:gd name="connsiteY3" fmla="*/ 1186432 h 2360400"/>
                <a:gd name="connsiteX4" fmla="*/ 1171892 w 2360400"/>
                <a:gd name="connsiteY4" fmla="*/ 30 h 2360400"/>
                <a:gd name="connsiteX5" fmla="*/ 1180200 w 2360400"/>
                <a:gd name="connsiteY5" fmla="*/ 1180200 h 2360400"/>
                <a:gd name="connsiteX6" fmla="*/ 1180200 w 2360400"/>
                <a:gd name="connsiteY6" fmla="*/ 0 h 2360400"/>
                <a:gd name="connsiteX0" fmla="*/ 1180200 w 2360400"/>
                <a:gd name="connsiteY0" fmla="*/ 0 h 2360400"/>
                <a:gd name="connsiteX1" fmla="*/ 2360398 w 2360400"/>
                <a:gd name="connsiteY1" fmla="*/ 1178123 h 2360400"/>
                <a:gd name="connsiteX2" fmla="*/ 1184355 w 2360400"/>
                <a:gd name="connsiteY2" fmla="*/ 2360393 h 2360400"/>
                <a:gd name="connsiteX3" fmla="*/ 17 w 2360400"/>
                <a:gd name="connsiteY3" fmla="*/ 1186432 h 2360400"/>
                <a:gd name="connsiteX4" fmla="*/ 1171892 w 2360400"/>
                <a:gd name="connsiteY4" fmla="*/ 30 h 2360400"/>
                <a:gd name="connsiteX0" fmla="*/ 1180200 w 2360399"/>
                <a:gd name="connsiteY0" fmla="*/ 0 h 2360400"/>
                <a:gd name="connsiteX1" fmla="*/ 2360398 w 2360399"/>
                <a:gd name="connsiteY1" fmla="*/ 1178123 h 2360400"/>
                <a:gd name="connsiteX2" fmla="*/ 1184355 w 2360399"/>
                <a:gd name="connsiteY2" fmla="*/ 2360393 h 2360400"/>
                <a:gd name="connsiteX3" fmla="*/ 17 w 2360399"/>
                <a:gd name="connsiteY3" fmla="*/ 1186432 h 2360400"/>
                <a:gd name="connsiteX4" fmla="*/ 1171892 w 2360399"/>
                <a:gd name="connsiteY4" fmla="*/ 30 h 2360400"/>
                <a:gd name="connsiteX5" fmla="*/ 1180200 w 2360399"/>
                <a:gd name="connsiteY5" fmla="*/ 1180200 h 2360400"/>
                <a:gd name="connsiteX6" fmla="*/ 1180200 w 2360399"/>
                <a:gd name="connsiteY6" fmla="*/ 0 h 2360400"/>
                <a:gd name="connsiteX0" fmla="*/ 1180200 w 2360399"/>
                <a:gd name="connsiteY0" fmla="*/ 0 h 2360400"/>
                <a:gd name="connsiteX1" fmla="*/ 2360398 w 2360399"/>
                <a:gd name="connsiteY1" fmla="*/ 1178123 h 2360400"/>
                <a:gd name="connsiteX2" fmla="*/ 1184355 w 2360399"/>
                <a:gd name="connsiteY2" fmla="*/ 2360393 h 2360400"/>
                <a:gd name="connsiteX3" fmla="*/ 17 w 2360399"/>
                <a:gd name="connsiteY3" fmla="*/ 1186432 h 2360400"/>
                <a:gd name="connsiteX4" fmla="*/ 1201629 w 2360399"/>
                <a:gd name="connsiteY4" fmla="*/ 30 h 23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0399" h="2360400" stroke="0" extrusionOk="0">
                  <a:moveTo>
                    <a:pt x="1180200" y="0"/>
                  </a:moveTo>
                  <a:cubicBezTo>
                    <a:pt x="1831195" y="0"/>
                    <a:pt x="2359252" y="527128"/>
                    <a:pt x="2360398" y="1178123"/>
                  </a:cubicBezTo>
                  <a:cubicBezTo>
                    <a:pt x="2361544" y="1829117"/>
                    <a:pt x="1835346" y="2358101"/>
                    <a:pt x="1184355" y="2360393"/>
                  </a:cubicBezTo>
                  <a:cubicBezTo>
                    <a:pt x="533364" y="2362685"/>
                    <a:pt x="3454" y="1837418"/>
                    <a:pt x="17" y="1186432"/>
                  </a:cubicBezTo>
                  <a:cubicBezTo>
                    <a:pt x="-3420" y="535446"/>
                    <a:pt x="520912" y="4613"/>
                    <a:pt x="1171892" y="30"/>
                  </a:cubicBezTo>
                  <a:cubicBezTo>
                    <a:pt x="1174661" y="393420"/>
                    <a:pt x="1177431" y="786810"/>
                    <a:pt x="1180200" y="1180200"/>
                  </a:cubicBezTo>
                  <a:lnTo>
                    <a:pt x="1180200" y="0"/>
                  </a:lnTo>
                  <a:close/>
                </a:path>
                <a:path w="2360399" h="2360400" fill="none">
                  <a:moveTo>
                    <a:pt x="1180200" y="0"/>
                  </a:moveTo>
                  <a:cubicBezTo>
                    <a:pt x="1831195" y="0"/>
                    <a:pt x="2359252" y="527128"/>
                    <a:pt x="2360398" y="1178123"/>
                  </a:cubicBezTo>
                  <a:cubicBezTo>
                    <a:pt x="2361544" y="1829117"/>
                    <a:pt x="1835346" y="2358101"/>
                    <a:pt x="1184355" y="2360393"/>
                  </a:cubicBezTo>
                  <a:cubicBezTo>
                    <a:pt x="533364" y="2362685"/>
                    <a:pt x="3454" y="1837418"/>
                    <a:pt x="17" y="1186432"/>
                  </a:cubicBezTo>
                  <a:cubicBezTo>
                    <a:pt x="-3420" y="535446"/>
                    <a:pt x="550649" y="4613"/>
                    <a:pt x="1201629" y="30"/>
                  </a:cubicBezTo>
                </a:path>
              </a:pathLst>
            </a:custGeom>
            <a:noFill/>
            <a:ln w="228600" cap="flat" cmpd="sng">
              <a:solidFill>
                <a:srgbClr val="2B85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70" name="Google Shape;1670;p45"/>
            <p:cNvCxnSpPr/>
            <p:nvPr/>
          </p:nvCxnSpPr>
          <p:spPr>
            <a:xfrm rot="10800000">
              <a:off x="6550633" y="3332436"/>
              <a:ext cx="1397700" cy="0"/>
            </a:xfrm>
            <a:prstGeom prst="straightConnector1">
              <a:avLst/>
            </a:prstGeom>
            <a:noFill/>
            <a:ln w="9525" cap="flat" cmpd="sng">
              <a:solidFill>
                <a:srgbClr val="07155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1671" name="Google Shape;1671;p45"/>
            <p:cNvGrpSpPr/>
            <p:nvPr/>
          </p:nvGrpSpPr>
          <p:grpSpPr>
            <a:xfrm>
              <a:off x="7904175" y="3015416"/>
              <a:ext cx="609211" cy="609504"/>
              <a:chOff x="9506693" y="2502925"/>
              <a:chExt cx="774683" cy="775155"/>
            </a:xfrm>
          </p:grpSpPr>
          <p:sp>
            <p:nvSpPr>
              <p:cNvPr id="1672" name="Google Shape;1672;p45"/>
              <p:cNvSpPr/>
              <p:nvPr/>
            </p:nvSpPr>
            <p:spPr>
              <a:xfrm>
                <a:off x="9506693" y="2502925"/>
                <a:ext cx="774683" cy="775155"/>
              </a:xfrm>
              <a:custGeom>
                <a:avLst/>
                <a:gdLst/>
                <a:ahLst/>
                <a:cxnLst/>
                <a:rect l="l" t="t" r="r" b="b"/>
                <a:pathLst>
                  <a:path w="27914" h="27931" extrusionOk="0">
                    <a:moveTo>
                      <a:pt x="13957" y="1"/>
                    </a:moveTo>
                    <a:cubicBezTo>
                      <a:pt x="6199" y="1"/>
                      <a:pt x="0" y="6217"/>
                      <a:pt x="0" y="13974"/>
                    </a:cubicBezTo>
                    <a:cubicBezTo>
                      <a:pt x="0" y="21648"/>
                      <a:pt x="6199" y="27931"/>
                      <a:pt x="13957" y="27931"/>
                    </a:cubicBezTo>
                    <a:cubicBezTo>
                      <a:pt x="21630" y="27931"/>
                      <a:pt x="27913" y="21648"/>
                      <a:pt x="27913" y="13974"/>
                    </a:cubicBezTo>
                    <a:cubicBezTo>
                      <a:pt x="27913" y="6217"/>
                      <a:pt x="21630" y="1"/>
                      <a:pt x="13957" y="1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73" name="Google Shape;1673;p45"/>
              <p:cNvGrpSpPr/>
              <p:nvPr/>
            </p:nvGrpSpPr>
            <p:grpSpPr>
              <a:xfrm>
                <a:off x="9764232" y="2717490"/>
                <a:ext cx="259605" cy="346024"/>
                <a:chOff x="5194002" y="1511297"/>
                <a:chExt cx="259605" cy="346024"/>
              </a:xfrm>
            </p:grpSpPr>
            <p:sp>
              <p:nvSpPr>
                <p:cNvPr id="1674" name="Google Shape;1674;p45"/>
                <p:cNvSpPr/>
                <p:nvPr/>
              </p:nvSpPr>
              <p:spPr>
                <a:xfrm>
                  <a:off x="5216729" y="1543636"/>
                  <a:ext cx="169431" cy="159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3" h="5009" extrusionOk="0">
                      <a:moveTo>
                        <a:pt x="3353" y="0"/>
                      </a:moveTo>
                      <a:cubicBezTo>
                        <a:pt x="2568" y="0"/>
                        <a:pt x="1788" y="303"/>
                        <a:pt x="1203" y="901"/>
                      </a:cubicBezTo>
                      <a:cubicBezTo>
                        <a:pt x="96" y="1997"/>
                        <a:pt x="0" y="3747"/>
                        <a:pt x="965" y="4949"/>
                      </a:cubicBezTo>
                      <a:cubicBezTo>
                        <a:pt x="1001" y="4997"/>
                        <a:pt x="1036" y="5009"/>
                        <a:pt x="1084" y="5009"/>
                      </a:cubicBezTo>
                      <a:cubicBezTo>
                        <a:pt x="1120" y="5009"/>
                        <a:pt x="1155" y="4985"/>
                        <a:pt x="1191" y="4973"/>
                      </a:cubicBezTo>
                      <a:cubicBezTo>
                        <a:pt x="1262" y="4914"/>
                        <a:pt x="1262" y="4830"/>
                        <a:pt x="1215" y="4759"/>
                      </a:cubicBezTo>
                      <a:cubicBezTo>
                        <a:pt x="358" y="3664"/>
                        <a:pt x="441" y="2104"/>
                        <a:pt x="1429" y="1127"/>
                      </a:cubicBezTo>
                      <a:cubicBezTo>
                        <a:pt x="1957" y="594"/>
                        <a:pt x="2658" y="324"/>
                        <a:pt x="3362" y="324"/>
                      </a:cubicBezTo>
                      <a:cubicBezTo>
                        <a:pt x="3961" y="324"/>
                        <a:pt x="4562" y="519"/>
                        <a:pt x="5061" y="913"/>
                      </a:cubicBezTo>
                      <a:cubicBezTo>
                        <a:pt x="5091" y="939"/>
                        <a:pt x="5127" y="951"/>
                        <a:pt x="5162" y="951"/>
                      </a:cubicBezTo>
                      <a:cubicBezTo>
                        <a:pt x="5208" y="951"/>
                        <a:pt x="5253" y="930"/>
                        <a:pt x="5287" y="889"/>
                      </a:cubicBezTo>
                      <a:cubicBezTo>
                        <a:pt x="5323" y="806"/>
                        <a:pt x="5311" y="711"/>
                        <a:pt x="5251" y="663"/>
                      </a:cubicBezTo>
                      <a:cubicBezTo>
                        <a:pt x="4693" y="220"/>
                        <a:pt x="4021" y="0"/>
                        <a:pt x="335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5" name="Google Shape;1675;p45"/>
                <p:cNvSpPr/>
                <p:nvPr/>
              </p:nvSpPr>
              <p:spPr>
                <a:xfrm>
                  <a:off x="5194002" y="1511297"/>
                  <a:ext cx="259605" cy="346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56" h="10871" extrusionOk="0">
                      <a:moveTo>
                        <a:pt x="4060" y="322"/>
                      </a:moveTo>
                      <a:cubicBezTo>
                        <a:pt x="6132" y="322"/>
                        <a:pt x="7822" y="2001"/>
                        <a:pt x="7822" y="4084"/>
                      </a:cubicBezTo>
                      <a:cubicBezTo>
                        <a:pt x="7822" y="4977"/>
                        <a:pt x="7632" y="5894"/>
                        <a:pt x="7227" y="6763"/>
                      </a:cubicBezTo>
                      <a:cubicBezTo>
                        <a:pt x="6918" y="7466"/>
                        <a:pt x="6477" y="8168"/>
                        <a:pt x="5906" y="8823"/>
                      </a:cubicBezTo>
                      <a:cubicBezTo>
                        <a:pt x="5120" y="9740"/>
                        <a:pt x="4310" y="10335"/>
                        <a:pt x="4060" y="10537"/>
                      </a:cubicBezTo>
                      <a:cubicBezTo>
                        <a:pt x="3810" y="10359"/>
                        <a:pt x="3000" y="9763"/>
                        <a:pt x="2215" y="8835"/>
                      </a:cubicBezTo>
                      <a:cubicBezTo>
                        <a:pt x="1643" y="8180"/>
                        <a:pt x="1203" y="7477"/>
                        <a:pt x="893" y="6787"/>
                      </a:cubicBezTo>
                      <a:cubicBezTo>
                        <a:pt x="488" y="5906"/>
                        <a:pt x="298" y="5001"/>
                        <a:pt x="298" y="4084"/>
                      </a:cubicBezTo>
                      <a:cubicBezTo>
                        <a:pt x="298" y="2024"/>
                        <a:pt x="1976" y="322"/>
                        <a:pt x="4060" y="322"/>
                      </a:cubicBezTo>
                      <a:close/>
                      <a:moveTo>
                        <a:pt x="4072" y="0"/>
                      </a:moveTo>
                      <a:cubicBezTo>
                        <a:pt x="1834" y="0"/>
                        <a:pt x="0" y="1822"/>
                        <a:pt x="0" y="4072"/>
                      </a:cubicBezTo>
                      <a:cubicBezTo>
                        <a:pt x="0" y="5025"/>
                        <a:pt x="202" y="5977"/>
                        <a:pt x="619" y="6894"/>
                      </a:cubicBezTo>
                      <a:cubicBezTo>
                        <a:pt x="953" y="7632"/>
                        <a:pt x="1405" y="8359"/>
                        <a:pt x="1988" y="9025"/>
                      </a:cubicBezTo>
                      <a:cubicBezTo>
                        <a:pt x="2977" y="10192"/>
                        <a:pt x="3941" y="10835"/>
                        <a:pt x="3989" y="10847"/>
                      </a:cubicBezTo>
                      <a:cubicBezTo>
                        <a:pt x="4012" y="10859"/>
                        <a:pt x="4048" y="10871"/>
                        <a:pt x="4072" y="10871"/>
                      </a:cubicBezTo>
                      <a:cubicBezTo>
                        <a:pt x="4108" y="10871"/>
                        <a:pt x="4132" y="10859"/>
                        <a:pt x="4167" y="10847"/>
                      </a:cubicBezTo>
                      <a:cubicBezTo>
                        <a:pt x="4203" y="10811"/>
                        <a:pt x="5179" y="10168"/>
                        <a:pt x="6156" y="9025"/>
                      </a:cubicBezTo>
                      <a:cubicBezTo>
                        <a:pt x="6739" y="8347"/>
                        <a:pt x="7203" y="7632"/>
                        <a:pt x="7525" y="6894"/>
                      </a:cubicBezTo>
                      <a:cubicBezTo>
                        <a:pt x="7942" y="5977"/>
                        <a:pt x="8156" y="5025"/>
                        <a:pt x="8156" y="4072"/>
                      </a:cubicBezTo>
                      <a:cubicBezTo>
                        <a:pt x="8156" y="1822"/>
                        <a:pt x="6322" y="0"/>
                        <a:pt x="407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6" name="Google Shape;1676;p45"/>
                <p:cNvSpPr/>
                <p:nvPr/>
              </p:nvSpPr>
              <p:spPr>
                <a:xfrm>
                  <a:off x="5296304" y="1607105"/>
                  <a:ext cx="55002" cy="17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539" extrusionOk="0">
                      <a:moveTo>
                        <a:pt x="629" y="0"/>
                      </a:moveTo>
                      <a:cubicBezTo>
                        <a:pt x="478" y="0"/>
                        <a:pt x="312" y="15"/>
                        <a:pt x="132" y="50"/>
                      </a:cubicBezTo>
                      <a:cubicBezTo>
                        <a:pt x="60" y="62"/>
                        <a:pt x="1" y="122"/>
                        <a:pt x="1" y="217"/>
                      </a:cubicBezTo>
                      <a:lnTo>
                        <a:pt x="1" y="384"/>
                      </a:lnTo>
                      <a:cubicBezTo>
                        <a:pt x="1" y="467"/>
                        <a:pt x="72" y="538"/>
                        <a:pt x="156" y="538"/>
                      </a:cubicBezTo>
                      <a:cubicBezTo>
                        <a:pt x="251" y="538"/>
                        <a:pt x="322" y="467"/>
                        <a:pt x="322" y="384"/>
                      </a:cubicBezTo>
                      <a:lnTo>
                        <a:pt x="322" y="348"/>
                      </a:lnTo>
                      <a:cubicBezTo>
                        <a:pt x="437" y="332"/>
                        <a:pt x="543" y="325"/>
                        <a:pt x="640" y="325"/>
                      </a:cubicBezTo>
                      <a:cubicBezTo>
                        <a:pt x="833" y="325"/>
                        <a:pt x="989" y="352"/>
                        <a:pt x="1108" y="384"/>
                      </a:cubicBezTo>
                      <a:cubicBezTo>
                        <a:pt x="1322" y="443"/>
                        <a:pt x="1441" y="515"/>
                        <a:pt x="1441" y="515"/>
                      </a:cubicBezTo>
                      <a:cubicBezTo>
                        <a:pt x="1465" y="527"/>
                        <a:pt x="1501" y="538"/>
                        <a:pt x="1525" y="538"/>
                      </a:cubicBezTo>
                      <a:cubicBezTo>
                        <a:pt x="1572" y="538"/>
                        <a:pt x="1632" y="515"/>
                        <a:pt x="1668" y="467"/>
                      </a:cubicBezTo>
                      <a:cubicBezTo>
                        <a:pt x="1727" y="396"/>
                        <a:pt x="1691" y="300"/>
                        <a:pt x="1620" y="241"/>
                      </a:cubicBezTo>
                      <a:cubicBezTo>
                        <a:pt x="1591" y="231"/>
                        <a:pt x="1235" y="0"/>
                        <a:pt x="6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7" name="Google Shape;1677;p45"/>
                <p:cNvSpPr/>
                <p:nvPr/>
              </p:nvSpPr>
              <p:spPr>
                <a:xfrm>
                  <a:off x="5260686" y="1576103"/>
                  <a:ext cx="169813" cy="162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5" h="5120" extrusionOk="0">
                      <a:moveTo>
                        <a:pt x="3191" y="322"/>
                      </a:moveTo>
                      <a:lnTo>
                        <a:pt x="3191" y="1108"/>
                      </a:lnTo>
                      <a:cubicBezTo>
                        <a:pt x="3191" y="1250"/>
                        <a:pt x="3156" y="1381"/>
                        <a:pt x="3096" y="1501"/>
                      </a:cubicBezTo>
                      <a:lnTo>
                        <a:pt x="3037" y="1620"/>
                      </a:lnTo>
                      <a:cubicBezTo>
                        <a:pt x="3025" y="1631"/>
                        <a:pt x="3025" y="1667"/>
                        <a:pt x="3025" y="1691"/>
                      </a:cubicBezTo>
                      <a:lnTo>
                        <a:pt x="3025" y="2036"/>
                      </a:lnTo>
                      <a:cubicBezTo>
                        <a:pt x="3025" y="2322"/>
                        <a:pt x="2918" y="2584"/>
                        <a:pt x="2715" y="2786"/>
                      </a:cubicBezTo>
                      <a:cubicBezTo>
                        <a:pt x="2501" y="2977"/>
                        <a:pt x="2239" y="3084"/>
                        <a:pt x="1953" y="3084"/>
                      </a:cubicBezTo>
                      <a:cubicBezTo>
                        <a:pt x="1382" y="3048"/>
                        <a:pt x="941" y="2572"/>
                        <a:pt x="941" y="1989"/>
                      </a:cubicBezTo>
                      <a:lnTo>
                        <a:pt x="941" y="1691"/>
                      </a:lnTo>
                      <a:cubicBezTo>
                        <a:pt x="941" y="1667"/>
                        <a:pt x="941" y="1655"/>
                        <a:pt x="929" y="1620"/>
                      </a:cubicBezTo>
                      <a:lnTo>
                        <a:pt x="870" y="1501"/>
                      </a:lnTo>
                      <a:cubicBezTo>
                        <a:pt x="798" y="1381"/>
                        <a:pt x="774" y="1250"/>
                        <a:pt x="774" y="1108"/>
                      </a:cubicBezTo>
                      <a:cubicBezTo>
                        <a:pt x="774" y="679"/>
                        <a:pt x="1132" y="322"/>
                        <a:pt x="1560" y="322"/>
                      </a:cubicBezTo>
                      <a:close/>
                      <a:moveTo>
                        <a:pt x="2489" y="3286"/>
                      </a:moveTo>
                      <a:lnTo>
                        <a:pt x="2489" y="3513"/>
                      </a:lnTo>
                      <a:cubicBezTo>
                        <a:pt x="2489" y="3560"/>
                        <a:pt x="2489" y="3596"/>
                        <a:pt x="2501" y="3644"/>
                      </a:cubicBezTo>
                      <a:lnTo>
                        <a:pt x="1965" y="4048"/>
                      </a:lnTo>
                      <a:lnTo>
                        <a:pt x="1429" y="3644"/>
                      </a:lnTo>
                      <a:cubicBezTo>
                        <a:pt x="1441" y="3596"/>
                        <a:pt x="1441" y="3548"/>
                        <a:pt x="1441" y="3513"/>
                      </a:cubicBezTo>
                      <a:lnTo>
                        <a:pt x="1441" y="3286"/>
                      </a:lnTo>
                      <a:cubicBezTo>
                        <a:pt x="1596" y="3346"/>
                        <a:pt x="1751" y="3394"/>
                        <a:pt x="1917" y="3394"/>
                      </a:cubicBezTo>
                      <a:lnTo>
                        <a:pt x="1965" y="3394"/>
                      </a:lnTo>
                      <a:cubicBezTo>
                        <a:pt x="2144" y="3394"/>
                        <a:pt x="2322" y="3358"/>
                        <a:pt x="2489" y="3286"/>
                      </a:cubicBezTo>
                      <a:close/>
                      <a:moveTo>
                        <a:pt x="1251" y="3917"/>
                      </a:moveTo>
                      <a:lnTo>
                        <a:pt x="1822" y="4346"/>
                      </a:lnTo>
                      <a:lnTo>
                        <a:pt x="1822" y="4775"/>
                      </a:lnTo>
                      <a:cubicBezTo>
                        <a:pt x="1322" y="4751"/>
                        <a:pt x="834" y="4584"/>
                        <a:pt x="405" y="4287"/>
                      </a:cubicBezTo>
                      <a:cubicBezTo>
                        <a:pt x="429" y="4251"/>
                        <a:pt x="477" y="4227"/>
                        <a:pt x="513" y="4215"/>
                      </a:cubicBezTo>
                      <a:lnTo>
                        <a:pt x="1132" y="3965"/>
                      </a:lnTo>
                      <a:cubicBezTo>
                        <a:pt x="1179" y="3953"/>
                        <a:pt x="1227" y="3929"/>
                        <a:pt x="1251" y="3917"/>
                      </a:cubicBezTo>
                      <a:close/>
                      <a:moveTo>
                        <a:pt x="2691" y="3894"/>
                      </a:moveTo>
                      <a:cubicBezTo>
                        <a:pt x="2727" y="3929"/>
                        <a:pt x="2775" y="3941"/>
                        <a:pt x="2810" y="3953"/>
                      </a:cubicBezTo>
                      <a:lnTo>
                        <a:pt x="3572" y="4239"/>
                      </a:lnTo>
                      <a:cubicBezTo>
                        <a:pt x="3144" y="4572"/>
                        <a:pt x="2656" y="4751"/>
                        <a:pt x="2132" y="4775"/>
                      </a:cubicBezTo>
                      <a:lnTo>
                        <a:pt x="2132" y="4334"/>
                      </a:lnTo>
                      <a:lnTo>
                        <a:pt x="2691" y="3894"/>
                      </a:lnTo>
                      <a:close/>
                      <a:moveTo>
                        <a:pt x="1572" y="0"/>
                      </a:moveTo>
                      <a:cubicBezTo>
                        <a:pt x="965" y="0"/>
                        <a:pt x="465" y="488"/>
                        <a:pt x="465" y="1108"/>
                      </a:cubicBezTo>
                      <a:cubicBezTo>
                        <a:pt x="465" y="1286"/>
                        <a:pt x="501" y="1489"/>
                        <a:pt x="584" y="1655"/>
                      </a:cubicBezTo>
                      <a:lnTo>
                        <a:pt x="620" y="1739"/>
                      </a:lnTo>
                      <a:lnTo>
                        <a:pt x="620" y="1989"/>
                      </a:lnTo>
                      <a:cubicBezTo>
                        <a:pt x="620" y="2429"/>
                        <a:pt x="822" y="2822"/>
                        <a:pt x="1132" y="3096"/>
                      </a:cubicBezTo>
                      <a:lnTo>
                        <a:pt x="1132" y="3525"/>
                      </a:lnTo>
                      <a:cubicBezTo>
                        <a:pt x="1132" y="3596"/>
                        <a:pt x="1084" y="3667"/>
                        <a:pt x="1013" y="3691"/>
                      </a:cubicBezTo>
                      <a:lnTo>
                        <a:pt x="382" y="3929"/>
                      </a:lnTo>
                      <a:cubicBezTo>
                        <a:pt x="227" y="3989"/>
                        <a:pt x="84" y="4108"/>
                        <a:pt x="24" y="4275"/>
                      </a:cubicBezTo>
                      <a:cubicBezTo>
                        <a:pt x="1" y="4334"/>
                        <a:pt x="12" y="4418"/>
                        <a:pt x="72" y="4465"/>
                      </a:cubicBezTo>
                      <a:cubicBezTo>
                        <a:pt x="620" y="4906"/>
                        <a:pt x="1298" y="5120"/>
                        <a:pt x="1965" y="5120"/>
                      </a:cubicBezTo>
                      <a:cubicBezTo>
                        <a:pt x="2751" y="5120"/>
                        <a:pt x="3525" y="4822"/>
                        <a:pt x="4120" y="4227"/>
                      </a:cubicBezTo>
                      <a:cubicBezTo>
                        <a:pt x="5227" y="3108"/>
                        <a:pt x="5335" y="1370"/>
                        <a:pt x="4370" y="143"/>
                      </a:cubicBezTo>
                      <a:cubicBezTo>
                        <a:pt x="4337" y="104"/>
                        <a:pt x="4297" y="86"/>
                        <a:pt x="4256" y="86"/>
                      </a:cubicBezTo>
                      <a:cubicBezTo>
                        <a:pt x="4222" y="86"/>
                        <a:pt x="4188" y="98"/>
                        <a:pt x="4156" y="119"/>
                      </a:cubicBezTo>
                      <a:cubicBezTo>
                        <a:pt x="4072" y="179"/>
                        <a:pt x="4072" y="262"/>
                        <a:pt x="4120" y="346"/>
                      </a:cubicBezTo>
                      <a:cubicBezTo>
                        <a:pt x="4989" y="1429"/>
                        <a:pt x="4894" y="2989"/>
                        <a:pt x="3918" y="3965"/>
                      </a:cubicBezTo>
                      <a:lnTo>
                        <a:pt x="3858" y="4025"/>
                      </a:lnTo>
                      <a:cubicBezTo>
                        <a:pt x="3822" y="4013"/>
                        <a:pt x="3775" y="3989"/>
                        <a:pt x="3751" y="3989"/>
                      </a:cubicBezTo>
                      <a:lnTo>
                        <a:pt x="2941" y="3691"/>
                      </a:lnTo>
                      <a:cubicBezTo>
                        <a:pt x="2870" y="3656"/>
                        <a:pt x="2822" y="3596"/>
                        <a:pt x="2822" y="3525"/>
                      </a:cubicBezTo>
                      <a:lnTo>
                        <a:pt x="2822" y="3120"/>
                      </a:lnTo>
                      <a:cubicBezTo>
                        <a:pt x="2858" y="3096"/>
                        <a:pt x="2906" y="3060"/>
                        <a:pt x="2929" y="3036"/>
                      </a:cubicBezTo>
                      <a:cubicBezTo>
                        <a:pt x="3203" y="2774"/>
                        <a:pt x="3346" y="2441"/>
                        <a:pt x="3346" y="2060"/>
                      </a:cubicBezTo>
                      <a:lnTo>
                        <a:pt x="3346" y="1762"/>
                      </a:lnTo>
                      <a:lnTo>
                        <a:pt x="3394" y="1679"/>
                      </a:lnTo>
                      <a:cubicBezTo>
                        <a:pt x="3465" y="1512"/>
                        <a:pt x="3513" y="1334"/>
                        <a:pt x="3513" y="1143"/>
                      </a:cubicBezTo>
                      <a:lnTo>
                        <a:pt x="3513" y="167"/>
                      </a:lnTo>
                      <a:cubicBezTo>
                        <a:pt x="3513" y="72"/>
                        <a:pt x="3441" y="0"/>
                        <a:pt x="334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78" name="Google Shape;1678;p45"/>
          <p:cNvGrpSpPr/>
          <p:nvPr/>
        </p:nvGrpSpPr>
        <p:grpSpPr>
          <a:xfrm>
            <a:off x="221990" y="1539350"/>
            <a:ext cx="4446651" cy="3155507"/>
            <a:chOff x="4066734" y="1317004"/>
            <a:chExt cx="4446651" cy="3155507"/>
          </a:xfrm>
        </p:grpSpPr>
        <p:sp>
          <p:nvSpPr>
            <p:cNvPr id="1679" name="Google Shape;1679;p45"/>
            <p:cNvSpPr txBox="1"/>
            <p:nvPr/>
          </p:nvSpPr>
          <p:spPr>
            <a:xfrm flipH="1">
              <a:off x="6563472" y="3784594"/>
              <a:ext cx="13089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6A6197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85</a:t>
              </a:r>
              <a:r>
                <a:rPr lang="en" sz="2000" dirty="0">
                  <a:solidFill>
                    <a:srgbClr val="6A6197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500" dirty="0">
                <a:solidFill>
                  <a:srgbClr val="6A61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680" name="Google Shape;1680;p45"/>
            <p:cNvGrpSpPr/>
            <p:nvPr/>
          </p:nvGrpSpPr>
          <p:grpSpPr>
            <a:xfrm>
              <a:off x="4066734" y="1317004"/>
              <a:ext cx="2917500" cy="2917500"/>
              <a:chOff x="4066734" y="1317004"/>
              <a:chExt cx="2917500" cy="2917500"/>
            </a:xfrm>
          </p:grpSpPr>
          <p:sp>
            <p:nvSpPr>
              <p:cNvPr id="1681" name="Google Shape;1681;p45"/>
              <p:cNvSpPr/>
              <p:nvPr/>
            </p:nvSpPr>
            <p:spPr>
              <a:xfrm flipH="1">
                <a:off x="4066734" y="1317004"/>
                <a:ext cx="2917500" cy="2917500"/>
              </a:xfrm>
              <a:prstGeom prst="arc">
                <a:avLst>
                  <a:gd name="adj1" fmla="val 16200000"/>
                  <a:gd name="adj2" fmla="val 13164621"/>
                </a:avLst>
              </a:prstGeom>
              <a:noFill/>
              <a:ln w="228600" cap="flat" cmpd="sng">
                <a:solidFill>
                  <a:srgbClr val="6A619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5"/>
              <p:cNvSpPr/>
              <p:nvPr/>
            </p:nvSpPr>
            <p:spPr>
              <a:xfrm rot="19333435">
                <a:off x="6334828" y="1624234"/>
                <a:ext cx="475998" cy="273047"/>
              </a:xfrm>
              <a:prstGeom prst="triangle">
                <a:avLst>
                  <a:gd name="adj" fmla="val 50000"/>
                </a:avLst>
              </a:prstGeom>
              <a:solidFill>
                <a:srgbClr val="6A6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83" name="Google Shape;1683;p45"/>
            <p:cNvCxnSpPr>
              <a:cxnSpLocks/>
            </p:cNvCxnSpPr>
            <p:nvPr/>
          </p:nvCxnSpPr>
          <p:spPr>
            <a:xfrm flipH="1" flipV="1">
              <a:off x="5869722" y="4159354"/>
              <a:ext cx="2083123" cy="3101"/>
            </a:xfrm>
            <a:prstGeom prst="straightConnector1">
              <a:avLst/>
            </a:prstGeom>
            <a:noFill/>
            <a:ln w="9525" cap="flat" cmpd="sng">
              <a:solidFill>
                <a:srgbClr val="07155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1684" name="Google Shape;1684;p45"/>
            <p:cNvGrpSpPr/>
            <p:nvPr/>
          </p:nvGrpSpPr>
          <p:grpSpPr>
            <a:xfrm>
              <a:off x="7888960" y="3849580"/>
              <a:ext cx="624425" cy="622931"/>
              <a:chOff x="7880524" y="3849580"/>
              <a:chExt cx="624425" cy="622931"/>
            </a:xfrm>
          </p:grpSpPr>
          <p:sp>
            <p:nvSpPr>
              <p:cNvPr id="1685" name="Google Shape;1685;p45"/>
              <p:cNvSpPr/>
              <p:nvPr/>
            </p:nvSpPr>
            <p:spPr>
              <a:xfrm>
                <a:off x="7880524" y="3849580"/>
                <a:ext cx="624425" cy="622931"/>
              </a:xfrm>
              <a:custGeom>
                <a:avLst/>
                <a:gdLst/>
                <a:ahLst/>
                <a:cxnLst/>
                <a:rect l="l" t="t" r="r" b="b"/>
                <a:pathLst>
                  <a:path w="27998" h="27931" extrusionOk="0">
                    <a:moveTo>
                      <a:pt x="14024" y="1"/>
                    </a:moveTo>
                    <a:cubicBezTo>
                      <a:pt x="6283" y="1"/>
                      <a:pt x="0" y="6217"/>
                      <a:pt x="0" y="13974"/>
                    </a:cubicBezTo>
                    <a:cubicBezTo>
                      <a:pt x="0" y="21648"/>
                      <a:pt x="6283" y="27931"/>
                      <a:pt x="14024" y="27931"/>
                    </a:cubicBezTo>
                    <a:cubicBezTo>
                      <a:pt x="21714" y="27931"/>
                      <a:pt x="27997" y="21648"/>
                      <a:pt x="27997" y="13974"/>
                    </a:cubicBezTo>
                    <a:cubicBezTo>
                      <a:pt x="27997" y="6217"/>
                      <a:pt x="21714" y="1"/>
                      <a:pt x="14024" y="1"/>
                    </a:cubicBezTo>
                    <a:close/>
                  </a:path>
                </a:pathLst>
              </a:custGeom>
              <a:solidFill>
                <a:srgbClr val="6A6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86" name="Google Shape;1686;p45"/>
              <p:cNvGrpSpPr/>
              <p:nvPr/>
            </p:nvGrpSpPr>
            <p:grpSpPr>
              <a:xfrm>
                <a:off x="8063519" y="4024721"/>
                <a:ext cx="274407" cy="269266"/>
                <a:chOff x="1329585" y="1989925"/>
                <a:chExt cx="341472" cy="335074"/>
              </a:xfrm>
            </p:grpSpPr>
            <p:sp>
              <p:nvSpPr>
                <p:cNvPr id="1687" name="Google Shape;1687;p45"/>
                <p:cNvSpPr/>
                <p:nvPr/>
              </p:nvSpPr>
              <p:spPr>
                <a:xfrm>
                  <a:off x="1562263" y="2097956"/>
                  <a:ext cx="108795" cy="226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8" h="7121" extrusionOk="0">
                      <a:moveTo>
                        <a:pt x="1155" y="345"/>
                      </a:moveTo>
                      <a:cubicBezTo>
                        <a:pt x="1215" y="345"/>
                        <a:pt x="1274" y="405"/>
                        <a:pt x="1274" y="465"/>
                      </a:cubicBezTo>
                      <a:lnTo>
                        <a:pt x="1274" y="536"/>
                      </a:lnTo>
                      <a:lnTo>
                        <a:pt x="1274" y="1107"/>
                      </a:lnTo>
                      <a:cubicBezTo>
                        <a:pt x="1274" y="1191"/>
                        <a:pt x="1346" y="1274"/>
                        <a:pt x="1429" y="1274"/>
                      </a:cubicBezTo>
                      <a:cubicBezTo>
                        <a:pt x="1524" y="1274"/>
                        <a:pt x="1596" y="1191"/>
                        <a:pt x="1596" y="1107"/>
                      </a:cubicBezTo>
                      <a:lnTo>
                        <a:pt x="1596" y="584"/>
                      </a:lnTo>
                      <a:cubicBezTo>
                        <a:pt x="1608" y="536"/>
                        <a:pt x="1655" y="524"/>
                        <a:pt x="1703" y="524"/>
                      </a:cubicBezTo>
                      <a:lnTo>
                        <a:pt x="1715" y="524"/>
                      </a:lnTo>
                      <a:cubicBezTo>
                        <a:pt x="1774" y="524"/>
                        <a:pt x="1834" y="584"/>
                        <a:pt x="1834" y="643"/>
                      </a:cubicBezTo>
                      <a:lnTo>
                        <a:pt x="1834" y="679"/>
                      </a:lnTo>
                      <a:lnTo>
                        <a:pt x="1834" y="1131"/>
                      </a:lnTo>
                      <a:cubicBezTo>
                        <a:pt x="1834" y="1227"/>
                        <a:pt x="1905" y="1298"/>
                        <a:pt x="2001" y="1298"/>
                      </a:cubicBezTo>
                      <a:cubicBezTo>
                        <a:pt x="2084" y="1298"/>
                        <a:pt x="2167" y="1227"/>
                        <a:pt x="2167" y="1131"/>
                      </a:cubicBezTo>
                      <a:lnTo>
                        <a:pt x="2167" y="715"/>
                      </a:lnTo>
                      <a:cubicBezTo>
                        <a:pt x="2179" y="679"/>
                        <a:pt x="2227" y="655"/>
                        <a:pt x="2263" y="655"/>
                      </a:cubicBezTo>
                      <a:lnTo>
                        <a:pt x="2286" y="655"/>
                      </a:lnTo>
                      <a:cubicBezTo>
                        <a:pt x="2346" y="655"/>
                        <a:pt x="2406" y="715"/>
                        <a:pt x="2406" y="774"/>
                      </a:cubicBezTo>
                      <a:lnTo>
                        <a:pt x="2406" y="893"/>
                      </a:lnTo>
                      <a:lnTo>
                        <a:pt x="2406" y="1238"/>
                      </a:lnTo>
                      <a:cubicBezTo>
                        <a:pt x="2406" y="1334"/>
                        <a:pt x="2477" y="1405"/>
                        <a:pt x="2560" y="1405"/>
                      </a:cubicBezTo>
                      <a:cubicBezTo>
                        <a:pt x="2656" y="1405"/>
                        <a:pt x="2727" y="1334"/>
                        <a:pt x="2727" y="1238"/>
                      </a:cubicBezTo>
                      <a:lnTo>
                        <a:pt x="2727" y="893"/>
                      </a:lnTo>
                      <a:cubicBezTo>
                        <a:pt x="2727" y="834"/>
                        <a:pt x="2787" y="774"/>
                        <a:pt x="2846" y="774"/>
                      </a:cubicBezTo>
                      <a:lnTo>
                        <a:pt x="2858" y="774"/>
                      </a:lnTo>
                      <a:cubicBezTo>
                        <a:pt x="2917" y="774"/>
                        <a:pt x="2977" y="834"/>
                        <a:pt x="2977" y="893"/>
                      </a:cubicBezTo>
                      <a:lnTo>
                        <a:pt x="2977" y="1691"/>
                      </a:lnTo>
                      <a:lnTo>
                        <a:pt x="2977" y="1703"/>
                      </a:lnTo>
                      <a:cubicBezTo>
                        <a:pt x="3001" y="1893"/>
                        <a:pt x="2977" y="2477"/>
                        <a:pt x="2679" y="2727"/>
                      </a:cubicBezTo>
                      <a:cubicBezTo>
                        <a:pt x="2644" y="2762"/>
                        <a:pt x="2620" y="2798"/>
                        <a:pt x="2620" y="2858"/>
                      </a:cubicBezTo>
                      <a:lnTo>
                        <a:pt x="2620" y="3393"/>
                      </a:lnTo>
                      <a:lnTo>
                        <a:pt x="1012" y="3393"/>
                      </a:lnTo>
                      <a:lnTo>
                        <a:pt x="1012" y="3024"/>
                      </a:lnTo>
                      <a:cubicBezTo>
                        <a:pt x="1012" y="2965"/>
                        <a:pt x="989" y="2917"/>
                        <a:pt x="941" y="2893"/>
                      </a:cubicBezTo>
                      <a:cubicBezTo>
                        <a:pt x="989" y="2846"/>
                        <a:pt x="417" y="2417"/>
                        <a:pt x="393" y="1953"/>
                      </a:cubicBezTo>
                      <a:cubicBezTo>
                        <a:pt x="381" y="1691"/>
                        <a:pt x="358" y="1358"/>
                        <a:pt x="465" y="1274"/>
                      </a:cubicBezTo>
                      <a:cubicBezTo>
                        <a:pt x="501" y="1247"/>
                        <a:pt x="550" y="1234"/>
                        <a:pt x="617" y="1234"/>
                      </a:cubicBezTo>
                      <a:cubicBezTo>
                        <a:pt x="640" y="1234"/>
                        <a:pt x="664" y="1235"/>
                        <a:pt x="691" y="1238"/>
                      </a:cubicBezTo>
                      <a:lnTo>
                        <a:pt x="691" y="1465"/>
                      </a:lnTo>
                      <a:cubicBezTo>
                        <a:pt x="691" y="1548"/>
                        <a:pt x="762" y="1631"/>
                        <a:pt x="858" y="1631"/>
                      </a:cubicBezTo>
                      <a:cubicBezTo>
                        <a:pt x="941" y="1631"/>
                        <a:pt x="1012" y="1548"/>
                        <a:pt x="1012" y="1465"/>
                      </a:cubicBezTo>
                      <a:lnTo>
                        <a:pt x="1012" y="465"/>
                      </a:lnTo>
                      <a:cubicBezTo>
                        <a:pt x="1012" y="405"/>
                        <a:pt x="1072" y="345"/>
                        <a:pt x="1132" y="345"/>
                      </a:cubicBezTo>
                      <a:close/>
                      <a:moveTo>
                        <a:pt x="2941" y="3691"/>
                      </a:moveTo>
                      <a:lnTo>
                        <a:pt x="2941" y="4215"/>
                      </a:lnTo>
                      <a:lnTo>
                        <a:pt x="810" y="4215"/>
                      </a:lnTo>
                      <a:lnTo>
                        <a:pt x="810" y="3691"/>
                      </a:lnTo>
                      <a:close/>
                      <a:moveTo>
                        <a:pt x="2941" y="4548"/>
                      </a:moveTo>
                      <a:lnTo>
                        <a:pt x="2941" y="6787"/>
                      </a:lnTo>
                      <a:lnTo>
                        <a:pt x="810" y="6787"/>
                      </a:lnTo>
                      <a:lnTo>
                        <a:pt x="810" y="4548"/>
                      </a:lnTo>
                      <a:close/>
                      <a:moveTo>
                        <a:pt x="1132" y="0"/>
                      </a:moveTo>
                      <a:cubicBezTo>
                        <a:pt x="882" y="0"/>
                        <a:pt x="667" y="215"/>
                        <a:pt x="667" y="465"/>
                      </a:cubicBezTo>
                      <a:lnTo>
                        <a:pt x="667" y="893"/>
                      </a:lnTo>
                      <a:cubicBezTo>
                        <a:pt x="645" y="892"/>
                        <a:pt x="623" y="891"/>
                        <a:pt x="602" y="891"/>
                      </a:cubicBezTo>
                      <a:cubicBezTo>
                        <a:pt x="453" y="891"/>
                        <a:pt x="332" y="927"/>
                        <a:pt x="239" y="1000"/>
                      </a:cubicBezTo>
                      <a:cubicBezTo>
                        <a:pt x="0" y="1191"/>
                        <a:pt x="36" y="1584"/>
                        <a:pt x="48" y="1965"/>
                      </a:cubicBezTo>
                      <a:cubicBezTo>
                        <a:pt x="72" y="2489"/>
                        <a:pt x="536" y="2905"/>
                        <a:pt x="715" y="3060"/>
                      </a:cubicBezTo>
                      <a:lnTo>
                        <a:pt x="715" y="3334"/>
                      </a:lnTo>
                      <a:lnTo>
                        <a:pt x="631" y="3334"/>
                      </a:lnTo>
                      <a:cubicBezTo>
                        <a:pt x="536" y="3334"/>
                        <a:pt x="465" y="3405"/>
                        <a:pt x="465" y="3501"/>
                      </a:cubicBezTo>
                      <a:lnTo>
                        <a:pt x="465" y="4370"/>
                      </a:lnTo>
                      <a:lnTo>
                        <a:pt x="465" y="6953"/>
                      </a:lnTo>
                      <a:cubicBezTo>
                        <a:pt x="465" y="7049"/>
                        <a:pt x="536" y="7120"/>
                        <a:pt x="631" y="7120"/>
                      </a:cubicBezTo>
                      <a:lnTo>
                        <a:pt x="3096" y="7120"/>
                      </a:lnTo>
                      <a:cubicBezTo>
                        <a:pt x="3191" y="7120"/>
                        <a:pt x="3263" y="7049"/>
                        <a:pt x="3263" y="6953"/>
                      </a:cubicBezTo>
                      <a:lnTo>
                        <a:pt x="3263" y="4370"/>
                      </a:lnTo>
                      <a:lnTo>
                        <a:pt x="3263" y="3501"/>
                      </a:lnTo>
                      <a:cubicBezTo>
                        <a:pt x="3263" y="3429"/>
                        <a:pt x="3191" y="3358"/>
                        <a:pt x="3096" y="3358"/>
                      </a:cubicBezTo>
                      <a:lnTo>
                        <a:pt x="3001" y="3358"/>
                      </a:lnTo>
                      <a:lnTo>
                        <a:pt x="3001" y="2893"/>
                      </a:lnTo>
                      <a:cubicBezTo>
                        <a:pt x="3418" y="2477"/>
                        <a:pt x="3370" y="1727"/>
                        <a:pt x="3358" y="1643"/>
                      </a:cubicBezTo>
                      <a:lnTo>
                        <a:pt x="3358" y="869"/>
                      </a:lnTo>
                      <a:cubicBezTo>
                        <a:pt x="3358" y="619"/>
                        <a:pt x="3144" y="405"/>
                        <a:pt x="2894" y="405"/>
                      </a:cubicBezTo>
                      <a:lnTo>
                        <a:pt x="2870" y="405"/>
                      </a:lnTo>
                      <a:cubicBezTo>
                        <a:pt x="2798" y="405"/>
                        <a:pt x="2727" y="417"/>
                        <a:pt x="2656" y="465"/>
                      </a:cubicBezTo>
                      <a:cubicBezTo>
                        <a:pt x="2560" y="357"/>
                        <a:pt x="2441" y="286"/>
                        <a:pt x="2298" y="286"/>
                      </a:cubicBezTo>
                      <a:lnTo>
                        <a:pt x="2275" y="286"/>
                      </a:lnTo>
                      <a:cubicBezTo>
                        <a:pt x="2203" y="286"/>
                        <a:pt x="2132" y="298"/>
                        <a:pt x="2072" y="345"/>
                      </a:cubicBezTo>
                      <a:cubicBezTo>
                        <a:pt x="1977" y="238"/>
                        <a:pt x="1870" y="179"/>
                        <a:pt x="1727" y="179"/>
                      </a:cubicBezTo>
                      <a:lnTo>
                        <a:pt x="1715" y="179"/>
                      </a:lnTo>
                      <a:cubicBezTo>
                        <a:pt x="1655" y="179"/>
                        <a:pt x="1596" y="203"/>
                        <a:pt x="1536" y="215"/>
                      </a:cubicBezTo>
                      <a:cubicBezTo>
                        <a:pt x="1465" y="95"/>
                        <a:pt x="1310" y="0"/>
                        <a:pt x="115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8" name="Google Shape;1688;p45"/>
                <p:cNvSpPr/>
                <p:nvPr/>
              </p:nvSpPr>
              <p:spPr>
                <a:xfrm>
                  <a:off x="1406137" y="1989925"/>
                  <a:ext cx="198587" cy="335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10527" extrusionOk="0">
                      <a:moveTo>
                        <a:pt x="643" y="346"/>
                      </a:moveTo>
                      <a:lnTo>
                        <a:pt x="1060" y="382"/>
                      </a:lnTo>
                      <a:lnTo>
                        <a:pt x="941" y="644"/>
                      </a:lnTo>
                      <a:lnTo>
                        <a:pt x="643" y="346"/>
                      </a:lnTo>
                      <a:close/>
                      <a:moveTo>
                        <a:pt x="1393" y="453"/>
                      </a:moveTo>
                      <a:lnTo>
                        <a:pt x="2465" y="894"/>
                      </a:lnTo>
                      <a:lnTo>
                        <a:pt x="2346" y="1334"/>
                      </a:lnTo>
                      <a:lnTo>
                        <a:pt x="1203" y="858"/>
                      </a:lnTo>
                      <a:lnTo>
                        <a:pt x="1393" y="453"/>
                      </a:lnTo>
                      <a:close/>
                      <a:moveTo>
                        <a:pt x="4965" y="1942"/>
                      </a:moveTo>
                      <a:lnTo>
                        <a:pt x="5346" y="2108"/>
                      </a:lnTo>
                      <a:lnTo>
                        <a:pt x="5144" y="2525"/>
                      </a:lnTo>
                      <a:lnTo>
                        <a:pt x="4834" y="2382"/>
                      </a:lnTo>
                      <a:cubicBezTo>
                        <a:pt x="4846" y="2370"/>
                        <a:pt x="4846" y="2370"/>
                        <a:pt x="4846" y="2358"/>
                      </a:cubicBezTo>
                      <a:lnTo>
                        <a:pt x="4965" y="1942"/>
                      </a:lnTo>
                      <a:close/>
                      <a:moveTo>
                        <a:pt x="5656" y="2239"/>
                      </a:moveTo>
                      <a:lnTo>
                        <a:pt x="5834" y="2311"/>
                      </a:lnTo>
                      <a:cubicBezTo>
                        <a:pt x="5858" y="2323"/>
                        <a:pt x="5882" y="2346"/>
                        <a:pt x="5894" y="2370"/>
                      </a:cubicBezTo>
                      <a:cubicBezTo>
                        <a:pt x="5906" y="2406"/>
                        <a:pt x="5906" y="2430"/>
                        <a:pt x="5894" y="2442"/>
                      </a:cubicBezTo>
                      <a:lnTo>
                        <a:pt x="5798" y="2668"/>
                      </a:lnTo>
                      <a:cubicBezTo>
                        <a:pt x="5787" y="2704"/>
                        <a:pt x="5775" y="2716"/>
                        <a:pt x="5739" y="2727"/>
                      </a:cubicBezTo>
                      <a:cubicBezTo>
                        <a:pt x="5727" y="2733"/>
                        <a:pt x="5712" y="2736"/>
                        <a:pt x="5699" y="2736"/>
                      </a:cubicBezTo>
                      <a:cubicBezTo>
                        <a:pt x="5685" y="2736"/>
                        <a:pt x="5673" y="2733"/>
                        <a:pt x="5667" y="2727"/>
                      </a:cubicBezTo>
                      <a:lnTo>
                        <a:pt x="5477" y="2632"/>
                      </a:lnTo>
                      <a:lnTo>
                        <a:pt x="5656" y="2239"/>
                      </a:lnTo>
                      <a:close/>
                      <a:moveTo>
                        <a:pt x="3060" y="453"/>
                      </a:moveTo>
                      <a:cubicBezTo>
                        <a:pt x="3096" y="453"/>
                        <a:pt x="3120" y="477"/>
                        <a:pt x="3143" y="513"/>
                      </a:cubicBezTo>
                      <a:cubicBezTo>
                        <a:pt x="3155" y="537"/>
                        <a:pt x="3155" y="572"/>
                        <a:pt x="3155" y="596"/>
                      </a:cubicBezTo>
                      <a:lnTo>
                        <a:pt x="3143" y="668"/>
                      </a:lnTo>
                      <a:lnTo>
                        <a:pt x="2941" y="1358"/>
                      </a:lnTo>
                      <a:cubicBezTo>
                        <a:pt x="2917" y="1453"/>
                        <a:pt x="2977" y="1537"/>
                        <a:pt x="3060" y="1561"/>
                      </a:cubicBezTo>
                      <a:lnTo>
                        <a:pt x="3108" y="1561"/>
                      </a:lnTo>
                      <a:cubicBezTo>
                        <a:pt x="3179" y="1561"/>
                        <a:pt x="3239" y="1525"/>
                        <a:pt x="3274" y="1442"/>
                      </a:cubicBezTo>
                      <a:lnTo>
                        <a:pt x="3465" y="799"/>
                      </a:lnTo>
                      <a:cubicBezTo>
                        <a:pt x="3501" y="763"/>
                        <a:pt x="3536" y="751"/>
                        <a:pt x="3584" y="751"/>
                      </a:cubicBezTo>
                      <a:lnTo>
                        <a:pt x="3596" y="751"/>
                      </a:lnTo>
                      <a:cubicBezTo>
                        <a:pt x="3631" y="751"/>
                        <a:pt x="3655" y="775"/>
                        <a:pt x="3679" y="811"/>
                      </a:cubicBezTo>
                      <a:cubicBezTo>
                        <a:pt x="3691" y="834"/>
                        <a:pt x="3691" y="870"/>
                        <a:pt x="3691" y="894"/>
                      </a:cubicBezTo>
                      <a:lnTo>
                        <a:pt x="3512" y="1489"/>
                      </a:lnTo>
                      <a:cubicBezTo>
                        <a:pt x="3477" y="1584"/>
                        <a:pt x="3536" y="1668"/>
                        <a:pt x="3631" y="1704"/>
                      </a:cubicBezTo>
                      <a:lnTo>
                        <a:pt x="3679" y="1704"/>
                      </a:lnTo>
                      <a:cubicBezTo>
                        <a:pt x="3751" y="1704"/>
                        <a:pt x="3810" y="1656"/>
                        <a:pt x="3834" y="1584"/>
                      </a:cubicBezTo>
                      <a:lnTo>
                        <a:pt x="4001" y="1025"/>
                      </a:lnTo>
                      <a:cubicBezTo>
                        <a:pt x="4026" y="999"/>
                        <a:pt x="4052" y="980"/>
                        <a:pt x="4082" y="980"/>
                      </a:cubicBezTo>
                      <a:cubicBezTo>
                        <a:pt x="4094" y="980"/>
                        <a:pt x="4106" y="982"/>
                        <a:pt x="4120" y="989"/>
                      </a:cubicBezTo>
                      <a:lnTo>
                        <a:pt x="4132" y="989"/>
                      </a:lnTo>
                      <a:cubicBezTo>
                        <a:pt x="4191" y="1001"/>
                        <a:pt x="4239" y="1061"/>
                        <a:pt x="4227" y="1132"/>
                      </a:cubicBezTo>
                      <a:lnTo>
                        <a:pt x="4191" y="1239"/>
                      </a:lnTo>
                      <a:lnTo>
                        <a:pt x="4048" y="1704"/>
                      </a:lnTo>
                      <a:cubicBezTo>
                        <a:pt x="4012" y="1787"/>
                        <a:pt x="4060" y="1882"/>
                        <a:pt x="4155" y="1906"/>
                      </a:cubicBezTo>
                      <a:cubicBezTo>
                        <a:pt x="4167" y="1906"/>
                        <a:pt x="4179" y="1918"/>
                        <a:pt x="4191" y="1918"/>
                      </a:cubicBezTo>
                      <a:cubicBezTo>
                        <a:pt x="4274" y="1918"/>
                        <a:pt x="4334" y="1882"/>
                        <a:pt x="4358" y="1799"/>
                      </a:cubicBezTo>
                      <a:lnTo>
                        <a:pt x="4513" y="1346"/>
                      </a:lnTo>
                      <a:cubicBezTo>
                        <a:pt x="4523" y="1293"/>
                        <a:pt x="4572" y="1249"/>
                        <a:pt x="4633" y="1249"/>
                      </a:cubicBezTo>
                      <a:cubicBezTo>
                        <a:pt x="4641" y="1249"/>
                        <a:pt x="4648" y="1250"/>
                        <a:pt x="4655" y="1251"/>
                      </a:cubicBezTo>
                      <a:lnTo>
                        <a:pt x="4667" y="1251"/>
                      </a:lnTo>
                      <a:cubicBezTo>
                        <a:pt x="4727" y="1263"/>
                        <a:pt x="4774" y="1323"/>
                        <a:pt x="4763" y="1406"/>
                      </a:cubicBezTo>
                      <a:lnTo>
                        <a:pt x="4513" y="2299"/>
                      </a:lnTo>
                      <a:lnTo>
                        <a:pt x="4513" y="2311"/>
                      </a:lnTo>
                      <a:cubicBezTo>
                        <a:pt x="4524" y="2311"/>
                        <a:pt x="4417" y="3025"/>
                        <a:pt x="3989" y="3239"/>
                      </a:cubicBezTo>
                      <a:cubicBezTo>
                        <a:pt x="3929" y="3263"/>
                        <a:pt x="3893" y="3323"/>
                        <a:pt x="3893" y="3382"/>
                      </a:cubicBezTo>
                      <a:lnTo>
                        <a:pt x="3893" y="3894"/>
                      </a:lnTo>
                      <a:lnTo>
                        <a:pt x="2310" y="3894"/>
                      </a:lnTo>
                      <a:lnTo>
                        <a:pt x="2310" y="3085"/>
                      </a:lnTo>
                      <a:cubicBezTo>
                        <a:pt x="2310" y="3037"/>
                        <a:pt x="2286" y="3013"/>
                        <a:pt x="2262" y="2977"/>
                      </a:cubicBezTo>
                      <a:cubicBezTo>
                        <a:pt x="2262" y="2977"/>
                        <a:pt x="1798" y="2430"/>
                        <a:pt x="1893" y="1965"/>
                      </a:cubicBezTo>
                      <a:cubicBezTo>
                        <a:pt x="1917" y="1823"/>
                        <a:pt x="1941" y="1656"/>
                        <a:pt x="1977" y="1537"/>
                      </a:cubicBezTo>
                      <a:lnTo>
                        <a:pt x="2274" y="1668"/>
                      </a:lnTo>
                      <a:cubicBezTo>
                        <a:pt x="2286" y="1715"/>
                        <a:pt x="2334" y="1763"/>
                        <a:pt x="2393" y="1775"/>
                      </a:cubicBezTo>
                      <a:cubicBezTo>
                        <a:pt x="2412" y="1782"/>
                        <a:pt x="2431" y="1785"/>
                        <a:pt x="2449" y="1785"/>
                      </a:cubicBezTo>
                      <a:cubicBezTo>
                        <a:pt x="2520" y="1785"/>
                        <a:pt x="2579" y="1732"/>
                        <a:pt x="2608" y="1656"/>
                      </a:cubicBezTo>
                      <a:lnTo>
                        <a:pt x="2905" y="537"/>
                      </a:lnTo>
                      <a:cubicBezTo>
                        <a:pt x="2905" y="513"/>
                        <a:pt x="2929" y="477"/>
                        <a:pt x="2953" y="465"/>
                      </a:cubicBezTo>
                      <a:cubicBezTo>
                        <a:pt x="2989" y="453"/>
                        <a:pt x="3012" y="453"/>
                        <a:pt x="3048" y="453"/>
                      </a:cubicBezTo>
                      <a:close/>
                      <a:moveTo>
                        <a:pt x="4132" y="4263"/>
                      </a:moveTo>
                      <a:lnTo>
                        <a:pt x="4132" y="4787"/>
                      </a:lnTo>
                      <a:lnTo>
                        <a:pt x="2012" y="4787"/>
                      </a:lnTo>
                      <a:lnTo>
                        <a:pt x="2012" y="4263"/>
                      </a:lnTo>
                      <a:close/>
                      <a:moveTo>
                        <a:pt x="191" y="1"/>
                      </a:moveTo>
                      <a:cubicBezTo>
                        <a:pt x="119" y="1"/>
                        <a:pt x="60" y="37"/>
                        <a:pt x="24" y="108"/>
                      </a:cubicBezTo>
                      <a:cubicBezTo>
                        <a:pt x="0" y="168"/>
                        <a:pt x="12" y="239"/>
                        <a:pt x="60" y="299"/>
                      </a:cubicBezTo>
                      <a:lnTo>
                        <a:pt x="845" y="1072"/>
                      </a:lnTo>
                      <a:lnTo>
                        <a:pt x="857" y="1084"/>
                      </a:lnTo>
                      <a:lnTo>
                        <a:pt x="869" y="1084"/>
                      </a:lnTo>
                      <a:cubicBezTo>
                        <a:pt x="893" y="1108"/>
                        <a:pt x="917" y="1120"/>
                        <a:pt x="953" y="1120"/>
                      </a:cubicBezTo>
                      <a:lnTo>
                        <a:pt x="1667" y="1418"/>
                      </a:lnTo>
                      <a:cubicBezTo>
                        <a:pt x="1607" y="1561"/>
                        <a:pt x="1572" y="1763"/>
                        <a:pt x="1548" y="1918"/>
                      </a:cubicBezTo>
                      <a:cubicBezTo>
                        <a:pt x="1453" y="2442"/>
                        <a:pt x="1822" y="2989"/>
                        <a:pt x="1941" y="3156"/>
                      </a:cubicBezTo>
                      <a:lnTo>
                        <a:pt x="1941" y="3918"/>
                      </a:lnTo>
                      <a:lnTo>
                        <a:pt x="1810" y="3918"/>
                      </a:lnTo>
                      <a:cubicBezTo>
                        <a:pt x="1726" y="3918"/>
                        <a:pt x="1643" y="3990"/>
                        <a:pt x="1643" y="4085"/>
                      </a:cubicBezTo>
                      <a:lnTo>
                        <a:pt x="1643" y="4942"/>
                      </a:lnTo>
                      <a:lnTo>
                        <a:pt x="1643" y="10359"/>
                      </a:lnTo>
                      <a:cubicBezTo>
                        <a:pt x="1643" y="10455"/>
                        <a:pt x="1726" y="10526"/>
                        <a:pt x="1810" y="10526"/>
                      </a:cubicBezTo>
                      <a:lnTo>
                        <a:pt x="4286" y="10526"/>
                      </a:lnTo>
                      <a:cubicBezTo>
                        <a:pt x="4370" y="10526"/>
                        <a:pt x="4453" y="10455"/>
                        <a:pt x="4453" y="10359"/>
                      </a:cubicBezTo>
                      <a:lnTo>
                        <a:pt x="4453" y="6168"/>
                      </a:lnTo>
                      <a:cubicBezTo>
                        <a:pt x="4453" y="6073"/>
                        <a:pt x="4370" y="6002"/>
                        <a:pt x="4286" y="6002"/>
                      </a:cubicBezTo>
                      <a:cubicBezTo>
                        <a:pt x="4191" y="6002"/>
                        <a:pt x="4120" y="6073"/>
                        <a:pt x="4120" y="6168"/>
                      </a:cubicBezTo>
                      <a:lnTo>
                        <a:pt x="4120" y="10181"/>
                      </a:lnTo>
                      <a:lnTo>
                        <a:pt x="2012" y="10181"/>
                      </a:lnTo>
                      <a:lnTo>
                        <a:pt x="2012" y="5109"/>
                      </a:lnTo>
                      <a:lnTo>
                        <a:pt x="4132" y="5109"/>
                      </a:lnTo>
                      <a:lnTo>
                        <a:pt x="4132" y="5394"/>
                      </a:lnTo>
                      <a:lnTo>
                        <a:pt x="4132" y="5585"/>
                      </a:lnTo>
                      <a:cubicBezTo>
                        <a:pt x="4132" y="5668"/>
                        <a:pt x="4215" y="5752"/>
                        <a:pt x="4298" y="5752"/>
                      </a:cubicBezTo>
                      <a:cubicBezTo>
                        <a:pt x="4393" y="5752"/>
                        <a:pt x="4465" y="5668"/>
                        <a:pt x="4465" y="5585"/>
                      </a:cubicBezTo>
                      <a:lnTo>
                        <a:pt x="4465" y="5394"/>
                      </a:lnTo>
                      <a:lnTo>
                        <a:pt x="4465" y="4942"/>
                      </a:lnTo>
                      <a:lnTo>
                        <a:pt x="4465" y="4085"/>
                      </a:lnTo>
                      <a:cubicBezTo>
                        <a:pt x="4465" y="3990"/>
                        <a:pt x="4393" y="3918"/>
                        <a:pt x="4298" y="3918"/>
                      </a:cubicBezTo>
                      <a:lnTo>
                        <a:pt x="4239" y="3918"/>
                      </a:lnTo>
                      <a:lnTo>
                        <a:pt x="4239" y="3489"/>
                      </a:lnTo>
                      <a:cubicBezTo>
                        <a:pt x="4524" y="3299"/>
                        <a:pt x="4667" y="2966"/>
                        <a:pt x="4763" y="2716"/>
                      </a:cubicBezTo>
                      <a:lnTo>
                        <a:pt x="5525" y="3037"/>
                      </a:lnTo>
                      <a:cubicBezTo>
                        <a:pt x="5584" y="3073"/>
                        <a:pt x="5644" y="3073"/>
                        <a:pt x="5703" y="3073"/>
                      </a:cubicBezTo>
                      <a:cubicBezTo>
                        <a:pt x="5763" y="3073"/>
                        <a:pt x="5822" y="3049"/>
                        <a:pt x="5858" y="3037"/>
                      </a:cubicBezTo>
                      <a:cubicBezTo>
                        <a:pt x="5965" y="3001"/>
                        <a:pt x="6060" y="2906"/>
                        <a:pt x="6096" y="2799"/>
                      </a:cubicBezTo>
                      <a:lnTo>
                        <a:pt x="6191" y="2585"/>
                      </a:lnTo>
                      <a:cubicBezTo>
                        <a:pt x="6239" y="2477"/>
                        <a:pt x="6239" y="2358"/>
                        <a:pt x="6191" y="2239"/>
                      </a:cubicBezTo>
                      <a:cubicBezTo>
                        <a:pt x="6144" y="2132"/>
                        <a:pt x="6060" y="2037"/>
                        <a:pt x="5953" y="2001"/>
                      </a:cubicBezTo>
                      <a:lnTo>
                        <a:pt x="5048" y="1608"/>
                      </a:lnTo>
                      <a:lnTo>
                        <a:pt x="5084" y="1465"/>
                      </a:lnTo>
                      <a:cubicBezTo>
                        <a:pt x="5120" y="1346"/>
                        <a:pt x="5108" y="1227"/>
                        <a:pt x="5025" y="1120"/>
                      </a:cubicBezTo>
                      <a:cubicBezTo>
                        <a:pt x="4965" y="1013"/>
                        <a:pt x="4870" y="942"/>
                        <a:pt x="4751" y="906"/>
                      </a:cubicBezTo>
                      <a:lnTo>
                        <a:pt x="4727" y="906"/>
                      </a:lnTo>
                      <a:cubicBezTo>
                        <a:pt x="4691" y="900"/>
                        <a:pt x="4655" y="897"/>
                        <a:pt x="4620" y="897"/>
                      </a:cubicBezTo>
                      <a:cubicBezTo>
                        <a:pt x="4584" y="897"/>
                        <a:pt x="4548" y="900"/>
                        <a:pt x="4513" y="906"/>
                      </a:cubicBezTo>
                      <a:cubicBezTo>
                        <a:pt x="4453" y="787"/>
                        <a:pt x="4346" y="691"/>
                        <a:pt x="4191" y="656"/>
                      </a:cubicBezTo>
                      <a:lnTo>
                        <a:pt x="4179" y="656"/>
                      </a:lnTo>
                      <a:cubicBezTo>
                        <a:pt x="4143" y="650"/>
                        <a:pt x="4108" y="647"/>
                        <a:pt x="4071" y="647"/>
                      </a:cubicBezTo>
                      <a:cubicBezTo>
                        <a:pt x="4033" y="647"/>
                        <a:pt x="3995" y="650"/>
                        <a:pt x="3953" y="656"/>
                      </a:cubicBezTo>
                      <a:cubicBezTo>
                        <a:pt x="3953" y="644"/>
                        <a:pt x="3941" y="632"/>
                        <a:pt x="3941" y="632"/>
                      </a:cubicBezTo>
                      <a:cubicBezTo>
                        <a:pt x="3882" y="525"/>
                        <a:pt x="3774" y="453"/>
                        <a:pt x="3655" y="418"/>
                      </a:cubicBezTo>
                      <a:lnTo>
                        <a:pt x="3643" y="418"/>
                      </a:lnTo>
                      <a:cubicBezTo>
                        <a:pt x="3614" y="412"/>
                        <a:pt x="3584" y="409"/>
                        <a:pt x="3554" y="409"/>
                      </a:cubicBezTo>
                      <a:cubicBezTo>
                        <a:pt x="3524" y="409"/>
                        <a:pt x="3495" y="412"/>
                        <a:pt x="3465" y="418"/>
                      </a:cubicBezTo>
                      <a:lnTo>
                        <a:pt x="3417" y="334"/>
                      </a:lnTo>
                      <a:cubicBezTo>
                        <a:pt x="3358" y="227"/>
                        <a:pt x="3250" y="156"/>
                        <a:pt x="3143" y="120"/>
                      </a:cubicBezTo>
                      <a:lnTo>
                        <a:pt x="3120" y="120"/>
                      </a:lnTo>
                      <a:cubicBezTo>
                        <a:pt x="3083" y="113"/>
                        <a:pt x="3047" y="109"/>
                        <a:pt x="3012" y="109"/>
                      </a:cubicBezTo>
                      <a:cubicBezTo>
                        <a:pt x="2931" y="109"/>
                        <a:pt x="2853" y="130"/>
                        <a:pt x="2786" y="180"/>
                      </a:cubicBezTo>
                      <a:cubicBezTo>
                        <a:pt x="2679" y="239"/>
                        <a:pt x="2608" y="346"/>
                        <a:pt x="2572" y="465"/>
                      </a:cubicBezTo>
                      <a:lnTo>
                        <a:pt x="2548" y="572"/>
                      </a:lnTo>
                      <a:lnTo>
                        <a:pt x="1369" y="72"/>
                      </a:lnTo>
                      <a:lnTo>
                        <a:pt x="1310" y="72"/>
                      </a:lnTo>
                      <a:lnTo>
                        <a:pt x="19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9" name="Google Shape;1689;p45"/>
                <p:cNvSpPr/>
                <p:nvPr/>
              </p:nvSpPr>
              <p:spPr>
                <a:xfrm>
                  <a:off x="1329585" y="2127494"/>
                  <a:ext cx="108795" cy="197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8" h="6193" extrusionOk="0">
                      <a:moveTo>
                        <a:pt x="1155" y="358"/>
                      </a:moveTo>
                      <a:cubicBezTo>
                        <a:pt x="1214" y="358"/>
                        <a:pt x="1274" y="418"/>
                        <a:pt x="1274" y="477"/>
                      </a:cubicBezTo>
                      <a:lnTo>
                        <a:pt x="1274" y="549"/>
                      </a:lnTo>
                      <a:lnTo>
                        <a:pt x="1274" y="1120"/>
                      </a:lnTo>
                      <a:cubicBezTo>
                        <a:pt x="1274" y="1203"/>
                        <a:pt x="1345" y="1275"/>
                        <a:pt x="1441" y="1275"/>
                      </a:cubicBezTo>
                      <a:cubicBezTo>
                        <a:pt x="1524" y="1275"/>
                        <a:pt x="1595" y="1203"/>
                        <a:pt x="1595" y="1120"/>
                      </a:cubicBezTo>
                      <a:lnTo>
                        <a:pt x="1595" y="584"/>
                      </a:lnTo>
                      <a:cubicBezTo>
                        <a:pt x="1619" y="537"/>
                        <a:pt x="1655" y="525"/>
                        <a:pt x="1703" y="525"/>
                      </a:cubicBezTo>
                      <a:lnTo>
                        <a:pt x="1715" y="525"/>
                      </a:lnTo>
                      <a:cubicBezTo>
                        <a:pt x="1774" y="525"/>
                        <a:pt x="1834" y="584"/>
                        <a:pt x="1834" y="644"/>
                      </a:cubicBezTo>
                      <a:lnTo>
                        <a:pt x="1834" y="668"/>
                      </a:lnTo>
                      <a:lnTo>
                        <a:pt x="1834" y="1132"/>
                      </a:lnTo>
                      <a:cubicBezTo>
                        <a:pt x="1834" y="1215"/>
                        <a:pt x="1917" y="1299"/>
                        <a:pt x="2000" y="1299"/>
                      </a:cubicBezTo>
                      <a:cubicBezTo>
                        <a:pt x="2096" y="1299"/>
                        <a:pt x="2167" y="1215"/>
                        <a:pt x="2167" y="1132"/>
                      </a:cubicBezTo>
                      <a:lnTo>
                        <a:pt x="2167" y="715"/>
                      </a:lnTo>
                      <a:cubicBezTo>
                        <a:pt x="2179" y="668"/>
                        <a:pt x="2226" y="656"/>
                        <a:pt x="2274" y="656"/>
                      </a:cubicBezTo>
                      <a:lnTo>
                        <a:pt x="2286" y="656"/>
                      </a:lnTo>
                      <a:cubicBezTo>
                        <a:pt x="2346" y="656"/>
                        <a:pt x="2405" y="715"/>
                        <a:pt x="2405" y="775"/>
                      </a:cubicBezTo>
                      <a:lnTo>
                        <a:pt x="2405" y="894"/>
                      </a:lnTo>
                      <a:lnTo>
                        <a:pt x="2405" y="1239"/>
                      </a:lnTo>
                      <a:cubicBezTo>
                        <a:pt x="2405" y="1322"/>
                        <a:pt x="2477" y="1394"/>
                        <a:pt x="2572" y="1394"/>
                      </a:cubicBezTo>
                      <a:cubicBezTo>
                        <a:pt x="2655" y="1394"/>
                        <a:pt x="2727" y="1322"/>
                        <a:pt x="2727" y="1239"/>
                      </a:cubicBezTo>
                      <a:lnTo>
                        <a:pt x="2727" y="894"/>
                      </a:lnTo>
                      <a:cubicBezTo>
                        <a:pt x="2727" y="834"/>
                        <a:pt x="2786" y="775"/>
                        <a:pt x="2846" y="775"/>
                      </a:cubicBezTo>
                      <a:lnTo>
                        <a:pt x="2869" y="775"/>
                      </a:lnTo>
                      <a:cubicBezTo>
                        <a:pt x="2929" y="775"/>
                        <a:pt x="2988" y="834"/>
                        <a:pt x="2988" y="894"/>
                      </a:cubicBezTo>
                      <a:lnTo>
                        <a:pt x="2988" y="1680"/>
                      </a:lnTo>
                      <a:lnTo>
                        <a:pt x="2988" y="1692"/>
                      </a:lnTo>
                      <a:cubicBezTo>
                        <a:pt x="3060" y="1858"/>
                        <a:pt x="3048" y="2442"/>
                        <a:pt x="2727" y="2692"/>
                      </a:cubicBezTo>
                      <a:cubicBezTo>
                        <a:pt x="2679" y="2727"/>
                        <a:pt x="2667" y="2763"/>
                        <a:pt x="2667" y="2823"/>
                      </a:cubicBezTo>
                      <a:lnTo>
                        <a:pt x="2667" y="3358"/>
                      </a:lnTo>
                      <a:lnTo>
                        <a:pt x="1060" y="3358"/>
                      </a:lnTo>
                      <a:lnTo>
                        <a:pt x="1060" y="2989"/>
                      </a:lnTo>
                      <a:cubicBezTo>
                        <a:pt x="1060" y="2930"/>
                        <a:pt x="1036" y="2882"/>
                        <a:pt x="988" y="2858"/>
                      </a:cubicBezTo>
                      <a:cubicBezTo>
                        <a:pt x="822" y="2739"/>
                        <a:pt x="405" y="2346"/>
                        <a:pt x="393" y="1965"/>
                      </a:cubicBezTo>
                      <a:cubicBezTo>
                        <a:pt x="381" y="1692"/>
                        <a:pt x="369" y="1370"/>
                        <a:pt x="464" y="1275"/>
                      </a:cubicBezTo>
                      <a:cubicBezTo>
                        <a:pt x="499" y="1257"/>
                        <a:pt x="547" y="1246"/>
                        <a:pt x="612" y="1246"/>
                      </a:cubicBezTo>
                      <a:cubicBezTo>
                        <a:pt x="636" y="1246"/>
                        <a:pt x="662" y="1248"/>
                        <a:pt x="691" y="1251"/>
                      </a:cubicBezTo>
                      <a:lnTo>
                        <a:pt x="691" y="1477"/>
                      </a:lnTo>
                      <a:cubicBezTo>
                        <a:pt x="691" y="1561"/>
                        <a:pt x="762" y="1632"/>
                        <a:pt x="857" y="1632"/>
                      </a:cubicBezTo>
                      <a:cubicBezTo>
                        <a:pt x="941" y="1632"/>
                        <a:pt x="1024" y="1561"/>
                        <a:pt x="1024" y="1477"/>
                      </a:cubicBezTo>
                      <a:lnTo>
                        <a:pt x="1024" y="477"/>
                      </a:lnTo>
                      <a:cubicBezTo>
                        <a:pt x="1024" y="418"/>
                        <a:pt x="1083" y="358"/>
                        <a:pt x="1143" y="358"/>
                      </a:cubicBezTo>
                      <a:close/>
                      <a:moveTo>
                        <a:pt x="2941" y="3692"/>
                      </a:moveTo>
                      <a:lnTo>
                        <a:pt x="2941" y="4216"/>
                      </a:lnTo>
                      <a:lnTo>
                        <a:pt x="810" y="4216"/>
                      </a:lnTo>
                      <a:lnTo>
                        <a:pt x="810" y="3692"/>
                      </a:lnTo>
                      <a:close/>
                      <a:moveTo>
                        <a:pt x="2941" y="4537"/>
                      </a:moveTo>
                      <a:lnTo>
                        <a:pt x="2941" y="5859"/>
                      </a:lnTo>
                      <a:lnTo>
                        <a:pt x="810" y="5859"/>
                      </a:lnTo>
                      <a:lnTo>
                        <a:pt x="810" y="4537"/>
                      </a:lnTo>
                      <a:close/>
                      <a:moveTo>
                        <a:pt x="1143" y="1"/>
                      </a:moveTo>
                      <a:cubicBezTo>
                        <a:pt x="881" y="1"/>
                        <a:pt x="679" y="203"/>
                        <a:pt x="679" y="465"/>
                      </a:cubicBezTo>
                      <a:lnTo>
                        <a:pt x="679" y="894"/>
                      </a:lnTo>
                      <a:cubicBezTo>
                        <a:pt x="642" y="889"/>
                        <a:pt x="607" y="887"/>
                        <a:pt x="573" y="887"/>
                      </a:cubicBezTo>
                      <a:cubicBezTo>
                        <a:pt x="439" y="887"/>
                        <a:pt x="326" y="923"/>
                        <a:pt x="250" y="989"/>
                      </a:cubicBezTo>
                      <a:cubicBezTo>
                        <a:pt x="0" y="1192"/>
                        <a:pt x="36" y="1573"/>
                        <a:pt x="48" y="1965"/>
                      </a:cubicBezTo>
                      <a:cubicBezTo>
                        <a:pt x="83" y="2477"/>
                        <a:pt x="548" y="2894"/>
                        <a:pt x="726" y="3049"/>
                      </a:cubicBezTo>
                      <a:lnTo>
                        <a:pt x="726" y="3335"/>
                      </a:lnTo>
                      <a:lnTo>
                        <a:pt x="631" y="3335"/>
                      </a:lnTo>
                      <a:cubicBezTo>
                        <a:pt x="536" y="3335"/>
                        <a:pt x="464" y="3406"/>
                        <a:pt x="464" y="3489"/>
                      </a:cubicBezTo>
                      <a:lnTo>
                        <a:pt x="464" y="4359"/>
                      </a:lnTo>
                      <a:lnTo>
                        <a:pt x="464" y="6025"/>
                      </a:lnTo>
                      <a:cubicBezTo>
                        <a:pt x="464" y="6121"/>
                        <a:pt x="536" y="6192"/>
                        <a:pt x="631" y="6192"/>
                      </a:cubicBezTo>
                      <a:lnTo>
                        <a:pt x="3108" y="6192"/>
                      </a:lnTo>
                      <a:cubicBezTo>
                        <a:pt x="3191" y="6192"/>
                        <a:pt x="3262" y="6121"/>
                        <a:pt x="3262" y="6025"/>
                      </a:cubicBezTo>
                      <a:lnTo>
                        <a:pt x="3262" y="4359"/>
                      </a:lnTo>
                      <a:lnTo>
                        <a:pt x="3262" y="3489"/>
                      </a:lnTo>
                      <a:cubicBezTo>
                        <a:pt x="3262" y="3406"/>
                        <a:pt x="3191" y="3335"/>
                        <a:pt x="3108" y="3335"/>
                      </a:cubicBezTo>
                      <a:lnTo>
                        <a:pt x="3000" y="3335"/>
                      </a:lnTo>
                      <a:lnTo>
                        <a:pt x="3000" y="2870"/>
                      </a:lnTo>
                      <a:cubicBezTo>
                        <a:pt x="3417" y="2465"/>
                        <a:pt x="3369" y="1727"/>
                        <a:pt x="3369" y="1632"/>
                      </a:cubicBezTo>
                      <a:lnTo>
                        <a:pt x="3369" y="858"/>
                      </a:lnTo>
                      <a:cubicBezTo>
                        <a:pt x="3369" y="608"/>
                        <a:pt x="3167" y="406"/>
                        <a:pt x="2905" y="406"/>
                      </a:cubicBezTo>
                      <a:lnTo>
                        <a:pt x="2893" y="406"/>
                      </a:lnTo>
                      <a:cubicBezTo>
                        <a:pt x="2822" y="406"/>
                        <a:pt x="2738" y="418"/>
                        <a:pt x="2667" y="465"/>
                      </a:cubicBezTo>
                      <a:cubicBezTo>
                        <a:pt x="2584" y="358"/>
                        <a:pt x="2465" y="287"/>
                        <a:pt x="2310" y="287"/>
                      </a:cubicBezTo>
                      <a:lnTo>
                        <a:pt x="2298" y="287"/>
                      </a:lnTo>
                      <a:cubicBezTo>
                        <a:pt x="2226" y="287"/>
                        <a:pt x="2143" y="299"/>
                        <a:pt x="2084" y="346"/>
                      </a:cubicBezTo>
                      <a:cubicBezTo>
                        <a:pt x="2000" y="239"/>
                        <a:pt x="1881" y="179"/>
                        <a:pt x="1750" y="179"/>
                      </a:cubicBezTo>
                      <a:lnTo>
                        <a:pt x="1726" y="179"/>
                      </a:lnTo>
                      <a:cubicBezTo>
                        <a:pt x="1667" y="179"/>
                        <a:pt x="1607" y="191"/>
                        <a:pt x="1548" y="203"/>
                      </a:cubicBezTo>
                      <a:cubicBezTo>
                        <a:pt x="1476" y="84"/>
                        <a:pt x="1334" y="1"/>
                        <a:pt x="116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E0E9AEB4-A799-D9D1-75BA-FBD021248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315" y="1290825"/>
            <a:ext cx="4302685" cy="2679622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57C160C5-F6C9-ADE1-17C0-DD1B35CE8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871" y="1320694"/>
            <a:ext cx="4297210" cy="2526572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8E0D7963-FA50-D599-3BB5-85ECE655F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673" y="1374121"/>
            <a:ext cx="4317968" cy="2534736"/>
          </a:xfrm>
          <a:prstGeom prst="rect">
            <a:avLst/>
          </a:prstGeom>
        </p:spPr>
      </p:pic>
      <p:cxnSp>
        <p:nvCxnSpPr>
          <p:cNvPr id="24" name="Google Shape;1656;p45">
            <a:extLst>
              <a:ext uri="{FF2B5EF4-FFF2-40B4-BE49-F238E27FC236}">
                <a16:creationId xmlns:a16="http://schemas.microsoft.com/office/drawing/2014/main" id="{E5CF9FA0-391A-498C-9685-DD6050AE77C1}"/>
              </a:ext>
            </a:extLst>
          </p:cNvPr>
          <p:cNvCxnSpPr/>
          <p:nvPr/>
        </p:nvCxnSpPr>
        <p:spPr>
          <a:xfrm rot="10800000">
            <a:off x="4585275" y="2648402"/>
            <a:ext cx="1570200" cy="0"/>
          </a:xfrm>
          <a:prstGeom prst="straightConnector1">
            <a:avLst/>
          </a:prstGeom>
          <a:noFill/>
          <a:ln w="9525" cap="flat" cmpd="sng">
            <a:solidFill>
              <a:srgbClr val="07155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" name="Google Shape;1656;p45">
            <a:extLst>
              <a:ext uri="{FF2B5EF4-FFF2-40B4-BE49-F238E27FC236}">
                <a16:creationId xmlns:a16="http://schemas.microsoft.com/office/drawing/2014/main" id="{8B91A214-67B3-710D-0E7B-EB5B8D7275D6}"/>
              </a:ext>
            </a:extLst>
          </p:cNvPr>
          <p:cNvCxnSpPr>
            <a:cxnSpLocks/>
          </p:cNvCxnSpPr>
          <p:nvPr/>
        </p:nvCxnSpPr>
        <p:spPr>
          <a:xfrm flipH="1">
            <a:off x="4585275" y="2664844"/>
            <a:ext cx="1582663" cy="889938"/>
          </a:xfrm>
          <a:prstGeom prst="straightConnector1">
            <a:avLst/>
          </a:prstGeom>
          <a:noFill/>
          <a:ln w="9525" cap="flat" cmpd="sng">
            <a:solidFill>
              <a:srgbClr val="07155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" name="Google Shape;1656;p45">
            <a:extLst>
              <a:ext uri="{FF2B5EF4-FFF2-40B4-BE49-F238E27FC236}">
                <a16:creationId xmlns:a16="http://schemas.microsoft.com/office/drawing/2014/main" id="{0BC3C00E-1901-EE7D-4DBF-06C5B42B5FBE}"/>
              </a:ext>
            </a:extLst>
          </p:cNvPr>
          <p:cNvCxnSpPr>
            <a:cxnSpLocks/>
          </p:cNvCxnSpPr>
          <p:nvPr/>
        </p:nvCxnSpPr>
        <p:spPr>
          <a:xfrm flipH="1">
            <a:off x="4572000" y="2664844"/>
            <a:ext cx="1595938" cy="1729267"/>
          </a:xfrm>
          <a:prstGeom prst="straightConnector1">
            <a:avLst/>
          </a:prstGeom>
          <a:noFill/>
          <a:ln w="9525" cap="flat" cmpd="sng">
            <a:solidFill>
              <a:srgbClr val="071554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A755FB-93F7-CCAA-D1F5-400C7853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</a:t>
            </a:r>
            <a:br>
              <a:rPr lang="it-IT" dirty="0"/>
            </a:br>
            <a:r>
              <a:rPr lang="it-IT" dirty="0" err="1"/>
              <a:t>BurnDown</a:t>
            </a:r>
            <a:r>
              <a:rPr lang="it-IT" dirty="0"/>
              <a:t> Chart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D28C08A-56D0-7BF2-C55F-3DDC97B17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615" y="1261983"/>
            <a:ext cx="6683319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4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F6E3B2-9E0A-5A70-37D3-8CBF1B55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336" y="152443"/>
            <a:ext cx="3021153" cy="481200"/>
          </a:xfrm>
        </p:spPr>
        <p:txBody>
          <a:bodyPr/>
          <a:lstStyle/>
          <a:p>
            <a:r>
              <a:rPr lang="it-IT" dirty="0"/>
              <a:t>UML Class </a:t>
            </a:r>
            <a:r>
              <a:rPr lang="it-IT" dirty="0" err="1"/>
              <a:t>Diagram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30E0D91-D8E3-9B8A-322B-FBDC9F980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56" y="0"/>
            <a:ext cx="689085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6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800E02FE-2253-98C1-F47E-085BD16B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3964" y="263049"/>
            <a:ext cx="3051980" cy="481200"/>
          </a:xfrm>
        </p:spPr>
        <p:txBody>
          <a:bodyPr/>
          <a:lstStyle/>
          <a:p>
            <a:r>
              <a:rPr lang="it-IT" dirty="0" err="1"/>
              <a:t>Factory</a:t>
            </a:r>
            <a:r>
              <a:rPr lang="it-IT" dirty="0"/>
              <a:t> Method Pattern</a:t>
            </a:r>
          </a:p>
        </p:txBody>
      </p:sp>
      <p:pic>
        <p:nvPicPr>
          <p:cNvPr id="7170" name="Picture 2" descr="Restructuring Icon Isolated on White Background Stock Vector - Illustration  of service, sale: 133861471">
            <a:extLst>
              <a:ext uri="{FF2B5EF4-FFF2-40B4-BE49-F238E27FC236}">
                <a16:creationId xmlns:a16="http://schemas.microsoft.com/office/drawing/2014/main" id="{4CD66DC6-7E2E-2090-3FA8-F69444678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341" y="263049"/>
            <a:ext cx="497623" cy="49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A8763C76-5839-492D-A184-618B0D303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439" y="1280492"/>
            <a:ext cx="4549698" cy="3863008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487937F7-7E97-C584-9466-7B9CEA5C2A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466"/>
          <a:stretch/>
        </p:blipFill>
        <p:spPr>
          <a:xfrm>
            <a:off x="0" y="475537"/>
            <a:ext cx="5409193" cy="160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69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800E02FE-2253-98C1-F47E-085BD16B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75" y="301125"/>
            <a:ext cx="8203200" cy="481200"/>
          </a:xfrm>
        </p:spPr>
        <p:txBody>
          <a:bodyPr/>
          <a:lstStyle/>
          <a:p>
            <a:r>
              <a:rPr lang="it-IT" dirty="0"/>
              <a:t>State Pattern</a:t>
            </a:r>
          </a:p>
        </p:txBody>
      </p:sp>
      <p:pic>
        <p:nvPicPr>
          <p:cNvPr id="6150" name="Picture 6" descr="Simple flat icon for visualisation of Mission, Vision and Values of company. On white background stock illustration">
            <a:extLst>
              <a:ext uri="{FF2B5EF4-FFF2-40B4-BE49-F238E27FC236}">
                <a16:creationId xmlns:a16="http://schemas.microsoft.com/office/drawing/2014/main" id="{42A68F0D-75B0-A97C-3A30-7791C0D2D3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9" t="23432" r="81382" b="63355"/>
          <a:stretch/>
        </p:blipFill>
        <p:spPr bwMode="auto">
          <a:xfrm>
            <a:off x="5486399" y="301125"/>
            <a:ext cx="459271" cy="42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9459B3B-67CC-8BCA-9992-08181834D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916" y="782325"/>
            <a:ext cx="4089396" cy="394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38572"/>
      </p:ext>
    </p:extLst>
  </p:cSld>
  <p:clrMapOvr>
    <a:masterClrMapping/>
  </p:clrMapOvr>
</p:sld>
</file>

<file path=ppt/theme/theme1.xml><?xml version="1.0" encoding="utf-8"?>
<a:theme xmlns:a="http://schemas.openxmlformats.org/drawingml/2006/main" name="SCRUM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3C2A2"/>
      </a:accent1>
      <a:accent2>
        <a:srgbClr val="2B8597"/>
      </a:accent2>
      <a:accent3>
        <a:srgbClr val="4F67A2"/>
      </a:accent3>
      <a:accent4>
        <a:srgbClr val="796295"/>
      </a:accent4>
      <a:accent5>
        <a:srgbClr val="000000"/>
      </a:accent5>
      <a:accent6>
        <a:srgbClr val="FFFFFF"/>
      </a:accent6>
      <a:hlink>
        <a:srgbClr val="4D489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177</Words>
  <Application>Microsoft Office PowerPoint</Application>
  <PresentationFormat>Presentazione su schermo (16:9)</PresentationFormat>
  <Paragraphs>53</Paragraphs>
  <Slides>15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Roboto</vt:lpstr>
      <vt:lpstr>Arial</vt:lpstr>
      <vt:lpstr>Fira Sans Extra Condensed Medium</vt:lpstr>
      <vt:lpstr>Fira Sans Extra Condensed Light</vt:lpstr>
      <vt:lpstr>SCRUM Infographics by Slidesgo</vt:lpstr>
      <vt:lpstr>My drawing application: Zam</vt:lpstr>
      <vt:lpstr>Our final Sprint </vt:lpstr>
      <vt:lpstr>Sprint Review</vt:lpstr>
      <vt:lpstr>Sprint Retrospective</vt:lpstr>
      <vt:lpstr>Percentage of completation of sprints</vt:lpstr>
      <vt:lpstr>Project  BurnDown Chart</vt:lpstr>
      <vt:lpstr>UML Class Diagram</vt:lpstr>
      <vt:lpstr>Factory Method Pattern</vt:lpstr>
      <vt:lpstr>State Pattern</vt:lpstr>
      <vt:lpstr>Command Pattern</vt:lpstr>
      <vt:lpstr>Strategy Pattern</vt:lpstr>
      <vt:lpstr>Facade Pattern</vt:lpstr>
      <vt:lpstr>Observer Pattern</vt:lpstr>
      <vt:lpstr>Singleton Pattern</vt:lpstr>
      <vt:lpstr>Thank you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drawing application: Zam</dc:title>
  <dc:creator>Giovanni Intonti</dc:creator>
  <cp:lastModifiedBy>Giovanni Intonti</cp:lastModifiedBy>
  <cp:revision>10</cp:revision>
  <dcterms:modified xsi:type="dcterms:W3CDTF">2022-12-12T17:49:43Z</dcterms:modified>
</cp:coreProperties>
</file>