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hingoo.com/actualites/le-cloudc-omputing-tendances-cles-et-predictions-en-2020-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429" r="13429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Cloud Backup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en-CH" sz="1400" dirty="0">
                <a:solidFill>
                  <a:srgbClr val="FFFFFF"/>
                </a:solidFill>
              </a:rPr>
              <a:t>Matteo Guzzetta</a:t>
            </a:r>
          </a:p>
          <a:p>
            <a:r>
              <a:rPr lang="en-CH" sz="1400" dirty="0">
                <a:solidFill>
                  <a:srgbClr val="FFFFFF"/>
                </a:solidFill>
              </a:rPr>
              <a:t>Beis Morina</a:t>
            </a:r>
          </a:p>
          <a:p>
            <a:r>
              <a:rPr lang="en-CH" sz="1400" dirty="0">
                <a:solidFill>
                  <a:srgbClr val="FFFFFF"/>
                </a:solidFill>
              </a:rPr>
              <a:t>Benicio von Felten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678C-0954-281B-FAD4-D769057ED429}"/>
              </a:ext>
            </a:extLst>
          </p:cNvPr>
          <p:cNvSpPr txBox="1"/>
          <p:nvPr/>
        </p:nvSpPr>
        <p:spPr>
          <a:xfrm>
            <a:off x="-62946" y="648866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19/11/2024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8CB6-8718-2BEA-E338-FE14596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funktioniert die Technik des Speichermediums?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896B-3CAF-5DB7-D1DB-856679ED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1923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H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01269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H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someone@example.com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7</TotalTime>
  <Words>38</Words>
  <Application>Microsoft Office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Savon</vt:lpstr>
      <vt:lpstr>Cloud Backup</vt:lpstr>
      <vt:lpstr>Wie funktioniert die Technik des Speichermediums?</vt:lpstr>
      <vt:lpstr>PEAK PLANTING SEASON</vt:lpstr>
      <vt:lpstr>THE PLANTING CYCLE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Benicio von Felten</dc:creator>
  <cp:lastModifiedBy>Benicio von Felten</cp:lastModifiedBy>
  <cp:revision>4</cp:revision>
  <dcterms:created xsi:type="dcterms:W3CDTF">2024-11-19T10:06:24Z</dcterms:created>
  <dcterms:modified xsi:type="dcterms:W3CDTF">2024-11-19T10:13:36Z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