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7" r:id="rId6"/>
    <p:sldId id="262" r:id="rId7"/>
    <p:sldId id="263" r:id="rId8"/>
    <p:sldId id="264" r:id="rId9"/>
    <p:sldId id="278" r:id="rId1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215" autoAdjust="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>
        <p:guide orient="horz" pos="792"/>
        <p:guide pos="3144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0ACFAD08-F132-469E-95A2-62080E3FF9DA}" type="datetime1">
              <a:rPr lang="de-DE" smtClean="0"/>
              <a:t>23.01.2024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BBEB6193-5AA7-489B-8575-00593FC261DE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0197592B-4C02-4B28-915B-C0D77D922504}" type="datetime1">
              <a:rPr lang="de-DE" smtClean="0"/>
              <a:t>23.01.2024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10895658-EA1F-4910-80AB-4DA76E167475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4660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9988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6680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5907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10895658-EA1F-4910-80AB-4DA76E167475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041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4.svg"/><Relationship Id="rId12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13.svg"/><Relationship Id="rId10" Type="http://schemas.openxmlformats.org/officeDocument/2006/relationships/image" Target="../media/image1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Rechteck 343">
            <a:extLst>
              <a:ext uri="{FF2B5EF4-FFF2-40B4-BE49-F238E27FC236}">
                <a16:creationId xmlns:a16="http://schemas.microsoft.com/office/drawing/2014/main" id="{0685D98A-CA5A-4C48-9AEB-4C1A201237A1}"/>
              </a:ext>
            </a:extLst>
          </p:cNvPr>
          <p:cNvSpPr/>
          <p:nvPr userDrawn="1"/>
        </p:nvSpPr>
        <p:spPr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84664" y="1122363"/>
            <a:ext cx="5486400" cy="2387600"/>
          </a:xfrm>
        </p:spPr>
        <p:txBody>
          <a:bodyPr rtlCol="0" anchor="b"/>
          <a:lstStyle>
            <a:lvl1pPr algn="l">
              <a:defRPr lang="de-DE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rtlCol="0"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lang="de-DE" sz="1800">
                <a:solidFill>
                  <a:schemeClr val="tx2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508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1F97041-3EE3-4F17-990B-3AC264934EF0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502070B-3F7D-436A-849C-FB64175E8B45}"/>
              </a:ext>
            </a:extLst>
          </p:cNvPr>
          <p:cNvSpPr/>
          <p:nvPr userDrawn="1"/>
        </p:nvSpPr>
        <p:spPr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7" name="Rechteck 9">
            <a:extLst>
              <a:ext uri="{FF2B5EF4-FFF2-40B4-BE49-F238E27FC236}">
                <a16:creationId xmlns:a16="http://schemas.microsoft.com/office/drawing/2014/main" id="{675AAC8A-F8AB-44A3-9748-96464E9E0B6B}"/>
              </a:ext>
            </a:extLst>
          </p:cNvPr>
          <p:cNvSpPr/>
          <p:nvPr userDrawn="1"/>
        </p:nvSpPr>
        <p:spPr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AC3F6810-4D95-4C6E-A30A-459BAD7510FE}"/>
              </a:ext>
            </a:extLst>
          </p:cNvPr>
          <p:cNvGrpSpPr/>
          <p:nvPr userDrawn="1"/>
        </p:nvGrpSpPr>
        <p:grpSpPr>
          <a:xfrm>
            <a:off x="23853" y="2101527"/>
            <a:ext cx="1920240" cy="1920240"/>
            <a:chOff x="5361924" y="7472790"/>
            <a:chExt cx="1828800" cy="1828800"/>
          </a:xfrm>
        </p:grpSpPr>
        <p:grpSp>
          <p:nvGrpSpPr>
            <p:cNvPr id="115" name="Gruppieren 114">
              <a:extLst>
                <a:ext uri="{FF2B5EF4-FFF2-40B4-BE49-F238E27FC236}">
                  <a16:creationId xmlns:a16="http://schemas.microsoft.com/office/drawing/2014/main" id="{81973B3A-7185-45FB-A2E6-A7BDE6414DF3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99" name="Gruppieren 98">
                <a:extLst>
                  <a:ext uri="{FF2B5EF4-FFF2-40B4-BE49-F238E27FC236}">
                    <a16:creationId xmlns:a16="http://schemas.microsoft.com/office/drawing/2014/main" id="{DACFFF66-0600-406E-AF42-9FD8E8EDB397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uppieren 95">
                  <a:extLst>
                    <a:ext uri="{FF2B5EF4-FFF2-40B4-BE49-F238E27FC236}">
                      <a16:creationId xmlns:a16="http://schemas.microsoft.com/office/drawing/2014/main" id="{9411687D-2631-487B-AEAB-39750C9E52B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uppieren 89">
                    <a:extLst>
                      <a:ext uri="{FF2B5EF4-FFF2-40B4-BE49-F238E27FC236}">
                        <a16:creationId xmlns:a16="http://schemas.microsoft.com/office/drawing/2014/main" id="{4BDDEAF6-0726-4BF4-96D7-EBA489ABF3E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uppieren 88">
                      <a:extLst>
                        <a:ext uri="{FF2B5EF4-FFF2-40B4-BE49-F238E27FC236}">
                          <a16:creationId xmlns:a16="http://schemas.microsoft.com/office/drawing/2014/main" id="{F80BBFBA-D0FB-4E20-8981-F569A2A0B678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uppieren 85">
                        <a:extLst>
                          <a:ext uri="{FF2B5EF4-FFF2-40B4-BE49-F238E27FC236}">
                            <a16:creationId xmlns:a16="http://schemas.microsoft.com/office/drawing/2014/main" id="{6B3BCF7C-4204-4B1A-8371-96E859FC8425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uppieren 82">
                          <a:extLst>
                            <a:ext uri="{FF2B5EF4-FFF2-40B4-BE49-F238E27FC236}">
                              <a16:creationId xmlns:a16="http://schemas.microsoft.com/office/drawing/2014/main" id="{31CF95CD-48BB-4659-870A-21584266D83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Ellipse 77">
                            <a:extLst>
                              <a:ext uri="{FF2B5EF4-FFF2-40B4-BE49-F238E27FC236}">
                                <a16:creationId xmlns:a16="http://schemas.microsoft.com/office/drawing/2014/main" id="{871E1954-F3FD-427D-8FFA-F2883967354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80" name="Ellipse 79">
                            <a:extLst>
                              <a:ext uri="{FF2B5EF4-FFF2-40B4-BE49-F238E27FC236}">
                                <a16:creationId xmlns:a16="http://schemas.microsoft.com/office/drawing/2014/main" id="{B655BD1D-8AE2-43E7-B1D4-17923D0E017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2" name="Ellipse 81">
                          <a:extLst>
                            <a:ext uri="{FF2B5EF4-FFF2-40B4-BE49-F238E27FC236}">
                              <a16:creationId xmlns:a16="http://schemas.microsoft.com/office/drawing/2014/main" id="{9F92C461-5E10-49F3-B4F0-F320512C075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5" name="Ellipse 84">
                        <a:extLst>
                          <a:ext uri="{FF2B5EF4-FFF2-40B4-BE49-F238E27FC236}">
                            <a16:creationId xmlns:a16="http://schemas.microsoft.com/office/drawing/2014/main" id="{A6D57951-375C-41E9-BF45-DFC40F8E0A1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88" name="Ellipse 87">
                      <a:extLst>
                        <a:ext uri="{FF2B5EF4-FFF2-40B4-BE49-F238E27FC236}">
                          <a16:creationId xmlns:a16="http://schemas.microsoft.com/office/drawing/2014/main" id="{E4A4216D-DF9B-4DD9-989C-1F4040F3F4F7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dirty="0"/>
                        <a:t> </a:t>
                      </a:r>
                    </a:p>
                  </p:txBody>
                </p:sp>
              </p:grpSp>
              <p:sp>
                <p:nvSpPr>
                  <p:cNvPr id="92" name="Ellipse 91">
                    <a:extLst>
                      <a:ext uri="{FF2B5EF4-FFF2-40B4-BE49-F238E27FC236}">
                        <a16:creationId xmlns:a16="http://schemas.microsoft.com/office/drawing/2014/main" id="{3DCCC81D-9EE7-47A8-8A4C-74B5E047A33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 dirty="0"/>
                      <a:t> </a:t>
                    </a:r>
                  </a:p>
                </p:txBody>
              </p:sp>
            </p:grpSp>
            <p:sp>
              <p:nvSpPr>
                <p:cNvPr id="95" name="Ellipse 94">
                  <a:extLst>
                    <a:ext uri="{FF2B5EF4-FFF2-40B4-BE49-F238E27FC236}">
                      <a16:creationId xmlns:a16="http://schemas.microsoft.com/office/drawing/2014/main" id="{9985F9FD-CFFB-417E-A560-28BD7BC7EE86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 dirty="0"/>
                    <a:t> </a:t>
                  </a:r>
                </a:p>
              </p:txBody>
            </p:sp>
          </p:grp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9A923F7B-7D75-4E04-AE62-D5B99F6457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102" name="Ellipse 101">
                <a:extLst>
                  <a:ext uri="{FF2B5EF4-FFF2-40B4-BE49-F238E27FC236}">
                    <a16:creationId xmlns:a16="http://schemas.microsoft.com/office/drawing/2014/main" id="{F0239D2C-73EF-42E3-B73F-E69B7C27F65B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59BA1C3D-ADED-4596-8A9D-3DEC7E848945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108" name="Ellipse 107">
                <a:extLst>
                  <a:ext uri="{FF2B5EF4-FFF2-40B4-BE49-F238E27FC236}">
                    <a16:creationId xmlns:a16="http://schemas.microsoft.com/office/drawing/2014/main" id="{015F2BFA-6803-42A0-A870-794B120EF574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110" name="Ellipse 109">
                <a:extLst>
                  <a:ext uri="{FF2B5EF4-FFF2-40B4-BE49-F238E27FC236}">
                    <a16:creationId xmlns:a16="http://schemas.microsoft.com/office/drawing/2014/main" id="{E09A173D-9FE5-446C-B59E-5D7C0A00BF6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</p:grp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974C3792-995F-4717-8C8B-089BBA7DE9C7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r>
                <a:rPr lang="de-DE" dirty="0"/>
                <a:t> </a:t>
              </a:r>
            </a:p>
          </p:txBody>
        </p:sp>
      </p:grpSp>
      <p:sp>
        <p:nvSpPr>
          <p:cNvPr id="23" name="Freihandform: Form 22">
            <a:extLst>
              <a:ext uri="{FF2B5EF4-FFF2-40B4-BE49-F238E27FC236}">
                <a16:creationId xmlns:a16="http://schemas.microsoft.com/office/drawing/2014/main" id="{C8FD950B-0E2B-4905-8DE9-195E24B2ABE7}"/>
              </a:ext>
            </a:extLst>
          </p:cNvPr>
          <p:cNvSpPr/>
          <p:nvPr userDrawn="1"/>
        </p:nvSpPr>
        <p:spPr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68" name="Rechteck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273C520A-0126-47DA-A75B-1A38883907A2}"/>
              </a:ext>
            </a:extLst>
          </p:cNvPr>
          <p:cNvSpPr/>
          <p:nvPr userDrawn="1"/>
        </p:nvSpPr>
        <p:spPr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91" name="Rechteck 290">
            <a:extLst>
              <a:ext uri="{FF2B5EF4-FFF2-40B4-BE49-F238E27FC236}">
                <a16:creationId xmlns:a16="http://schemas.microsoft.com/office/drawing/2014/main" id="{AB12487D-8BC9-4BEB-B6A7-B9DD702B2BD3}"/>
              </a:ext>
            </a:extLst>
          </p:cNvPr>
          <p:cNvSpPr/>
          <p:nvPr userDrawn="1"/>
        </p:nvSpPr>
        <p:spPr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297" name="Grafik 296">
            <a:extLst>
              <a:ext uri="{FF2B5EF4-FFF2-40B4-BE49-F238E27FC236}">
                <a16:creationId xmlns:a16="http://schemas.microsoft.com/office/drawing/2014/main" id="{AEE6DE36-A3C9-4D40-B471-F49B6A875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fik 298">
            <a:extLst>
              <a:ext uri="{FF2B5EF4-FFF2-40B4-BE49-F238E27FC236}">
                <a16:creationId xmlns:a16="http://schemas.microsoft.com/office/drawing/2014/main" id="{99FF86FA-8891-4235-B88B-CFCA3B57E5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7ADD6DC9-9036-47C7-AAE5-8AF23CE0C81D}"/>
              </a:ext>
            </a:extLst>
          </p:cNvPr>
          <p:cNvCxnSpPr>
            <a:cxnSpLocks/>
          </p:cNvCxnSpPr>
          <p:nvPr userDrawn="1"/>
        </p:nvCxnSpPr>
        <p:spPr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08027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tvergleic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10182226" cy="1325880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2785225-FC1B-45E9-82D0-A13EF8F061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80744" y="2203704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de-DE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de-DE" sz="1000"/>
            </a:lvl2pPr>
            <a:lvl3pPr>
              <a:defRPr lang="de-DE" sz="1000"/>
            </a:lvl3pPr>
            <a:lvl4pPr>
              <a:defRPr lang="de-DE" sz="1000"/>
            </a:lvl4pPr>
            <a:lvl5pPr>
              <a:defRPr lang="de-DE" sz="1000"/>
            </a:lvl5pPr>
          </a:lstStyle>
          <a:p>
            <a:pPr lvl="0" rtl="0"/>
            <a:r>
              <a:rPr lang="de-DE"/>
              <a:t>Text hinzufügen</a:t>
            </a:r>
          </a:p>
        </p:txBody>
      </p:sp>
      <p:sp>
        <p:nvSpPr>
          <p:cNvPr id="30" name="Textplatzhalter 8">
            <a:extLst>
              <a:ext uri="{FF2B5EF4-FFF2-40B4-BE49-F238E27FC236}">
                <a16:creationId xmlns:a16="http://schemas.microsoft.com/office/drawing/2014/main" id="{70F3FFA0-BD69-4D83-ABB7-496D4AF91A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25880" y="3465576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de-DE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de-DE" sz="1000"/>
            </a:lvl2pPr>
            <a:lvl3pPr>
              <a:defRPr lang="de-DE" sz="1000"/>
            </a:lvl3pPr>
            <a:lvl4pPr>
              <a:defRPr lang="de-DE" sz="1000"/>
            </a:lvl4pPr>
            <a:lvl5pPr>
              <a:defRPr lang="de-DE" sz="1000"/>
            </a:lvl5pPr>
          </a:lstStyle>
          <a:p>
            <a:pPr lvl="0" rtl="0"/>
            <a:r>
              <a:rPr lang="de-DE"/>
              <a:t>Text hinzufügen</a:t>
            </a:r>
          </a:p>
        </p:txBody>
      </p:sp>
      <p:sp>
        <p:nvSpPr>
          <p:cNvPr id="32" name="Textplatzhalter 8">
            <a:extLst>
              <a:ext uri="{FF2B5EF4-FFF2-40B4-BE49-F238E27FC236}">
                <a16:creationId xmlns:a16="http://schemas.microsoft.com/office/drawing/2014/main" id="{49AF8CA2-03BC-4B43-978A-2B68EABFDC4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25880" y="4745736"/>
            <a:ext cx="1463040" cy="7858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de-DE"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lang="de-DE" sz="1000"/>
            </a:lvl2pPr>
            <a:lvl3pPr>
              <a:defRPr lang="de-DE" sz="1000"/>
            </a:lvl3pPr>
            <a:lvl4pPr>
              <a:defRPr lang="de-DE" sz="1000"/>
            </a:lvl4pPr>
            <a:lvl5pPr>
              <a:defRPr lang="de-DE" sz="1000"/>
            </a:lvl5pPr>
          </a:lstStyle>
          <a:p>
            <a:pPr lvl="0" rtl="0"/>
            <a:r>
              <a:rPr lang="de-DE"/>
              <a:t>Text hinzufügen</a:t>
            </a:r>
          </a:p>
        </p:txBody>
      </p:sp>
      <p:sp>
        <p:nvSpPr>
          <p:cNvPr id="63" name="Datumsplatzhalt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96833738-63D7-4DAA-92B0-C4286C4F836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89704" y="2624328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de-DE" sz="2000">
                <a:solidFill>
                  <a:schemeClr val="tx2"/>
                </a:solidFill>
              </a:defRPr>
            </a:lvl1pPr>
            <a:lvl2pPr>
              <a:defRPr lang="de-DE" sz="1600">
                <a:solidFill>
                  <a:schemeClr val="tx2"/>
                </a:solidFill>
              </a:defRPr>
            </a:lvl2pPr>
            <a:lvl3pPr>
              <a:defRPr lang="de-DE" sz="1600">
                <a:solidFill>
                  <a:schemeClr val="tx2"/>
                </a:solidFill>
              </a:defRPr>
            </a:lvl3pPr>
            <a:lvl4pPr>
              <a:defRPr lang="de-DE" sz="1600">
                <a:solidFill>
                  <a:schemeClr val="tx2"/>
                </a:solidFill>
              </a:defRPr>
            </a:lvl4pPr>
            <a:lvl5pPr>
              <a:defRPr lang="de-DE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6" name="Textplatzhalter 14">
            <a:extLst>
              <a:ext uri="{FF2B5EF4-FFF2-40B4-BE49-F238E27FC236}">
                <a16:creationId xmlns:a16="http://schemas.microsoft.com/office/drawing/2014/main" id="{EAF6FAB7-3D8F-43EF-801E-D9E6948A840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89704" y="3904488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de-DE" sz="2000">
                <a:solidFill>
                  <a:schemeClr val="tx2"/>
                </a:solidFill>
              </a:defRPr>
            </a:lvl1pPr>
            <a:lvl2pPr>
              <a:defRPr lang="de-DE" sz="1600">
                <a:solidFill>
                  <a:schemeClr val="tx2"/>
                </a:solidFill>
              </a:defRPr>
            </a:lvl2pPr>
            <a:lvl3pPr>
              <a:defRPr lang="de-DE" sz="1600">
                <a:solidFill>
                  <a:schemeClr val="tx2"/>
                </a:solidFill>
              </a:defRPr>
            </a:lvl3pPr>
            <a:lvl4pPr>
              <a:defRPr lang="de-DE" sz="1600">
                <a:solidFill>
                  <a:schemeClr val="tx2"/>
                </a:solidFill>
              </a:defRPr>
            </a:lvl4pPr>
            <a:lvl5pPr>
              <a:defRPr lang="de-DE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8" name="Textplatzhalter 14">
            <a:extLst>
              <a:ext uri="{FF2B5EF4-FFF2-40B4-BE49-F238E27FC236}">
                <a16:creationId xmlns:a16="http://schemas.microsoft.com/office/drawing/2014/main" id="{13A498D1-E978-4C02-8712-EA7A16D153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89704" y="5157216"/>
            <a:ext cx="6153912" cy="941832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de-DE" sz="2000">
                <a:solidFill>
                  <a:schemeClr val="tx2"/>
                </a:solidFill>
              </a:defRPr>
            </a:lvl1pPr>
            <a:lvl2pPr>
              <a:defRPr lang="de-DE" sz="1600">
                <a:solidFill>
                  <a:schemeClr val="tx2"/>
                </a:solidFill>
              </a:defRPr>
            </a:lvl2pPr>
            <a:lvl3pPr>
              <a:defRPr lang="de-DE" sz="1600">
                <a:solidFill>
                  <a:schemeClr val="tx2"/>
                </a:solidFill>
              </a:defRPr>
            </a:lvl3pPr>
            <a:lvl4pPr>
              <a:defRPr lang="de-DE" sz="1600">
                <a:solidFill>
                  <a:schemeClr val="tx2"/>
                </a:solidFill>
              </a:defRPr>
            </a:lvl4pPr>
            <a:lvl5pPr>
              <a:defRPr lang="de-DE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44" name="Freihandform: Form 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F8E4D1E-5580-4429-B822-B0ACA17BF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628EFE5A-E7ED-42E0-B4F7-CD6FB9AC0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99E5560-6CE0-4494-96B0-E58711D43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F242903C-0FC5-4F7E-A59A-1B57A8012C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502427F1-9BD1-40C4-8447-54CA2F762B28}"/>
                </a:ext>
              </a:extLst>
            </p:cNvPr>
            <p:cNvSpPr/>
            <p:nvPr userDrawn="1"/>
          </p:nvSpPr>
          <p:spPr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9D896F91-3D1D-4BF4-B726-B6B1034E68C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72AAC415-7A20-4A4D-80B1-B4AD3D514249}"/>
                </a:ext>
              </a:extLst>
            </p:cNvPr>
            <p:cNvSpPr/>
            <p:nvPr userDrawn="1"/>
          </p:nvSpPr>
          <p:spPr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64" name="Fußzeilenplatzhalt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65" name="Foliennummernplatzhalt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62456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de-DE" sz="1600"/>
            </a:lvl1pPr>
            <a:lvl2pPr>
              <a:lnSpc>
                <a:spcPts val="2000"/>
              </a:lnSpc>
              <a:defRPr lang="de-DE" sz="1600"/>
            </a:lvl2pPr>
            <a:lvl3pPr>
              <a:lnSpc>
                <a:spcPts val="2000"/>
              </a:lnSpc>
              <a:defRPr lang="de-DE" sz="1600"/>
            </a:lvl3pPr>
            <a:lvl4pPr>
              <a:lnSpc>
                <a:spcPts val="2000"/>
              </a:lnSpc>
              <a:defRPr lang="de-DE" sz="1600"/>
            </a:lvl4pPr>
            <a:lvl5pPr>
              <a:lnSpc>
                <a:spcPts val="2000"/>
              </a:lnSpc>
              <a:defRPr lang="de-DE" sz="16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de-DE"/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4487" y="2352675"/>
            <a:ext cx="4297680" cy="45720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3344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de-DE" sz="1600"/>
            </a:lvl1pPr>
            <a:lvl2pPr>
              <a:lnSpc>
                <a:spcPts val="2000"/>
              </a:lnSpc>
              <a:defRPr lang="de-DE" sz="1600"/>
            </a:lvl2pPr>
            <a:lvl3pPr>
              <a:lnSpc>
                <a:spcPts val="2000"/>
              </a:lnSpc>
              <a:defRPr lang="de-DE" sz="1600"/>
            </a:lvl3pPr>
            <a:lvl4pPr>
              <a:lnSpc>
                <a:spcPts val="2000"/>
              </a:lnSpc>
              <a:defRPr lang="de-DE" sz="1600"/>
            </a:lvl4pPr>
            <a:lvl5pPr>
              <a:lnSpc>
                <a:spcPts val="2000"/>
              </a:lnSpc>
              <a:defRPr lang="de-DE" sz="16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de-DE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2" name="Bild 11" descr="Ein schwarzweiß gestreiftes Muster&#10;&#10;Die Beschreibung wurde automatisch mit geringem Zuverlässigkeitsgrad generiert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31" name="Grafik 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umsplatzhalt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34" name="Foliennummernplatzhalt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ttbewerbsdiagram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1896" y="2355182"/>
            <a:ext cx="1980000" cy="36576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/>
              <a:t>TITEL FÜR QUADRANT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0771" y="3383280"/>
            <a:ext cx="1980000" cy="36576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de-DE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/>
              <a:t>TITEL FÜR QUADRANT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71870" y="3383280"/>
            <a:ext cx="1980000" cy="36576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de-DE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/>
              <a:t>TITEL FÜR QUADRANT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750" y="4933275"/>
            <a:ext cx="1980000" cy="36576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/>
              <a:t>TITEL FÜR QUADRANT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BF4C06-0880-4F64-AC8F-328C5513C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056531B-7079-455E-BCF7-DB094C331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61F2D70-0FC3-41BD-9F38-7F41F0134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17210727-8680-449A-9AC7-094F823C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C53C0381-DF18-4C74-B221-47035650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6338C9D5-18F2-4E98-9B4B-F691BC24D0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650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ktion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800850" cy="1325880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CBECFE1-9F80-4EFE-9699-3A240475E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E5E36EA0-9B77-4A31-A56A-93DEC2F87C2C}"/>
                </a:ext>
              </a:extLst>
            </p:cNvPr>
            <p:cNvGrpSpPr/>
            <p:nvPr userDrawn="1"/>
          </p:nvGrpSpPr>
          <p:grpSpPr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hteck 23">
                <a:extLst>
                  <a:ext uri="{FF2B5EF4-FFF2-40B4-BE49-F238E27FC236}">
                    <a16:creationId xmlns:a16="http://schemas.microsoft.com/office/drawing/2014/main" id="{F5ED01E4-35BF-4165-86B2-E3BDFD91DEE3}"/>
                  </a:ext>
                </a:extLst>
              </p:cNvPr>
              <p:cNvSpPr/>
              <p:nvPr userDrawn="1"/>
            </p:nvSpPr>
            <p:spPr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B7E6DD28-C71B-4484-973A-D12A277300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hteck 23">
                <a:extLst>
                  <a:ext uri="{FF2B5EF4-FFF2-40B4-BE49-F238E27FC236}">
                    <a16:creationId xmlns:a16="http://schemas.microsoft.com/office/drawing/2014/main" id="{AB403917-256D-4254-A12F-F8BD19470C42}"/>
                  </a:ext>
                </a:extLst>
              </p:cNvPr>
              <p:cNvSpPr/>
              <p:nvPr userDrawn="1"/>
            </p:nvSpPr>
            <p:spPr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id="{EB06A536-5FCB-4761-9EFF-D54BE44B1F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94213EEF-F759-4045-9F53-49C1B4ECED53}"/>
                  </a:ext>
                </a:extLst>
              </p:cNvPr>
              <p:cNvGrpSpPr/>
              <p:nvPr userDrawn="1"/>
            </p:nvGrpSpPr>
            <p:grpSpPr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ihandform: Form 90">
                  <a:extLst>
                    <a:ext uri="{FF2B5EF4-FFF2-40B4-BE49-F238E27FC236}">
                      <a16:creationId xmlns:a16="http://schemas.microsoft.com/office/drawing/2014/main" id="{2EA4D38A-6ACD-4296-B454-E5BD7EAC7990}"/>
                    </a:ext>
                  </a:extLst>
                </p:cNvPr>
                <p:cNvSpPr/>
                <p:nvPr userDrawn="1"/>
              </p:nvSpPr>
              <p:spPr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  <p:sp>
              <p:nvSpPr>
                <p:cNvPr id="90" name="Freihandform: Form 89">
                  <a:extLst>
                    <a:ext uri="{FF2B5EF4-FFF2-40B4-BE49-F238E27FC236}">
                      <a16:creationId xmlns:a16="http://schemas.microsoft.com/office/drawing/2014/main" id="{74E32D04-F635-443B-B642-A509F0473CB5}"/>
                    </a:ext>
                  </a:extLst>
                </p:cNvPr>
                <p:cNvSpPr/>
                <p:nvPr userDrawn="1"/>
              </p:nvSpPr>
              <p:spPr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  <p:sp>
              <p:nvSpPr>
                <p:cNvPr id="89" name="Freihandform: Form 88">
                  <a:extLst>
                    <a:ext uri="{FF2B5EF4-FFF2-40B4-BE49-F238E27FC236}">
                      <a16:creationId xmlns:a16="http://schemas.microsoft.com/office/drawing/2014/main" id="{C95F7659-0C0B-4798-8392-E6B36B62DEA4}"/>
                    </a:ext>
                  </a:extLst>
                </p:cNvPr>
                <p:cNvSpPr/>
                <p:nvPr userDrawn="1"/>
              </p:nvSpPr>
              <p:spPr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  <p:sp>
              <p:nvSpPr>
                <p:cNvPr id="88" name="Freihandform: Form 87">
                  <a:extLst>
                    <a:ext uri="{FF2B5EF4-FFF2-40B4-BE49-F238E27FC236}">
                      <a16:creationId xmlns:a16="http://schemas.microsoft.com/office/drawing/2014/main" id="{ABB69ABA-A9D2-4649-A1AB-E12AA2D2C8E7}"/>
                    </a:ext>
                  </a:extLst>
                </p:cNvPr>
                <p:cNvSpPr/>
                <p:nvPr userDrawn="1"/>
              </p:nvSpPr>
              <p:spPr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  <p:sp>
              <p:nvSpPr>
                <p:cNvPr id="87" name="Freihandform: Form 86">
                  <a:extLst>
                    <a:ext uri="{FF2B5EF4-FFF2-40B4-BE49-F238E27FC236}">
                      <a16:creationId xmlns:a16="http://schemas.microsoft.com/office/drawing/2014/main" id="{8B88CE23-E34F-470C-8C56-46C08322365F}"/>
                    </a:ext>
                  </a:extLst>
                </p:cNvPr>
                <p:cNvSpPr/>
                <p:nvPr userDrawn="1"/>
              </p:nvSpPr>
              <p:spPr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  <p:sp>
              <p:nvSpPr>
                <p:cNvPr id="86" name="Freihandform: Form 85">
                  <a:extLst>
                    <a:ext uri="{FF2B5EF4-FFF2-40B4-BE49-F238E27FC236}">
                      <a16:creationId xmlns:a16="http://schemas.microsoft.com/office/drawing/2014/main" id="{75BCEDE2-961E-42E0-AF9C-3D070C974007}"/>
                    </a:ext>
                  </a:extLst>
                </p:cNvPr>
                <p:cNvSpPr/>
                <p:nvPr userDrawn="1"/>
              </p:nvSpPr>
              <p:spPr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  <p:sp>
              <p:nvSpPr>
                <p:cNvPr id="85" name="Freihandform: Form 84">
                  <a:extLst>
                    <a:ext uri="{FF2B5EF4-FFF2-40B4-BE49-F238E27FC236}">
                      <a16:creationId xmlns:a16="http://schemas.microsoft.com/office/drawing/2014/main" id="{FB930397-7A2A-4C50-9EC9-7E3107D065D2}"/>
                    </a:ext>
                  </a:extLst>
                </p:cNvPr>
                <p:cNvSpPr/>
                <p:nvPr userDrawn="1"/>
              </p:nvSpPr>
              <p:spPr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  <p:sp>
              <p:nvSpPr>
                <p:cNvPr id="84" name="Freihandform: Form 83">
                  <a:extLst>
                    <a:ext uri="{FF2B5EF4-FFF2-40B4-BE49-F238E27FC236}">
                      <a16:creationId xmlns:a16="http://schemas.microsoft.com/office/drawing/2014/main" id="{8CA98174-D81B-4241-92F9-D0D2028FFEA9}"/>
                    </a:ext>
                  </a:extLst>
                </p:cNvPr>
                <p:cNvSpPr/>
                <p:nvPr userDrawn="1"/>
              </p:nvSpPr>
              <p:spPr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  <p:sp>
              <p:nvSpPr>
                <p:cNvPr id="83" name="Freihandform: Form 82">
                  <a:extLst>
                    <a:ext uri="{FF2B5EF4-FFF2-40B4-BE49-F238E27FC236}">
                      <a16:creationId xmlns:a16="http://schemas.microsoft.com/office/drawing/2014/main" id="{E4CE4FB8-5E60-4288-B2FA-CF9316ED449F}"/>
                    </a:ext>
                  </a:extLst>
                </p:cNvPr>
                <p:cNvSpPr/>
                <p:nvPr userDrawn="1"/>
              </p:nvSpPr>
              <p:spPr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  <p:sp>
              <p:nvSpPr>
                <p:cNvPr id="82" name="Freihandform: Form 81">
                  <a:extLst>
                    <a:ext uri="{FF2B5EF4-FFF2-40B4-BE49-F238E27FC236}">
                      <a16:creationId xmlns:a16="http://schemas.microsoft.com/office/drawing/2014/main" id="{6F69FE5C-0AF0-42F6-A721-9E2244C967AA}"/>
                    </a:ext>
                  </a:extLst>
                </p:cNvPr>
                <p:cNvSpPr/>
                <p:nvPr userDrawn="1"/>
              </p:nvSpPr>
              <p:spPr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  <p:sp>
              <p:nvSpPr>
                <p:cNvPr id="81" name="Freihandform: Form 80">
                  <a:extLst>
                    <a:ext uri="{FF2B5EF4-FFF2-40B4-BE49-F238E27FC236}">
                      <a16:creationId xmlns:a16="http://schemas.microsoft.com/office/drawing/2014/main" id="{E8311083-D41B-4770-B6A9-AFA83AAF2885}"/>
                    </a:ext>
                  </a:extLst>
                </p:cNvPr>
                <p:cNvSpPr/>
                <p:nvPr userDrawn="1"/>
              </p:nvSpPr>
              <p:spPr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  <p:sp>
              <p:nvSpPr>
                <p:cNvPr id="80" name="Freihandform: Form 79">
                  <a:extLst>
                    <a:ext uri="{FF2B5EF4-FFF2-40B4-BE49-F238E27FC236}">
                      <a16:creationId xmlns:a16="http://schemas.microsoft.com/office/drawing/2014/main" id="{730A62EE-9416-445D-B0B2-018F008614B8}"/>
                    </a:ext>
                  </a:extLst>
                </p:cNvPr>
                <p:cNvSpPr/>
                <p:nvPr userDrawn="1"/>
              </p:nvSpPr>
              <p:spPr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  <p:sp>
              <p:nvSpPr>
                <p:cNvPr id="79" name="Freihandform: Form 78">
                  <a:extLst>
                    <a:ext uri="{FF2B5EF4-FFF2-40B4-BE49-F238E27FC236}">
                      <a16:creationId xmlns:a16="http://schemas.microsoft.com/office/drawing/2014/main" id="{4A92E211-EBEF-4E62-97FD-46ECC42436DF}"/>
                    </a:ext>
                  </a:extLst>
                </p:cNvPr>
                <p:cNvSpPr/>
                <p:nvPr userDrawn="1"/>
              </p:nvSpPr>
              <p:spPr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  <p:sp>
              <p:nvSpPr>
                <p:cNvPr id="78" name="Freihandform: Form 77">
                  <a:extLst>
                    <a:ext uri="{FF2B5EF4-FFF2-40B4-BE49-F238E27FC236}">
                      <a16:creationId xmlns:a16="http://schemas.microsoft.com/office/drawing/2014/main" id="{CC8A63A1-564C-478A-B490-96E1C76014CC}"/>
                    </a:ext>
                  </a:extLst>
                </p:cNvPr>
                <p:cNvSpPr/>
                <p:nvPr userDrawn="1"/>
              </p:nvSpPr>
              <p:spPr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  <p:sp>
              <p:nvSpPr>
                <p:cNvPr id="77" name="Freihandform: Form 76">
                  <a:extLst>
                    <a:ext uri="{FF2B5EF4-FFF2-40B4-BE49-F238E27FC236}">
                      <a16:creationId xmlns:a16="http://schemas.microsoft.com/office/drawing/2014/main" id="{4162FC41-462F-4E99-AACA-F5B9C804FB14}"/>
                    </a:ext>
                  </a:extLst>
                </p:cNvPr>
                <p:cNvSpPr/>
                <p:nvPr userDrawn="1"/>
              </p:nvSpPr>
              <p:spPr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  <p:sp>
              <p:nvSpPr>
                <p:cNvPr id="76" name="Freihandform: Form 75">
                  <a:extLst>
                    <a:ext uri="{FF2B5EF4-FFF2-40B4-BE49-F238E27FC236}">
                      <a16:creationId xmlns:a16="http://schemas.microsoft.com/office/drawing/2014/main" id="{1F9B61AC-B03D-4064-9DE6-9818F53F333C}"/>
                    </a:ext>
                  </a:extLst>
                </p:cNvPr>
                <p:cNvSpPr/>
                <p:nvPr userDrawn="1"/>
              </p:nvSpPr>
              <p:spPr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  <p:sp>
              <p:nvSpPr>
                <p:cNvPr id="73" name="Freihandform: Form 72">
                  <a:extLst>
                    <a:ext uri="{FF2B5EF4-FFF2-40B4-BE49-F238E27FC236}">
                      <a16:creationId xmlns:a16="http://schemas.microsoft.com/office/drawing/2014/main" id="{C104BA00-790F-438D-AC93-117E23CF2099}"/>
                    </a:ext>
                  </a:extLst>
                </p:cNvPr>
                <p:cNvSpPr/>
                <p:nvPr userDrawn="1"/>
              </p:nvSpPr>
              <p:spPr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de-DE"/>
                  </a:defPPr>
                </a:lstStyle>
                <a:p>
                  <a:pPr algn="ctr" rtl="0"/>
                  <a:endParaRPr lang="de-DE" dirty="0"/>
                </a:p>
              </p:txBody>
            </p:sp>
          </p:grpSp>
          <p:sp>
            <p:nvSpPr>
              <p:cNvPr id="101" name="Freihandform: Form 100">
                <a:extLst>
                  <a:ext uri="{FF2B5EF4-FFF2-40B4-BE49-F238E27FC236}">
                    <a16:creationId xmlns:a16="http://schemas.microsoft.com/office/drawing/2014/main" id="{788A3CD7-1915-41CF-9FB5-E6FEDCA8F19C}"/>
                  </a:ext>
                </a:extLst>
              </p:cNvPr>
              <p:cNvSpPr/>
              <p:nvPr userDrawn="1"/>
            </p:nvSpPr>
            <p:spPr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33" name="Freihandform: Form 132">
                <a:extLst>
                  <a:ext uri="{FF2B5EF4-FFF2-40B4-BE49-F238E27FC236}">
                    <a16:creationId xmlns:a16="http://schemas.microsoft.com/office/drawing/2014/main" id="{3591DEB5-C98C-4EF8-AA57-B8F45C484FF4}"/>
                  </a:ext>
                </a:extLst>
              </p:cNvPr>
              <p:cNvSpPr/>
              <p:nvPr userDrawn="1"/>
            </p:nvSpPr>
            <p:spPr>
              <a:xfrm>
                <a:off x="-7601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55" name="Freihandform: Form 154">
                <a:extLst>
                  <a:ext uri="{FF2B5EF4-FFF2-40B4-BE49-F238E27FC236}">
                    <a16:creationId xmlns:a16="http://schemas.microsoft.com/office/drawing/2014/main" id="{6FFCF0CF-3167-4E3E-BD4A-236ACC247EC0}"/>
                  </a:ext>
                </a:extLst>
              </p:cNvPr>
              <p:cNvSpPr/>
              <p:nvPr/>
            </p:nvSpPr>
            <p:spPr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54" name="Freihandform: Form 153">
                <a:extLst>
                  <a:ext uri="{FF2B5EF4-FFF2-40B4-BE49-F238E27FC236}">
                    <a16:creationId xmlns:a16="http://schemas.microsoft.com/office/drawing/2014/main" id="{AB47A61A-6E4C-49A5-A2E8-2410A107CC2A}"/>
                  </a:ext>
                </a:extLst>
              </p:cNvPr>
              <p:cNvSpPr/>
              <p:nvPr/>
            </p:nvSpPr>
            <p:spPr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53" name="Freihandform: Form 152">
                <a:extLst>
                  <a:ext uri="{FF2B5EF4-FFF2-40B4-BE49-F238E27FC236}">
                    <a16:creationId xmlns:a16="http://schemas.microsoft.com/office/drawing/2014/main" id="{FC8CDBA7-BF04-4719-8D66-513A71ECCAFF}"/>
                  </a:ext>
                </a:extLst>
              </p:cNvPr>
              <p:cNvSpPr/>
              <p:nvPr/>
            </p:nvSpPr>
            <p:spPr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52" name="Freihandform: Form 151">
                <a:extLst>
                  <a:ext uri="{FF2B5EF4-FFF2-40B4-BE49-F238E27FC236}">
                    <a16:creationId xmlns:a16="http://schemas.microsoft.com/office/drawing/2014/main" id="{79CDC826-71AB-4245-AC5F-8DC9DB2BBCE0}"/>
                  </a:ext>
                </a:extLst>
              </p:cNvPr>
              <p:cNvSpPr/>
              <p:nvPr/>
            </p:nvSpPr>
            <p:spPr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51" name="Freihandform: Form 150">
                <a:extLst>
                  <a:ext uri="{FF2B5EF4-FFF2-40B4-BE49-F238E27FC236}">
                    <a16:creationId xmlns:a16="http://schemas.microsoft.com/office/drawing/2014/main" id="{4DE1670F-43B8-4EA8-878C-AC3FF1921E21}"/>
                  </a:ext>
                </a:extLst>
              </p:cNvPr>
              <p:cNvSpPr/>
              <p:nvPr/>
            </p:nvSpPr>
            <p:spPr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50" name="Freihandform: Form 149">
                <a:extLst>
                  <a:ext uri="{FF2B5EF4-FFF2-40B4-BE49-F238E27FC236}">
                    <a16:creationId xmlns:a16="http://schemas.microsoft.com/office/drawing/2014/main" id="{4AE780ED-EF51-4AD7-A73F-01E563D0E8BC}"/>
                  </a:ext>
                </a:extLst>
              </p:cNvPr>
              <p:cNvSpPr/>
              <p:nvPr/>
            </p:nvSpPr>
            <p:spPr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49" name="Freihandform: Form 148">
                <a:extLst>
                  <a:ext uri="{FF2B5EF4-FFF2-40B4-BE49-F238E27FC236}">
                    <a16:creationId xmlns:a16="http://schemas.microsoft.com/office/drawing/2014/main" id="{BE269AE3-65CE-4B86-B8B1-413783695039}"/>
                  </a:ext>
                </a:extLst>
              </p:cNvPr>
              <p:cNvSpPr/>
              <p:nvPr/>
            </p:nvSpPr>
            <p:spPr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48" name="Freihandform: Form 147">
                <a:extLst>
                  <a:ext uri="{FF2B5EF4-FFF2-40B4-BE49-F238E27FC236}">
                    <a16:creationId xmlns:a16="http://schemas.microsoft.com/office/drawing/2014/main" id="{C35E0649-74BB-4271-BE7D-1F2ED094753E}"/>
                  </a:ext>
                </a:extLst>
              </p:cNvPr>
              <p:cNvSpPr/>
              <p:nvPr/>
            </p:nvSpPr>
            <p:spPr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47" name="Freihandform: Form 146">
                <a:extLst>
                  <a:ext uri="{FF2B5EF4-FFF2-40B4-BE49-F238E27FC236}">
                    <a16:creationId xmlns:a16="http://schemas.microsoft.com/office/drawing/2014/main" id="{6C2D71F3-0A7A-4745-A34F-CE00E95F927C}"/>
                  </a:ext>
                </a:extLst>
              </p:cNvPr>
              <p:cNvSpPr/>
              <p:nvPr/>
            </p:nvSpPr>
            <p:spPr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46" name="Freihandform: Form 145">
                <a:extLst>
                  <a:ext uri="{FF2B5EF4-FFF2-40B4-BE49-F238E27FC236}">
                    <a16:creationId xmlns:a16="http://schemas.microsoft.com/office/drawing/2014/main" id="{51BF2AB6-6873-4ED8-98DB-4A9398AF7324}"/>
                  </a:ext>
                </a:extLst>
              </p:cNvPr>
              <p:cNvSpPr/>
              <p:nvPr/>
            </p:nvSpPr>
            <p:spPr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45" name="Freihandform: Form 144">
                <a:extLst>
                  <a:ext uri="{FF2B5EF4-FFF2-40B4-BE49-F238E27FC236}">
                    <a16:creationId xmlns:a16="http://schemas.microsoft.com/office/drawing/2014/main" id="{38BEE1DC-3180-496F-B9F2-0541143A9C65}"/>
                  </a:ext>
                </a:extLst>
              </p:cNvPr>
              <p:cNvSpPr/>
              <p:nvPr/>
            </p:nvSpPr>
            <p:spPr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44" name="Freihandform: Form 143">
                <a:extLst>
                  <a:ext uri="{FF2B5EF4-FFF2-40B4-BE49-F238E27FC236}">
                    <a16:creationId xmlns:a16="http://schemas.microsoft.com/office/drawing/2014/main" id="{D39D863D-C379-4E72-B276-53F62D7E2B98}"/>
                  </a:ext>
                </a:extLst>
              </p:cNvPr>
              <p:cNvSpPr/>
              <p:nvPr/>
            </p:nvSpPr>
            <p:spPr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43" name="Freihandform: Form 142">
                <a:extLst>
                  <a:ext uri="{FF2B5EF4-FFF2-40B4-BE49-F238E27FC236}">
                    <a16:creationId xmlns:a16="http://schemas.microsoft.com/office/drawing/2014/main" id="{9079BA6D-6450-46A6-9874-663ABFE497CE}"/>
                  </a:ext>
                </a:extLst>
              </p:cNvPr>
              <p:cNvSpPr/>
              <p:nvPr/>
            </p:nvSpPr>
            <p:spPr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42" name="Freihandform: Form 141">
                <a:extLst>
                  <a:ext uri="{FF2B5EF4-FFF2-40B4-BE49-F238E27FC236}">
                    <a16:creationId xmlns:a16="http://schemas.microsoft.com/office/drawing/2014/main" id="{A4CFFBA8-B565-42FA-9C0D-4FC6525B06C1}"/>
                  </a:ext>
                </a:extLst>
              </p:cNvPr>
              <p:cNvSpPr/>
              <p:nvPr/>
            </p:nvSpPr>
            <p:spPr>
              <a:xfrm rot="13500280">
                <a:off x="-105173" y="1017188"/>
                <a:ext cx="908383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41" name="Freihandform: Form 140">
                <a:extLst>
                  <a:ext uri="{FF2B5EF4-FFF2-40B4-BE49-F238E27FC236}">
                    <a16:creationId xmlns:a16="http://schemas.microsoft.com/office/drawing/2014/main" id="{98016DB4-3354-4E78-B07E-1D722297B864}"/>
                  </a:ext>
                </a:extLst>
              </p:cNvPr>
              <p:cNvSpPr/>
              <p:nvPr/>
            </p:nvSpPr>
            <p:spPr>
              <a:xfrm rot="13500280">
                <a:off x="-123024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40" name="Freihandform: Form 139">
                <a:extLst>
                  <a:ext uri="{FF2B5EF4-FFF2-40B4-BE49-F238E27FC236}">
                    <a16:creationId xmlns:a16="http://schemas.microsoft.com/office/drawing/2014/main" id="{0CB1EA35-0D05-4F13-871D-0CAB5CECD44A}"/>
                  </a:ext>
                </a:extLst>
              </p:cNvPr>
              <p:cNvSpPr/>
              <p:nvPr/>
            </p:nvSpPr>
            <p:spPr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39" name="Freihandform: Form 138">
                <a:extLst>
                  <a:ext uri="{FF2B5EF4-FFF2-40B4-BE49-F238E27FC236}">
                    <a16:creationId xmlns:a16="http://schemas.microsoft.com/office/drawing/2014/main" id="{17F84AF5-3C7F-4D42-92A9-CCA3CDB8EB55}"/>
                  </a:ext>
                </a:extLst>
              </p:cNvPr>
              <p:cNvSpPr/>
              <p:nvPr/>
            </p:nvSpPr>
            <p:spPr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38" name="Freihandform: Form 137">
                <a:extLst>
                  <a:ext uri="{FF2B5EF4-FFF2-40B4-BE49-F238E27FC236}">
                    <a16:creationId xmlns:a16="http://schemas.microsoft.com/office/drawing/2014/main" id="{FA8E90CE-90F4-42ED-AAAF-0F139BE4E3D5}"/>
                  </a:ext>
                </a:extLst>
              </p:cNvPr>
              <p:cNvSpPr/>
              <p:nvPr/>
            </p:nvSpPr>
            <p:spPr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37" name="Freihandform: Form 136">
                <a:extLst>
                  <a:ext uri="{FF2B5EF4-FFF2-40B4-BE49-F238E27FC236}">
                    <a16:creationId xmlns:a16="http://schemas.microsoft.com/office/drawing/2014/main" id="{7C1C105E-FE0D-4A36-AE5B-BBA110F6EE53}"/>
                  </a:ext>
                </a:extLst>
              </p:cNvPr>
              <p:cNvSpPr/>
              <p:nvPr userDrawn="1"/>
            </p:nvSpPr>
            <p:spPr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63" name="Freihandform: Form 162">
                <a:extLst>
                  <a:ext uri="{FF2B5EF4-FFF2-40B4-BE49-F238E27FC236}">
                    <a16:creationId xmlns:a16="http://schemas.microsoft.com/office/drawing/2014/main" id="{FEE07693-1822-40D4-88A4-0F663C787D7E}"/>
                  </a:ext>
                </a:extLst>
              </p:cNvPr>
              <p:cNvSpPr/>
              <p:nvPr userDrawn="1"/>
            </p:nvSpPr>
            <p:spPr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84" name="Freihandform: Form 183">
                <a:extLst>
                  <a:ext uri="{FF2B5EF4-FFF2-40B4-BE49-F238E27FC236}">
                    <a16:creationId xmlns:a16="http://schemas.microsoft.com/office/drawing/2014/main" id="{AD282910-ECE9-4B26-9656-AD1D41D44AC8}"/>
                  </a:ext>
                </a:extLst>
              </p:cNvPr>
              <p:cNvSpPr/>
              <p:nvPr userDrawn="1"/>
            </p:nvSpPr>
            <p:spPr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83" name="Freihandform: Form 182">
                <a:extLst>
                  <a:ext uri="{FF2B5EF4-FFF2-40B4-BE49-F238E27FC236}">
                    <a16:creationId xmlns:a16="http://schemas.microsoft.com/office/drawing/2014/main" id="{7C7A453C-4565-4652-9781-F1488009734C}"/>
                  </a:ext>
                </a:extLst>
              </p:cNvPr>
              <p:cNvSpPr/>
              <p:nvPr userDrawn="1"/>
            </p:nvSpPr>
            <p:spPr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82" name="Freihandform: Form 181">
                <a:extLst>
                  <a:ext uri="{FF2B5EF4-FFF2-40B4-BE49-F238E27FC236}">
                    <a16:creationId xmlns:a16="http://schemas.microsoft.com/office/drawing/2014/main" id="{DE479407-B0BB-45F1-A93D-05ED5B41F316}"/>
                  </a:ext>
                </a:extLst>
              </p:cNvPr>
              <p:cNvSpPr/>
              <p:nvPr userDrawn="1"/>
            </p:nvSpPr>
            <p:spPr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81" name="Freihandform: Form 180">
                <a:extLst>
                  <a:ext uri="{FF2B5EF4-FFF2-40B4-BE49-F238E27FC236}">
                    <a16:creationId xmlns:a16="http://schemas.microsoft.com/office/drawing/2014/main" id="{0271515D-B4B7-4502-B24F-DC5480444ED0}"/>
                  </a:ext>
                </a:extLst>
              </p:cNvPr>
              <p:cNvSpPr/>
              <p:nvPr userDrawn="1"/>
            </p:nvSpPr>
            <p:spPr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80" name="Freihandform: Form 179">
                <a:extLst>
                  <a:ext uri="{FF2B5EF4-FFF2-40B4-BE49-F238E27FC236}">
                    <a16:creationId xmlns:a16="http://schemas.microsoft.com/office/drawing/2014/main" id="{DB364732-EC14-4416-964A-13F3D77CDBBD}"/>
                  </a:ext>
                </a:extLst>
              </p:cNvPr>
              <p:cNvSpPr/>
              <p:nvPr userDrawn="1"/>
            </p:nvSpPr>
            <p:spPr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79" name="Freihandform: Form 178">
                <a:extLst>
                  <a:ext uri="{FF2B5EF4-FFF2-40B4-BE49-F238E27FC236}">
                    <a16:creationId xmlns:a16="http://schemas.microsoft.com/office/drawing/2014/main" id="{619347B5-2692-4514-B67B-159C25FA4940}"/>
                  </a:ext>
                </a:extLst>
              </p:cNvPr>
              <p:cNvSpPr/>
              <p:nvPr userDrawn="1"/>
            </p:nvSpPr>
            <p:spPr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78" name="Freihandform: Form 177">
                <a:extLst>
                  <a:ext uri="{FF2B5EF4-FFF2-40B4-BE49-F238E27FC236}">
                    <a16:creationId xmlns:a16="http://schemas.microsoft.com/office/drawing/2014/main" id="{E1746638-BCA2-4B8F-A315-9514E1973CDD}"/>
                  </a:ext>
                </a:extLst>
              </p:cNvPr>
              <p:cNvSpPr/>
              <p:nvPr userDrawn="1"/>
            </p:nvSpPr>
            <p:spPr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77" name="Freihandform: Form 176">
                <a:extLst>
                  <a:ext uri="{FF2B5EF4-FFF2-40B4-BE49-F238E27FC236}">
                    <a16:creationId xmlns:a16="http://schemas.microsoft.com/office/drawing/2014/main" id="{47F56D6B-560F-4123-9E05-11ACF383DF87}"/>
                  </a:ext>
                </a:extLst>
              </p:cNvPr>
              <p:cNvSpPr/>
              <p:nvPr userDrawn="1"/>
            </p:nvSpPr>
            <p:spPr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76" name="Freihandform: Form 175">
                <a:extLst>
                  <a:ext uri="{FF2B5EF4-FFF2-40B4-BE49-F238E27FC236}">
                    <a16:creationId xmlns:a16="http://schemas.microsoft.com/office/drawing/2014/main" id="{2FD3A4D4-C05F-4057-8408-6FF0887E068F}"/>
                  </a:ext>
                </a:extLst>
              </p:cNvPr>
              <p:cNvSpPr/>
              <p:nvPr userDrawn="1"/>
            </p:nvSpPr>
            <p:spPr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75" name="Freihandform: Form 174">
                <a:extLst>
                  <a:ext uri="{FF2B5EF4-FFF2-40B4-BE49-F238E27FC236}">
                    <a16:creationId xmlns:a16="http://schemas.microsoft.com/office/drawing/2014/main" id="{32EAC669-BA43-4F58-9784-4CCDFE4D6F4E}"/>
                  </a:ext>
                </a:extLst>
              </p:cNvPr>
              <p:cNvSpPr/>
              <p:nvPr userDrawn="1"/>
            </p:nvSpPr>
            <p:spPr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74" name="Freihandform: Form 173">
                <a:extLst>
                  <a:ext uri="{FF2B5EF4-FFF2-40B4-BE49-F238E27FC236}">
                    <a16:creationId xmlns:a16="http://schemas.microsoft.com/office/drawing/2014/main" id="{73CAE3B4-689F-4EC3-8CC9-EB6D360E3846}"/>
                  </a:ext>
                </a:extLst>
              </p:cNvPr>
              <p:cNvSpPr/>
              <p:nvPr userDrawn="1"/>
            </p:nvSpPr>
            <p:spPr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73" name="Freihandform: Form 172">
                <a:extLst>
                  <a:ext uri="{FF2B5EF4-FFF2-40B4-BE49-F238E27FC236}">
                    <a16:creationId xmlns:a16="http://schemas.microsoft.com/office/drawing/2014/main" id="{8665978C-1CDF-4EF9-9A5C-4C6C0B3BE0F0}"/>
                  </a:ext>
                </a:extLst>
              </p:cNvPr>
              <p:cNvSpPr/>
              <p:nvPr userDrawn="1"/>
            </p:nvSpPr>
            <p:spPr>
              <a:xfrm>
                <a:off x="422168" y="6474900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72" name="Freihandform: Form 171">
                <a:extLst>
                  <a:ext uri="{FF2B5EF4-FFF2-40B4-BE49-F238E27FC236}">
                    <a16:creationId xmlns:a16="http://schemas.microsoft.com/office/drawing/2014/main" id="{97F81447-DAE2-4092-B156-2723E18064A7}"/>
                  </a:ext>
                </a:extLst>
              </p:cNvPr>
              <p:cNvSpPr/>
              <p:nvPr userDrawn="1"/>
            </p:nvSpPr>
            <p:spPr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71" name="Freihandform: Form 170">
                <a:extLst>
                  <a:ext uri="{FF2B5EF4-FFF2-40B4-BE49-F238E27FC236}">
                    <a16:creationId xmlns:a16="http://schemas.microsoft.com/office/drawing/2014/main" id="{AB0C8140-456A-4593-9DC3-5A53E63B0CDF}"/>
                  </a:ext>
                </a:extLst>
              </p:cNvPr>
              <p:cNvSpPr/>
              <p:nvPr userDrawn="1"/>
            </p:nvSpPr>
            <p:spPr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70" name="Freihandform: Form 169">
                <a:extLst>
                  <a:ext uri="{FF2B5EF4-FFF2-40B4-BE49-F238E27FC236}">
                    <a16:creationId xmlns:a16="http://schemas.microsoft.com/office/drawing/2014/main" id="{E1411ED6-803D-4C5A-8E92-8EAC28ACA255}"/>
                  </a:ext>
                </a:extLst>
              </p:cNvPr>
              <p:cNvSpPr/>
              <p:nvPr userDrawn="1"/>
            </p:nvSpPr>
            <p:spPr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69" name="Freihandform: Form 168">
                <a:extLst>
                  <a:ext uri="{FF2B5EF4-FFF2-40B4-BE49-F238E27FC236}">
                    <a16:creationId xmlns:a16="http://schemas.microsoft.com/office/drawing/2014/main" id="{D3F198DF-8521-45A1-8BAE-4FC70FC420A8}"/>
                  </a:ext>
                </a:extLst>
              </p:cNvPr>
              <p:cNvSpPr/>
              <p:nvPr userDrawn="1"/>
            </p:nvSpPr>
            <p:spPr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68" name="Freihandform: Form 167">
                <a:extLst>
                  <a:ext uri="{FF2B5EF4-FFF2-40B4-BE49-F238E27FC236}">
                    <a16:creationId xmlns:a16="http://schemas.microsoft.com/office/drawing/2014/main" id="{AAA80212-BA6E-448F-BA91-287462E1D34C}"/>
                  </a:ext>
                </a:extLst>
              </p:cNvPr>
              <p:cNvSpPr/>
              <p:nvPr userDrawn="1"/>
            </p:nvSpPr>
            <p:spPr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67" name="Freihandform: Form 166">
                <a:extLst>
                  <a:ext uri="{FF2B5EF4-FFF2-40B4-BE49-F238E27FC236}">
                    <a16:creationId xmlns:a16="http://schemas.microsoft.com/office/drawing/2014/main" id="{5B8EBCCB-B7E3-4837-AA61-44D0A400EC96}"/>
                  </a:ext>
                </a:extLst>
              </p:cNvPr>
              <p:cNvSpPr/>
              <p:nvPr userDrawn="1"/>
            </p:nvSpPr>
            <p:spPr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</p:grpSp>
      </p:grpSp>
      <p:sp>
        <p:nvSpPr>
          <p:cNvPr id="94" name="Textplatzhalter 9">
            <a:extLst>
              <a:ext uri="{FF2B5EF4-FFF2-40B4-BE49-F238E27FC236}">
                <a16:creationId xmlns:a16="http://schemas.microsoft.com/office/drawing/2014/main" id="{32E9F26D-470A-4D61-B420-B2AE034ED8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32208" y="1818208"/>
            <a:ext cx="6336792" cy="539812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de-DE" sz="1800">
                <a:solidFill>
                  <a:schemeClr val="tx1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72" name="Textplatzhalter 9">
            <a:extLst>
              <a:ext uri="{FF2B5EF4-FFF2-40B4-BE49-F238E27FC236}">
                <a16:creationId xmlns:a16="http://schemas.microsoft.com/office/drawing/2014/main" id="{1955D76A-22F6-4027-BBB2-B9D632FFE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606040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71" name="Textplatzhalter 9">
            <a:extLst>
              <a:ext uri="{FF2B5EF4-FFF2-40B4-BE49-F238E27FC236}">
                <a16:creationId xmlns:a16="http://schemas.microsoft.com/office/drawing/2014/main" id="{B4867646-E605-4DCE-A193-DD63E54B1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907792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de-DE" sz="1400">
                <a:solidFill>
                  <a:schemeClr val="tx1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75" name="Textplatzhalter 9">
            <a:extLst>
              <a:ext uri="{FF2B5EF4-FFF2-40B4-BE49-F238E27FC236}">
                <a16:creationId xmlns:a16="http://schemas.microsoft.com/office/drawing/2014/main" id="{A5839152-B87E-4F7A-AF8F-37F412A6F61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895344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74" name="Textplatzhalter 9">
            <a:extLst>
              <a:ext uri="{FF2B5EF4-FFF2-40B4-BE49-F238E27FC236}">
                <a16:creationId xmlns:a16="http://schemas.microsoft.com/office/drawing/2014/main" id="{4914385C-D888-405F-A9D8-61CC2E9F7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4206240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de-DE" sz="1400">
                <a:solidFill>
                  <a:schemeClr val="tx1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93" name="Textplatzhalter 9">
            <a:extLst>
              <a:ext uri="{FF2B5EF4-FFF2-40B4-BE49-F238E27FC236}">
                <a16:creationId xmlns:a16="http://schemas.microsoft.com/office/drawing/2014/main" id="{C2F11BC9-5663-4641-AFD6-EF2749EDD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5221224"/>
            <a:ext cx="633984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92" name="Textplatzhalter 9">
            <a:extLst>
              <a:ext uri="{FF2B5EF4-FFF2-40B4-BE49-F238E27FC236}">
                <a16:creationId xmlns:a16="http://schemas.microsoft.com/office/drawing/2014/main" id="{963F6C91-7F9C-4273-8FDE-92A9BA3B8D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541264"/>
            <a:ext cx="6336792" cy="6400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de-DE" sz="1400">
                <a:solidFill>
                  <a:schemeClr val="tx1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09" name="Datumsplatzhalt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210" name="Fußzeilenplatzhalt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211" name="Foliennummernplatzhalt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579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mit Untertite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9124951" cy="1325563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AD170077-B4B3-49F8-9FCD-908C812789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1595438"/>
            <a:ext cx="9124950" cy="600075"/>
          </a:xfrm>
        </p:spPr>
        <p:txBody>
          <a:bodyPr rtlCol="0">
            <a:noAutofit/>
          </a:bodyPr>
          <a:lstStyle>
            <a:lvl1pPr marL="0" indent="0">
              <a:buNone/>
              <a:defRPr lang="de-DE" sz="1800"/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14400" y="2354580"/>
            <a:ext cx="4297679" cy="455295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de-DE" sz="1600"/>
            </a:lvl1pPr>
            <a:lvl2pPr>
              <a:lnSpc>
                <a:spcPts val="2000"/>
              </a:lnSpc>
              <a:defRPr lang="de-DE" sz="1600"/>
            </a:lvl2pPr>
            <a:lvl3pPr>
              <a:lnSpc>
                <a:spcPts val="2000"/>
              </a:lnSpc>
              <a:defRPr lang="de-DE" sz="1600"/>
            </a:lvl3pPr>
            <a:lvl4pPr>
              <a:lnSpc>
                <a:spcPts val="2000"/>
              </a:lnSpc>
              <a:defRPr lang="de-DE" sz="1600"/>
            </a:lvl4pPr>
            <a:lvl5pPr>
              <a:lnSpc>
                <a:spcPts val="2000"/>
              </a:lnSpc>
              <a:defRPr lang="de-DE" sz="16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de-DE"/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352675"/>
            <a:ext cx="4297680" cy="45720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2225" y="2990850"/>
            <a:ext cx="4297680" cy="3105150"/>
          </a:xfrm>
        </p:spPr>
        <p:txBody>
          <a:bodyPr rtlCol="0">
            <a:normAutofit/>
          </a:bodyPr>
          <a:lstStyle>
            <a:lvl1pPr>
              <a:lnSpc>
                <a:spcPts val="2000"/>
              </a:lnSpc>
              <a:defRPr lang="de-DE" sz="1600"/>
            </a:lvl1pPr>
            <a:lvl2pPr>
              <a:lnSpc>
                <a:spcPts val="2000"/>
              </a:lnSpc>
              <a:defRPr lang="de-DE" sz="1600"/>
            </a:lvl2pPr>
            <a:lvl3pPr>
              <a:lnSpc>
                <a:spcPts val="2000"/>
              </a:lnSpc>
              <a:defRPr lang="de-DE" sz="1600"/>
            </a:lvl3pPr>
            <a:lvl4pPr>
              <a:lnSpc>
                <a:spcPts val="2000"/>
              </a:lnSpc>
              <a:defRPr lang="de-DE" sz="1600"/>
            </a:lvl4pPr>
            <a:lvl5pPr>
              <a:lnSpc>
                <a:spcPts val="2000"/>
              </a:lnSpc>
              <a:defRPr lang="de-DE" sz="16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de-DE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45CE27-BF50-45D1-92DF-3CC2CC341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2" name="Bild 11" descr="Ein schwarzweiß gestreiftes Muster&#10;&#10;Die Beschreibung wurde automatisch mit geringem Zuverlässigkeitsgrad generiert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31" name="Grafik 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umsplatzhalt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34" name="Foliennummernplatzhalt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5606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6112"/>
            <a:ext cx="10515600" cy="1325563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  <a:endParaRPr lang="de-DE" dirty="0"/>
          </a:p>
        </p:txBody>
      </p: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EC5BA522-ACA2-41E7-8167-4CAD19A343D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de-DE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/>
              <a:t>Elementtitel</a:t>
            </a:r>
            <a:endParaRPr lang="de-DE" dirty="0"/>
          </a:p>
        </p:txBody>
      </p:sp>
      <p:sp>
        <p:nvSpPr>
          <p:cNvPr id="36" name="Textplatzhalter 36">
            <a:extLst>
              <a:ext uri="{FF2B5EF4-FFF2-40B4-BE49-F238E27FC236}">
                <a16:creationId xmlns:a16="http://schemas.microsoft.com/office/drawing/2014/main" id="{3FE4D07D-18EE-4015-BE1A-670EF5502FD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2313432" y="261518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de-DE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/>
              <a:t>Monat, Jahr</a:t>
            </a:r>
            <a:endParaRPr lang="de-DE" dirty="0"/>
          </a:p>
        </p:txBody>
      </p:sp>
      <p:sp>
        <p:nvSpPr>
          <p:cNvPr id="59" name="Textplatzhalter 3">
            <a:extLst>
              <a:ext uri="{FF2B5EF4-FFF2-40B4-BE49-F238E27FC236}">
                <a16:creationId xmlns:a16="http://schemas.microsoft.com/office/drawing/2014/main" id="{6962D0AF-583F-4670-BC13-F7BAE6B6974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667859" y="230254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de-DE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/>
              <a:t>Elementtitel</a:t>
            </a:r>
            <a:endParaRPr lang="de-DE" dirty="0"/>
          </a:p>
        </p:txBody>
      </p:sp>
      <p:sp>
        <p:nvSpPr>
          <p:cNvPr id="60" name="Textplatzhalter 36">
            <a:extLst>
              <a:ext uri="{FF2B5EF4-FFF2-40B4-BE49-F238E27FC236}">
                <a16:creationId xmlns:a16="http://schemas.microsoft.com/office/drawing/2014/main" id="{C689AF3A-9B30-404A-B454-562D375F9B93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22723" y="261344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de-DE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/>
              <a:t>Monat, Jahr</a:t>
            </a:r>
            <a:endParaRPr lang="de-DE" dirty="0"/>
          </a:p>
        </p:txBody>
      </p:sp>
      <p:sp>
        <p:nvSpPr>
          <p:cNvPr id="61" name="Textplatzhalter 3">
            <a:extLst>
              <a:ext uri="{FF2B5EF4-FFF2-40B4-BE49-F238E27FC236}">
                <a16:creationId xmlns:a16="http://schemas.microsoft.com/office/drawing/2014/main" id="{3352E813-A80F-4AEB-908D-C58B76F95B1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577756" y="231969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de-DE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/>
              <a:t>Elementtitel</a:t>
            </a:r>
            <a:endParaRPr lang="de-DE" dirty="0"/>
          </a:p>
        </p:txBody>
      </p:sp>
      <p:sp>
        <p:nvSpPr>
          <p:cNvPr id="62" name="Textplatzhalter 36">
            <a:extLst>
              <a:ext uri="{FF2B5EF4-FFF2-40B4-BE49-F238E27FC236}">
                <a16:creationId xmlns:a16="http://schemas.microsoft.com/office/drawing/2014/main" id="{58E04D07-1AA8-4C7D-A594-AD4587E5077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32620" y="263059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de-DE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/>
              <a:t>Monat Jahr</a:t>
            </a:r>
            <a:endParaRPr lang="de-DE" dirty="0"/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7811C96E-0DEE-4C3C-914D-3D8E37D685D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lang="de-DE"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Jahr</a:t>
            </a:r>
            <a:endParaRPr lang="de-DE" dirty="0"/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401495E4-6A47-4169-8AF4-736F7CF55C3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A350147-917D-4020-B9C3-CE41143A103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595A6F9E-88A2-46C6-B4B4-642D65C42C1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11C0F1C3-D7E3-418A-8706-CD257C1F5B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8715823E-52F8-49ED-9EC8-E99ED0915BD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7DF700D5-2F9B-4B15-92CF-1052851D5E1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BB40768A-A2DB-44AA-89F5-071BCE4D9F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105B8381-43DD-41A0-A705-D1255AC449A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C178CB7C-93FB-40C1-9170-B99EF8EE9E8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16D07EB6-011E-4F65-9F28-20CAB54640E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A2B65EAF-1F60-417C-B138-F72EFEBF6D8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76D120F4-A640-421C-B1F8-406158CFBC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105D759B-EB6D-4560-B0B8-1F7EB7D1B8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lang="de-DE"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de-DE"/>
              <a:t>Jahr</a:t>
            </a:r>
            <a:endParaRPr lang="de-DE" dirty="0"/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BBD14391-1DC8-4D56-951F-25C5BDB3921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93FC04C9-D1DE-47BA-8D50-6D762B72B8F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B8FB174F-BC80-4817-90C7-42F90C7978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E896FB65-5B08-4993-8523-822688BB2A9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DBAF247D-367F-4524-9E85-4B66631D530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4F9BFDEC-4D89-4C8E-A3D9-A6DF0297F7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9C08EC58-18EC-4890-94D6-2422A6BBA8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5F5960EF-7F51-41A0-9E73-D2F727AB3F0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32" name="Textplatzhalter 10">
            <a:extLst>
              <a:ext uri="{FF2B5EF4-FFF2-40B4-BE49-F238E27FC236}">
                <a16:creationId xmlns:a16="http://schemas.microsoft.com/office/drawing/2014/main" id="{9F81D711-9D82-42A4-8AB2-12D1F4490A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D360A36A-7282-4045-B0DF-503E6A97BA4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33" name="Textplatzhalter 10">
            <a:extLst>
              <a:ext uri="{FF2B5EF4-FFF2-40B4-BE49-F238E27FC236}">
                <a16:creationId xmlns:a16="http://schemas.microsoft.com/office/drawing/2014/main" id="{0A2E5DCC-5FCD-4396-9980-17ECD06BB37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34" name="Textplatzhalter 10">
            <a:extLst>
              <a:ext uri="{FF2B5EF4-FFF2-40B4-BE49-F238E27FC236}">
                <a16:creationId xmlns:a16="http://schemas.microsoft.com/office/drawing/2014/main" id="{A3860367-6AF8-4009-AE8B-33DEE49D177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0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/>
              <a:t>MM</a:t>
            </a:r>
            <a:endParaRPr lang="de-DE" dirty="0"/>
          </a:p>
        </p:txBody>
      </p:sp>
      <p:sp>
        <p:nvSpPr>
          <p:cNvPr id="37" name="Pfeil: Rechts 36">
            <a:extLst>
              <a:ext uri="{FF2B5EF4-FFF2-40B4-BE49-F238E27FC236}">
                <a16:creationId xmlns:a16="http://schemas.microsoft.com/office/drawing/2014/main" id="{A21A7A3E-FAE9-412E-9085-C5396DD5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3DC4F1A-B4E3-468C-B5D4-1171E63EF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DB417EF-A4F1-45A2-ACA0-5C8210424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5E81057A-21E4-4E98-BFE7-5B870E5E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23645" y="2697480"/>
            <a:ext cx="0" cy="733425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0E7D18C9-8D44-4323-B6BF-BF76C2381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7201D3F8-FF19-44BC-9EE7-6B58CD82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E6ACB076-AF56-41FE-9380-E9AD0CF40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401BD79D-A068-4E2B-A576-16599ECD3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platzhalter 3">
            <a:extLst>
              <a:ext uri="{FF2B5EF4-FFF2-40B4-BE49-F238E27FC236}">
                <a16:creationId xmlns:a16="http://schemas.microsoft.com/office/drawing/2014/main" id="{28F6AF7C-04EA-4C94-9ADB-02F18DEF5A6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302341" y="5269637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de-DE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/>
              <a:t>Elementtitel</a:t>
            </a:r>
            <a:endParaRPr lang="de-DE" dirty="0"/>
          </a:p>
        </p:txBody>
      </p:sp>
      <p:sp>
        <p:nvSpPr>
          <p:cNvPr id="64" name="Textplatzhalter 36">
            <a:extLst>
              <a:ext uri="{FF2B5EF4-FFF2-40B4-BE49-F238E27FC236}">
                <a16:creationId xmlns:a16="http://schemas.microsoft.com/office/drawing/2014/main" id="{DBC1E942-B2AC-4A1B-A9BF-207F48444E6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357205" y="5580533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de-DE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/>
              <a:t>Monat, Jahr</a:t>
            </a:r>
            <a:endParaRPr lang="de-DE" dirty="0"/>
          </a:p>
        </p:txBody>
      </p:sp>
      <p:sp>
        <p:nvSpPr>
          <p:cNvPr id="65" name="Textplatzhalter 3">
            <a:extLst>
              <a:ext uri="{FF2B5EF4-FFF2-40B4-BE49-F238E27FC236}">
                <a16:creationId xmlns:a16="http://schemas.microsoft.com/office/drawing/2014/main" id="{236CF734-307C-46DF-9F1B-B7B348E8AFE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222339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de-DE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/>
              <a:t>Elementtitel</a:t>
            </a:r>
            <a:endParaRPr lang="de-DE" dirty="0"/>
          </a:p>
        </p:txBody>
      </p:sp>
      <p:sp>
        <p:nvSpPr>
          <p:cNvPr id="66" name="Textplatzhalter 36">
            <a:extLst>
              <a:ext uri="{FF2B5EF4-FFF2-40B4-BE49-F238E27FC236}">
                <a16:creationId xmlns:a16="http://schemas.microsoft.com/office/drawing/2014/main" id="{A797E2F6-E10E-4B32-8496-AC4E0B14B3F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77203" y="558384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de-DE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/>
              <a:t>Monat, Jahr</a:t>
            </a:r>
            <a:endParaRPr lang="de-DE" dirty="0"/>
          </a:p>
        </p:txBody>
      </p:sp>
      <p:sp>
        <p:nvSpPr>
          <p:cNvPr id="67" name="Textplatzhalter 3">
            <a:extLst>
              <a:ext uri="{FF2B5EF4-FFF2-40B4-BE49-F238E27FC236}">
                <a16:creationId xmlns:a16="http://schemas.microsoft.com/office/drawing/2014/main" id="{FE2C824F-3FEC-4436-8D89-71417F95C4CA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161393" y="5272948"/>
            <a:ext cx="1554480" cy="561975"/>
          </a:xfrm>
          <a:solidFill>
            <a:schemeClr val="tx2"/>
          </a:solidFill>
          <a:ln>
            <a:noFill/>
          </a:ln>
        </p:spPr>
        <p:txBody>
          <a:bodyPr tIns="36000" rtlCol="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lang="de-DE"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/>
              <a:t>Elementtitel</a:t>
            </a:r>
            <a:endParaRPr lang="de-DE" dirty="0"/>
          </a:p>
        </p:txBody>
      </p:sp>
      <p:sp>
        <p:nvSpPr>
          <p:cNvPr id="68" name="Textplatzhalter 36">
            <a:extLst>
              <a:ext uri="{FF2B5EF4-FFF2-40B4-BE49-F238E27FC236}">
                <a16:creationId xmlns:a16="http://schemas.microsoft.com/office/drawing/2014/main" id="{A789A2A0-3ABC-41EA-A65B-C158812FD38D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216257" y="5583844"/>
            <a:ext cx="1463040" cy="224670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de-DE"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/>
              <a:t>Monat, Jahr</a:t>
            </a:r>
            <a:endParaRPr lang="de-DE" dirty="0"/>
          </a:p>
        </p:txBody>
      </p:sp>
      <p:sp>
        <p:nvSpPr>
          <p:cNvPr id="40" name="Datumsplatzhalter 3">
            <a:extLst>
              <a:ext uri="{FF2B5EF4-FFF2-40B4-BE49-F238E27FC236}">
                <a16:creationId xmlns:a16="http://schemas.microsoft.com/office/drawing/2014/main" id="{F15C78F9-B77F-44BB-9DD3-7FD6042F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2"/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41" name="Fußzeilenplatzhalter 4">
            <a:extLst>
              <a:ext uri="{FF2B5EF4-FFF2-40B4-BE49-F238E27FC236}">
                <a16:creationId xmlns:a16="http://schemas.microsoft.com/office/drawing/2014/main" id="{7A2CE885-91AB-475D-937A-12B9D463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2"/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42" name="Foliennummernplatzhalter 5">
            <a:extLst>
              <a:ext uri="{FF2B5EF4-FFF2-40B4-BE49-F238E27FC236}">
                <a16:creationId xmlns:a16="http://schemas.microsoft.com/office/drawing/2014/main" id="{AF0A068C-26D9-4FC8-AD91-8B62AA30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5061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563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825625"/>
            <a:ext cx="10515600" cy="4351338"/>
          </a:xfrm>
        </p:spPr>
        <p:txBody>
          <a:bodyPr rtlCol="0">
            <a:normAutofit/>
          </a:bodyPr>
          <a:lstStyle>
            <a:lvl1pPr marL="0" indent="0">
              <a:buNone/>
              <a:defRPr lang="de-DE" sz="1600"/>
            </a:lvl1pPr>
            <a:lvl2pPr marL="457200" indent="0">
              <a:buNone/>
              <a:defRPr lang="de-DE" sz="1600"/>
            </a:lvl2pPr>
            <a:lvl3pPr marL="914400" indent="0">
              <a:buNone/>
              <a:defRPr lang="de-DE" sz="1600"/>
            </a:lvl3pPr>
            <a:lvl4pPr marL="1371600" indent="0">
              <a:buNone/>
              <a:defRPr lang="de-DE" sz="1600"/>
            </a:lvl4pPr>
            <a:lvl5pPr marL="1828800" indent="0">
              <a:buNone/>
              <a:defRPr lang="de-DE" sz="16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de-DE"/>
          </a:p>
        </p:txBody>
      </p:sp>
      <p:sp>
        <p:nvSpPr>
          <p:cNvPr id="7" name="Rechteck 23">
            <a:extLst>
              <a:ext uri="{FF2B5EF4-FFF2-40B4-BE49-F238E27FC236}">
                <a16:creationId xmlns:a16="http://schemas.microsoft.com/office/drawing/2014/main" id="{AB92D86A-5036-415A-B056-A55CB2E0C2C9}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0C761AA1-7048-41AE-AA8B-1FD077C8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36439D65-6A92-4B4C-8307-6CB811F9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8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2AB85375-9E39-4BEF-908C-531D025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– 4-Aufwär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363200" cy="1325880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GB" dirty="0"/>
              <a:t>Click icon to add picture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507992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7176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de-DE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10808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GB" dirty="0"/>
              <a:t>Click icon to add picture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5680" y="4511617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35680" y="4839223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de-DE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19" name="Bildplatzhalt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07216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GB" dirty="0"/>
              <a:t>Click icon to add picture</a:t>
            </a:r>
            <a:endParaRPr lang="de-DE" dirty="0"/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33160" y="4511617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33160" y="4839223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de-DE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16" name="Bildplatzhalt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03624" y="1993392"/>
            <a:ext cx="2286000" cy="22860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GB" dirty="0"/>
              <a:t>Click icon to add picture</a:t>
            </a:r>
            <a:endParaRPr lang="de-DE" dirty="0"/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27973" y="4507992"/>
            <a:ext cx="22860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27973" y="4837176"/>
            <a:ext cx="2286000" cy="457200"/>
          </a:xfrm>
        </p:spPr>
        <p:txBody>
          <a:bodyPr rtlCol="0">
            <a:noAutofit/>
          </a:bodyPr>
          <a:lstStyle>
            <a:lvl1pPr marL="0" indent="0">
              <a:buNone/>
              <a:defRPr lang="de-DE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Titel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2402DAC-DB2C-47BE-AE78-07846291B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umsplatzhalter 3">
            <a:extLst>
              <a:ext uri="{FF2B5EF4-FFF2-40B4-BE49-F238E27FC236}">
                <a16:creationId xmlns:a16="http://schemas.microsoft.com/office/drawing/2014/main" id="{B459F3AA-94CC-42D0-8666-6ACC47E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2"/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FD28A03E-E672-4334-B8F0-0D349796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2"/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46" name="Foliennummernplatzhalter 5">
            <a:extLst>
              <a:ext uri="{FF2B5EF4-FFF2-40B4-BE49-F238E27FC236}">
                <a16:creationId xmlns:a16="http://schemas.microsoft.com/office/drawing/2014/main" id="{985153C5-B300-4F05-832B-67E58EF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711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– 8-Aufwär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515600" cy="1325880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AA40526D-DB50-43D0-90D5-E6FB281419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GB" dirty="0"/>
              <a:t>Click icon to add picture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FCCE554-7DC7-4A2A-BD55-8E86A3B4AD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4C379AB9-816A-48B0-8040-51C116DF5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B148D33-9D3D-4F09-AD3D-5478787F73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82999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GB" dirty="0"/>
              <a:t>Click icon to add picture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41C6DB7F-D21E-454A-8816-7C20215E17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8832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D0C4D301-6FD0-45BF-8011-A4984ED664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8832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19" name="Bildplatzhalter 8">
            <a:extLst>
              <a:ext uri="{FF2B5EF4-FFF2-40B4-BE49-F238E27FC236}">
                <a16:creationId xmlns:a16="http://schemas.microsoft.com/office/drawing/2014/main" id="{CB5FD37A-EE86-444D-9C60-101D10C1C6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515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GB" dirty="0"/>
              <a:t>Click icon to add picture</a:t>
            </a:r>
            <a:endParaRPr lang="de-DE" dirty="0"/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77DCE814-41FD-4D48-8120-139ED9786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79464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142BD72F-73D4-46DC-B184-801565CDC9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79464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16" name="Bildplatzhalter 8">
            <a:extLst>
              <a:ext uri="{FF2B5EF4-FFF2-40B4-BE49-F238E27FC236}">
                <a16:creationId xmlns:a16="http://schemas.microsoft.com/office/drawing/2014/main" id="{97508F04-3E2E-41F2-9326-8B0362A83AB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20198" y="1975104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GB" dirty="0"/>
              <a:t>Click icon to add picture</a:t>
            </a:r>
            <a:endParaRPr lang="de-DE" dirty="0"/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D5ACD767-F8EC-4D73-8CC0-DC4C23BBB2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0952" y="34747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4736BB1A-851C-4D31-90C7-CDC5DBAEE1C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40952" y="370332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34" name="Bildplatzhalter 8">
            <a:extLst>
              <a:ext uri="{FF2B5EF4-FFF2-40B4-BE49-F238E27FC236}">
                <a16:creationId xmlns:a16="http://schemas.microsoft.com/office/drawing/2014/main" id="{7B2E434D-5BFF-4F4E-89CC-2A0B72618AF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4400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GB" dirty="0"/>
              <a:t>Click icon to add picture</a:t>
            </a:r>
            <a:endParaRPr lang="de-DE" dirty="0"/>
          </a:p>
        </p:txBody>
      </p:sp>
      <p:sp>
        <p:nvSpPr>
          <p:cNvPr id="35" name="Textplatzhalter 10">
            <a:extLst>
              <a:ext uri="{FF2B5EF4-FFF2-40B4-BE49-F238E27FC236}">
                <a16:creationId xmlns:a16="http://schemas.microsoft.com/office/drawing/2014/main" id="{54BF5D0F-83F6-4B5E-82FB-FB9D4A4768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8200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36" name="Textplatzhalter 10">
            <a:extLst>
              <a:ext uri="{FF2B5EF4-FFF2-40B4-BE49-F238E27FC236}">
                <a16:creationId xmlns:a16="http://schemas.microsoft.com/office/drawing/2014/main" id="{2989D348-84C3-4684-A67D-DBE303776B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37" name="Bildplatzhalter 8">
            <a:extLst>
              <a:ext uri="{FF2B5EF4-FFF2-40B4-BE49-F238E27FC236}">
                <a16:creationId xmlns:a16="http://schemas.microsoft.com/office/drawing/2014/main" id="{68CB93A9-E63E-4946-8E32-FF80E0995A4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8503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GB" dirty="0"/>
              <a:t>Click icon to add picture</a:t>
            </a:r>
            <a:endParaRPr lang="de-DE" dirty="0"/>
          </a:p>
        </p:txBody>
      </p:sp>
      <p:sp>
        <p:nvSpPr>
          <p:cNvPr id="38" name="Textplatzhalter 10">
            <a:extLst>
              <a:ext uri="{FF2B5EF4-FFF2-40B4-BE49-F238E27FC236}">
                <a16:creationId xmlns:a16="http://schemas.microsoft.com/office/drawing/2014/main" id="{DF7A9899-0EF5-4E5E-B7B1-37D8FFD99BD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8832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39" name="Textplatzhalter 10">
            <a:extLst>
              <a:ext uri="{FF2B5EF4-FFF2-40B4-BE49-F238E27FC236}">
                <a16:creationId xmlns:a16="http://schemas.microsoft.com/office/drawing/2014/main" id="{B11F2CCF-80D1-467A-86AC-3F5D8DD5E8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8832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43" name="Bildplatzhalter 8">
            <a:extLst>
              <a:ext uri="{FF2B5EF4-FFF2-40B4-BE49-F238E27FC236}">
                <a16:creationId xmlns:a16="http://schemas.microsoft.com/office/drawing/2014/main" id="{8F17B7F6-C6DF-45C7-BDE5-81003F62B35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455664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GB" dirty="0"/>
              <a:t>Click icon to add picture</a:t>
            </a:r>
            <a:endParaRPr lang="de-DE" dirty="0"/>
          </a:p>
        </p:txBody>
      </p:sp>
      <p:sp>
        <p:nvSpPr>
          <p:cNvPr id="44" name="Textplatzhalter 10">
            <a:extLst>
              <a:ext uri="{FF2B5EF4-FFF2-40B4-BE49-F238E27FC236}">
                <a16:creationId xmlns:a16="http://schemas.microsoft.com/office/drawing/2014/main" id="{00DDE45F-F583-4DF4-9452-E816A091409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79464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45" name="Textplatzhalter 10">
            <a:extLst>
              <a:ext uri="{FF2B5EF4-FFF2-40B4-BE49-F238E27FC236}">
                <a16:creationId xmlns:a16="http://schemas.microsoft.com/office/drawing/2014/main" id="{6780E523-546C-4CCA-A992-E1551F2878E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79464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Titel</a:t>
            </a:r>
          </a:p>
        </p:txBody>
      </p:sp>
      <p:sp>
        <p:nvSpPr>
          <p:cNvPr id="40" name="Bildplatzhalter 8">
            <a:extLst>
              <a:ext uri="{FF2B5EF4-FFF2-40B4-BE49-F238E27FC236}">
                <a16:creationId xmlns:a16="http://schemas.microsoft.com/office/drawing/2014/main" id="{2C506CA8-234D-479D-BB85-9F0FD9EDA6E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217152" y="4160520"/>
            <a:ext cx="2057400" cy="1371600"/>
          </a:xfrm>
          <a:solidFill>
            <a:schemeClr val="tx2">
              <a:lumMod val="90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GB" dirty="0"/>
              <a:t>Click icon to add picture</a:t>
            </a:r>
            <a:endParaRPr lang="de-DE" dirty="0"/>
          </a:p>
        </p:txBody>
      </p:sp>
      <p:sp>
        <p:nvSpPr>
          <p:cNvPr id="41" name="Textplatzhalter 10">
            <a:extLst>
              <a:ext uri="{FF2B5EF4-FFF2-40B4-BE49-F238E27FC236}">
                <a16:creationId xmlns:a16="http://schemas.microsoft.com/office/drawing/2014/main" id="{55F6DA8A-3D9F-41E6-8A23-7DD2FB5AB6A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0952" y="5669280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Name</a:t>
            </a:r>
          </a:p>
        </p:txBody>
      </p:sp>
      <p:sp>
        <p:nvSpPr>
          <p:cNvPr id="42" name="Textplatzhalter 10">
            <a:extLst>
              <a:ext uri="{FF2B5EF4-FFF2-40B4-BE49-F238E27FC236}">
                <a16:creationId xmlns:a16="http://schemas.microsoft.com/office/drawing/2014/main" id="{CF522D8A-203A-454E-80C2-641E38298F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0952" y="5907024"/>
            <a:ext cx="2057400" cy="274320"/>
          </a:xfrm>
        </p:spPr>
        <p:txBody>
          <a:bodyPr rtlCol="0">
            <a:noAutofit/>
          </a:bodyPr>
          <a:lstStyle>
            <a:lvl1pPr marL="0" indent="0">
              <a:buNone/>
              <a:defRPr lang="de-DE"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lang="de-DE"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Titel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56630BF6-F55A-46EA-AB98-D26668F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umsplatzhalter 3">
            <a:extLst>
              <a:ext uri="{FF2B5EF4-FFF2-40B4-BE49-F238E27FC236}">
                <a16:creationId xmlns:a16="http://schemas.microsoft.com/office/drawing/2014/main" id="{4E530EA6-2F2B-481A-AA24-DCD67A7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2"/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51" name="Fußzeilenplatzhalter 4">
            <a:extLst>
              <a:ext uri="{FF2B5EF4-FFF2-40B4-BE49-F238E27FC236}">
                <a16:creationId xmlns:a16="http://schemas.microsoft.com/office/drawing/2014/main" id="{54A9E911-EA72-48DC-8A5D-F25D6E0B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2"/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52" name="Foliennummernplatzhalter 5">
            <a:extLst>
              <a:ext uri="{FF2B5EF4-FFF2-40B4-BE49-F238E27FC236}">
                <a16:creationId xmlns:a16="http://schemas.microsoft.com/office/drawing/2014/main" id="{108A73E5-84FC-4283-9424-C461538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8931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ieru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10058400" cy="694171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46611B7-8FF7-4773-9FAF-EF9DE18D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2204226-A8C8-4414-BE3B-0CD0D8F67ABE}"/>
                </a:ext>
              </a:extLst>
            </p:cNvPr>
            <p:cNvSpPr/>
            <p:nvPr userDrawn="1"/>
          </p:nvSpPr>
          <p:spPr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CAC0494-1460-484E-B1EC-8A8EEFF0AD5E}"/>
                </a:ext>
              </a:extLst>
            </p:cNvPr>
            <p:cNvSpPr/>
            <p:nvPr userDrawn="1"/>
          </p:nvSpPr>
          <p:spPr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3053D751-9B56-4385-B029-D756EFA914F4}"/>
                </a:ext>
              </a:extLst>
            </p:cNvPr>
            <p:cNvSpPr/>
            <p:nvPr userDrawn="1"/>
          </p:nvSpPr>
          <p:spPr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4" name="Bild 13" descr="Ein schwarzweiß gestreiftes Muster&#10;&#10;Die Beschreibung wurde automatisch mit geringem Zuverlässigkeitsgrad generiert">
              <a:extLst>
                <a:ext uri="{FF2B5EF4-FFF2-40B4-BE49-F238E27FC236}">
                  <a16:creationId xmlns:a16="http://schemas.microsoft.com/office/drawing/2014/main" id="{AA00FC23-2ED3-484B-8A89-83CB1E35C38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25393BEB-828B-4E48-B695-AAA33AA7CB85}"/>
                </a:ext>
              </a:extLst>
            </p:cNvPr>
            <p:cNvSpPr/>
            <p:nvPr userDrawn="1"/>
          </p:nvSpPr>
          <p:spPr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B2C7CEDC-3E16-44A0-8999-B09857049C09}"/>
                </a:ext>
              </a:extLst>
            </p:cNvPr>
            <p:cNvSpPr/>
            <p:nvPr userDrawn="1"/>
          </p:nvSpPr>
          <p:spPr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40029F77-2501-4EBF-A232-5031A447FD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2558E2F-7ED7-452C-BF34-1D9CEE3DA17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78424" y="2107851"/>
            <a:ext cx="1530196" cy="394033"/>
          </a:xfrm>
        </p:spPr>
        <p:txBody>
          <a:bodyPr rtlCol="0">
            <a:noAutofit/>
          </a:bodyPr>
          <a:lstStyle>
            <a:lvl1pPr marL="0" indent="0">
              <a:buNone/>
              <a:defRPr lang="de-DE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800">
                <a:solidFill>
                  <a:schemeClr val="bg1"/>
                </a:solidFill>
              </a:defRPr>
            </a:lvl2pPr>
            <a:lvl3pPr marL="914400" indent="0">
              <a:buNone/>
              <a:defRPr lang="de-DE" sz="1600">
                <a:solidFill>
                  <a:schemeClr val="bg1"/>
                </a:solidFill>
              </a:defRPr>
            </a:lvl3pPr>
            <a:lvl4pPr marL="1371600" indent="0">
              <a:buNone/>
              <a:defRPr lang="de-DE" sz="1400">
                <a:solidFill>
                  <a:schemeClr val="bg1"/>
                </a:solidFill>
              </a:defRPr>
            </a:lvl4pPr>
            <a:lvl5pPr marL="1828800" indent="0">
              <a:buNone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</a:t>
            </a:r>
          </a:p>
        </p:txBody>
      </p:sp>
      <p:sp>
        <p:nvSpPr>
          <p:cNvPr id="61" name="Textplatzhalter 6">
            <a:extLst>
              <a:ext uri="{FF2B5EF4-FFF2-40B4-BE49-F238E27FC236}">
                <a16:creationId xmlns:a16="http://schemas.microsoft.com/office/drawing/2014/main" id="{36EF96CC-8462-492B-A583-23CA7F69D64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052902" y="2559632"/>
            <a:ext cx="2070325" cy="380859"/>
          </a:xfrm>
        </p:spPr>
        <p:txBody>
          <a:bodyPr rtlCol="0">
            <a:noAutofit/>
          </a:bodyPr>
          <a:lstStyle>
            <a:lvl1pPr marL="0" indent="0">
              <a:buNone/>
              <a:defRPr lang="de-DE"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800">
                <a:solidFill>
                  <a:schemeClr val="bg1"/>
                </a:solidFill>
              </a:defRPr>
            </a:lvl2pPr>
            <a:lvl3pPr marL="914400" indent="0">
              <a:buNone/>
              <a:defRPr lang="de-DE" sz="1600">
                <a:solidFill>
                  <a:schemeClr val="bg1"/>
                </a:solidFill>
              </a:defRPr>
            </a:lvl3pPr>
            <a:lvl4pPr marL="1371600" indent="0">
              <a:buNone/>
              <a:defRPr lang="de-DE" sz="1400">
                <a:solidFill>
                  <a:schemeClr val="bg1"/>
                </a:solidFill>
              </a:defRPr>
            </a:lvl4pPr>
            <a:lvl5pPr marL="1828800" indent="0">
              <a:buNone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</a:t>
            </a:r>
          </a:p>
        </p:txBody>
      </p:sp>
      <p:sp>
        <p:nvSpPr>
          <p:cNvPr id="65" name="Textplatzhalter 6">
            <a:extLst>
              <a:ext uri="{FF2B5EF4-FFF2-40B4-BE49-F238E27FC236}">
                <a16:creationId xmlns:a16="http://schemas.microsoft.com/office/drawing/2014/main" id="{9181B54C-566B-4B18-924F-0B0ABFA177BE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1878637" y="2848394"/>
            <a:ext cx="2074739" cy="509921"/>
          </a:xfrm>
        </p:spPr>
        <p:txBody>
          <a:bodyPr rtlCol="0">
            <a:noAutofit/>
          </a:bodyPr>
          <a:lstStyle>
            <a:lvl1pPr marL="0" indent="0" algn="r">
              <a:buNone/>
              <a:defRPr lang="de-DE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800">
                <a:solidFill>
                  <a:schemeClr val="bg1"/>
                </a:solidFill>
              </a:defRPr>
            </a:lvl2pPr>
            <a:lvl3pPr marL="914400" indent="0">
              <a:buNone/>
              <a:defRPr lang="de-DE" sz="1600">
                <a:solidFill>
                  <a:schemeClr val="bg1"/>
                </a:solidFill>
              </a:defRPr>
            </a:lvl3pPr>
            <a:lvl4pPr marL="1371600" indent="0">
              <a:buNone/>
              <a:defRPr lang="de-DE" sz="1400">
                <a:solidFill>
                  <a:schemeClr val="bg1"/>
                </a:solidFill>
              </a:defRPr>
            </a:lvl4pPr>
            <a:lvl5pPr marL="1828800" indent="0">
              <a:buNone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</a:t>
            </a:r>
          </a:p>
        </p:txBody>
      </p:sp>
      <p:sp>
        <p:nvSpPr>
          <p:cNvPr id="58" name="Textplatzhalter 6">
            <a:extLst>
              <a:ext uri="{FF2B5EF4-FFF2-40B4-BE49-F238E27FC236}">
                <a16:creationId xmlns:a16="http://schemas.microsoft.com/office/drawing/2014/main" id="{840BBF63-9D11-498F-81A3-8650AC60CCE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7060242" y="1685195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de-DE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800">
                <a:solidFill>
                  <a:schemeClr val="bg1"/>
                </a:solidFill>
              </a:defRPr>
            </a:lvl2pPr>
            <a:lvl3pPr marL="914400" indent="0">
              <a:buNone/>
              <a:defRPr lang="de-DE" sz="1600">
                <a:solidFill>
                  <a:schemeClr val="bg1"/>
                </a:solidFill>
              </a:defRPr>
            </a:lvl3pPr>
            <a:lvl4pPr marL="1371600" indent="0">
              <a:buNone/>
              <a:defRPr lang="de-DE" sz="1400">
                <a:solidFill>
                  <a:schemeClr val="bg1"/>
                </a:solidFill>
              </a:defRPr>
            </a:lvl4pPr>
            <a:lvl5pPr marL="1828800" indent="0">
              <a:buNone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</a:t>
            </a:r>
          </a:p>
        </p:txBody>
      </p:sp>
      <p:sp>
        <p:nvSpPr>
          <p:cNvPr id="62" name="Textplatzhalter 6">
            <a:extLst>
              <a:ext uri="{FF2B5EF4-FFF2-40B4-BE49-F238E27FC236}">
                <a16:creationId xmlns:a16="http://schemas.microsoft.com/office/drawing/2014/main" id="{B703A9B9-CCD2-442E-AB03-2C9C2EC835D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7667063" y="2203470"/>
            <a:ext cx="1680922" cy="377825"/>
          </a:xfrm>
        </p:spPr>
        <p:txBody>
          <a:bodyPr rtlCol="0">
            <a:noAutofit/>
          </a:bodyPr>
          <a:lstStyle>
            <a:lvl1pPr marL="0" indent="0">
              <a:buNone/>
              <a:defRPr lang="de-DE"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800">
                <a:solidFill>
                  <a:schemeClr val="bg1"/>
                </a:solidFill>
              </a:defRPr>
            </a:lvl2pPr>
            <a:lvl3pPr marL="914400" indent="0">
              <a:buNone/>
              <a:defRPr lang="de-DE" sz="1600">
                <a:solidFill>
                  <a:schemeClr val="bg1"/>
                </a:solidFill>
              </a:defRPr>
            </a:lvl3pPr>
            <a:lvl4pPr marL="1371600" indent="0">
              <a:buNone/>
              <a:defRPr lang="de-DE" sz="1400">
                <a:solidFill>
                  <a:schemeClr val="bg1"/>
                </a:solidFill>
              </a:defRPr>
            </a:lvl4pPr>
            <a:lvl5pPr marL="1828800" indent="0">
              <a:buNone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</a:t>
            </a:r>
          </a:p>
        </p:txBody>
      </p:sp>
      <p:sp>
        <p:nvSpPr>
          <p:cNvPr id="66" name="Textplatzhalter 6">
            <a:extLst>
              <a:ext uri="{FF2B5EF4-FFF2-40B4-BE49-F238E27FC236}">
                <a16:creationId xmlns:a16="http://schemas.microsoft.com/office/drawing/2014/main" id="{5C74E55E-E6AF-40E6-8BA7-BE2A9DC39698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7662713" y="2512081"/>
            <a:ext cx="1957767" cy="569574"/>
          </a:xfrm>
        </p:spPr>
        <p:txBody>
          <a:bodyPr rtlCol="0">
            <a:noAutofit/>
          </a:bodyPr>
          <a:lstStyle>
            <a:lvl1pPr marL="0" indent="0">
              <a:buNone/>
              <a:defRPr lang="de-DE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800">
                <a:solidFill>
                  <a:schemeClr val="bg1"/>
                </a:solidFill>
              </a:defRPr>
            </a:lvl2pPr>
            <a:lvl3pPr marL="914400" indent="0">
              <a:buNone/>
              <a:defRPr lang="de-DE" sz="1600">
                <a:solidFill>
                  <a:schemeClr val="bg1"/>
                </a:solidFill>
              </a:defRPr>
            </a:lvl3pPr>
            <a:lvl4pPr marL="1371600" indent="0">
              <a:buNone/>
              <a:defRPr lang="de-DE" sz="1400">
                <a:solidFill>
                  <a:schemeClr val="bg1"/>
                </a:solidFill>
              </a:defRPr>
            </a:lvl4pPr>
            <a:lvl5pPr marL="1828800" indent="0">
              <a:buNone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</a:t>
            </a:r>
          </a:p>
        </p:txBody>
      </p:sp>
      <p:sp>
        <p:nvSpPr>
          <p:cNvPr id="59" name="Textplatzhalter 6">
            <a:extLst>
              <a:ext uri="{FF2B5EF4-FFF2-40B4-BE49-F238E27FC236}">
                <a16:creationId xmlns:a16="http://schemas.microsoft.com/office/drawing/2014/main" id="{2F6D970C-C43E-4D7F-83C7-650BDF1E9FB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996818" y="4181199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de-DE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800">
                <a:solidFill>
                  <a:schemeClr val="bg1"/>
                </a:solidFill>
              </a:defRPr>
            </a:lvl2pPr>
            <a:lvl3pPr marL="914400" indent="0">
              <a:buNone/>
              <a:defRPr lang="de-DE" sz="1600">
                <a:solidFill>
                  <a:schemeClr val="bg1"/>
                </a:solidFill>
              </a:defRPr>
            </a:lvl3pPr>
            <a:lvl4pPr marL="1371600" indent="0">
              <a:buNone/>
              <a:defRPr lang="de-DE" sz="1400">
                <a:solidFill>
                  <a:schemeClr val="bg1"/>
                </a:solidFill>
              </a:defRPr>
            </a:lvl4pPr>
            <a:lvl5pPr marL="1828800" indent="0">
              <a:buNone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</a:t>
            </a:r>
          </a:p>
        </p:txBody>
      </p:sp>
      <p:sp>
        <p:nvSpPr>
          <p:cNvPr id="63" name="Textplatzhalter 6">
            <a:extLst>
              <a:ext uri="{FF2B5EF4-FFF2-40B4-BE49-F238E27FC236}">
                <a16:creationId xmlns:a16="http://schemas.microsoft.com/office/drawing/2014/main" id="{1DA14AF6-5923-4726-93E3-C4DC3606842F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810730" y="4727342"/>
            <a:ext cx="1857095" cy="377825"/>
          </a:xfrm>
        </p:spPr>
        <p:txBody>
          <a:bodyPr rtlCol="0">
            <a:noAutofit/>
          </a:bodyPr>
          <a:lstStyle>
            <a:lvl1pPr marL="0" indent="0" algn="r">
              <a:buNone/>
              <a:defRPr lang="de-DE"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800">
                <a:solidFill>
                  <a:schemeClr val="bg1"/>
                </a:solidFill>
              </a:defRPr>
            </a:lvl2pPr>
            <a:lvl3pPr marL="914400" indent="0">
              <a:buNone/>
              <a:defRPr lang="de-DE" sz="1600">
                <a:solidFill>
                  <a:schemeClr val="bg1"/>
                </a:solidFill>
              </a:defRPr>
            </a:lvl3pPr>
            <a:lvl4pPr marL="1371600" indent="0">
              <a:buNone/>
              <a:defRPr lang="de-DE" sz="1400">
                <a:solidFill>
                  <a:schemeClr val="bg1"/>
                </a:solidFill>
              </a:defRPr>
            </a:lvl4pPr>
            <a:lvl5pPr marL="1828800" indent="0">
              <a:buNone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</a:t>
            </a:r>
          </a:p>
        </p:txBody>
      </p:sp>
      <p:sp>
        <p:nvSpPr>
          <p:cNvPr id="67" name="Textplatzhalter 6">
            <a:extLst>
              <a:ext uri="{FF2B5EF4-FFF2-40B4-BE49-F238E27FC236}">
                <a16:creationId xmlns:a16="http://schemas.microsoft.com/office/drawing/2014/main" id="{D194A6FC-68EF-46C5-8EB6-32C814C1D29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308100" y="5052157"/>
            <a:ext cx="2350537" cy="875894"/>
          </a:xfrm>
        </p:spPr>
        <p:txBody>
          <a:bodyPr rtlCol="0">
            <a:noAutofit/>
          </a:bodyPr>
          <a:lstStyle>
            <a:lvl1pPr marL="0" indent="0" algn="r">
              <a:buNone/>
              <a:defRPr lang="de-DE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800">
                <a:solidFill>
                  <a:schemeClr val="bg1"/>
                </a:solidFill>
              </a:defRPr>
            </a:lvl2pPr>
            <a:lvl3pPr marL="914400" indent="0">
              <a:buNone/>
              <a:defRPr lang="de-DE" sz="1600">
                <a:solidFill>
                  <a:schemeClr val="bg1"/>
                </a:solidFill>
              </a:defRPr>
            </a:lvl3pPr>
            <a:lvl4pPr marL="1371600" indent="0">
              <a:buNone/>
              <a:defRPr lang="de-DE" sz="1400">
                <a:solidFill>
                  <a:schemeClr val="bg1"/>
                </a:solidFill>
              </a:defRPr>
            </a:lvl4pPr>
            <a:lvl5pPr marL="1828800" indent="0">
              <a:buNone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31546F0-9E2B-4020-9199-B800E39E33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83025" y="2093472"/>
            <a:ext cx="3908425" cy="3888228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  <a:lvl2pPr>
              <a:defRPr lang="de-DE">
                <a:solidFill>
                  <a:schemeClr val="bg1"/>
                </a:solidFill>
              </a:defRPr>
            </a:lvl2pPr>
            <a:lvl3pPr>
              <a:defRPr lang="de-DE">
                <a:solidFill>
                  <a:schemeClr val="bg1"/>
                </a:solidFill>
              </a:defRPr>
            </a:lvl3pPr>
            <a:lvl4pPr>
              <a:defRPr lang="de-DE">
                <a:solidFill>
                  <a:schemeClr val="bg1"/>
                </a:solidFill>
              </a:defRPr>
            </a:lvl4pPr>
            <a:lvl5pPr>
              <a:defRPr lang="de-DE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de-DE"/>
          </a:p>
        </p:txBody>
      </p:sp>
      <p:sp>
        <p:nvSpPr>
          <p:cNvPr id="60" name="Textplatzhalter 6">
            <a:extLst>
              <a:ext uri="{FF2B5EF4-FFF2-40B4-BE49-F238E27FC236}">
                <a16:creationId xmlns:a16="http://schemas.microsoft.com/office/drawing/2014/main" id="{2CC7AB2F-529F-426C-8BD7-C55E70689042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493650" y="5089231"/>
            <a:ext cx="1050925" cy="377825"/>
          </a:xfrm>
        </p:spPr>
        <p:txBody>
          <a:bodyPr rtlCol="0">
            <a:noAutofit/>
          </a:bodyPr>
          <a:lstStyle>
            <a:lvl1pPr marL="0" indent="0">
              <a:buNone/>
              <a:defRPr lang="de-DE"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800">
                <a:solidFill>
                  <a:schemeClr val="bg1"/>
                </a:solidFill>
              </a:defRPr>
            </a:lvl2pPr>
            <a:lvl3pPr marL="914400" indent="0">
              <a:buNone/>
              <a:defRPr lang="de-DE" sz="1600">
                <a:solidFill>
                  <a:schemeClr val="bg1"/>
                </a:solidFill>
              </a:defRPr>
            </a:lvl3pPr>
            <a:lvl4pPr marL="1371600" indent="0">
              <a:buNone/>
              <a:defRPr lang="de-DE" sz="1400">
                <a:solidFill>
                  <a:schemeClr val="bg1"/>
                </a:solidFill>
              </a:defRPr>
            </a:lvl4pPr>
            <a:lvl5pPr marL="1828800" indent="0">
              <a:buNone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</a:t>
            </a:r>
          </a:p>
        </p:txBody>
      </p:sp>
      <p:sp>
        <p:nvSpPr>
          <p:cNvPr id="64" name="Textplatzhalter 6">
            <a:extLst>
              <a:ext uri="{FF2B5EF4-FFF2-40B4-BE49-F238E27FC236}">
                <a16:creationId xmlns:a16="http://schemas.microsoft.com/office/drawing/2014/main" id="{71B7B5C4-9DE3-46CC-8D42-B3C05CF4BC84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544683" y="5490771"/>
            <a:ext cx="1513717" cy="377825"/>
          </a:xfrm>
        </p:spPr>
        <p:txBody>
          <a:bodyPr rtlCol="0">
            <a:noAutofit/>
          </a:bodyPr>
          <a:lstStyle>
            <a:lvl1pPr marL="0" indent="0">
              <a:buNone/>
              <a:defRPr lang="de-DE"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800">
                <a:solidFill>
                  <a:schemeClr val="bg1"/>
                </a:solidFill>
              </a:defRPr>
            </a:lvl2pPr>
            <a:lvl3pPr marL="914400" indent="0">
              <a:buNone/>
              <a:defRPr lang="de-DE" sz="1600">
                <a:solidFill>
                  <a:schemeClr val="bg1"/>
                </a:solidFill>
              </a:defRPr>
            </a:lvl3pPr>
            <a:lvl4pPr marL="1371600" indent="0">
              <a:buNone/>
              <a:defRPr lang="de-DE" sz="1400">
                <a:solidFill>
                  <a:schemeClr val="bg1"/>
                </a:solidFill>
              </a:defRPr>
            </a:lvl4pPr>
            <a:lvl5pPr marL="1828800" indent="0">
              <a:buNone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</a:t>
            </a:r>
          </a:p>
        </p:txBody>
      </p:sp>
      <p:sp>
        <p:nvSpPr>
          <p:cNvPr id="68" name="Textplatzhalter 6">
            <a:extLst>
              <a:ext uri="{FF2B5EF4-FFF2-40B4-BE49-F238E27FC236}">
                <a16:creationId xmlns:a16="http://schemas.microsoft.com/office/drawing/2014/main" id="{51C7E93C-9056-489A-A267-8125BA91C432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8541799" y="5792787"/>
            <a:ext cx="1783301" cy="447757"/>
          </a:xfrm>
        </p:spPr>
        <p:txBody>
          <a:bodyPr rtlCol="0">
            <a:noAutofit/>
          </a:bodyPr>
          <a:lstStyle>
            <a:lvl1pPr marL="0" indent="0">
              <a:buNone/>
              <a:defRPr lang="de-DE"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lang="de-DE" sz="1800">
                <a:solidFill>
                  <a:schemeClr val="bg1"/>
                </a:solidFill>
              </a:defRPr>
            </a:lvl2pPr>
            <a:lvl3pPr marL="914400" indent="0">
              <a:buNone/>
              <a:defRPr lang="de-DE" sz="1600">
                <a:solidFill>
                  <a:schemeClr val="bg1"/>
                </a:solidFill>
              </a:defRPr>
            </a:lvl3pPr>
            <a:lvl4pPr marL="1371600" indent="0">
              <a:buNone/>
              <a:defRPr lang="de-DE" sz="1400">
                <a:solidFill>
                  <a:schemeClr val="bg1"/>
                </a:solidFill>
              </a:defRPr>
            </a:lvl4pPr>
            <a:lvl5pPr marL="1828800" indent="0">
              <a:buNone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Text</a:t>
            </a:r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46291370-C9EE-4280-B18D-332658DF0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2"/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910B7E39-771C-4552-A50D-711B48AD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2"/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61BBC48B-0E27-4D81-B081-4BF3F41D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2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027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– rech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63">
            <a:extLst>
              <a:ext uri="{FF2B5EF4-FFF2-40B4-BE49-F238E27FC236}">
                <a16:creationId xmlns:a16="http://schemas.microsoft.com/office/drawing/2014/main" id="{0407AED1-9974-465A-BC9C-530E270105DE}"/>
              </a:ext>
            </a:extLst>
          </p:cNvPr>
          <p:cNvSpPr/>
          <p:nvPr userDrawn="1"/>
        </p:nvSpPr>
        <p:spPr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898524"/>
            <a:ext cx="6343650" cy="1325880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 rtlCol="0"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de-DE" sz="1800" baseline="0"/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08ADBC6-C9BE-4302-A86A-4AC842874C24}"/>
              </a:ext>
            </a:extLst>
          </p:cNvPr>
          <p:cNvSpPr/>
          <p:nvPr userDrawn="1"/>
        </p:nvSpPr>
        <p:spPr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2B04AFC-F339-4DFB-AA44-D68317065E02}"/>
              </a:ext>
            </a:extLst>
          </p:cNvPr>
          <p:cNvSpPr/>
          <p:nvPr userDrawn="1"/>
        </p:nvSpPr>
        <p:spPr>
          <a:xfrm>
            <a:off x="2028253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20" name="Bild 19" descr="Ein schwarzweiß gestreiftes Muster&#10;&#10;Die Beschreibung wurde automatisch mit geringem Zuverlässigkeitsgrad generiert">
            <a:extLst>
              <a:ext uri="{FF2B5EF4-FFF2-40B4-BE49-F238E27FC236}">
                <a16:creationId xmlns:a16="http://schemas.microsoft.com/office/drawing/2014/main" id="{E88B2398-8473-499F-836C-F3AF518F5B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hteck 30">
            <a:extLst>
              <a:ext uri="{FF2B5EF4-FFF2-40B4-BE49-F238E27FC236}">
                <a16:creationId xmlns:a16="http://schemas.microsoft.com/office/drawing/2014/main" id="{A522571C-09D3-4F39-B963-76F80D9973F1}"/>
              </a:ext>
            </a:extLst>
          </p:cNvPr>
          <p:cNvSpPr/>
          <p:nvPr userDrawn="1"/>
        </p:nvSpPr>
        <p:spPr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20268D7D-D5FB-492C-8D00-3E866534BD42}"/>
              </a:ext>
            </a:extLst>
          </p:cNvPr>
          <p:cNvSpPr/>
          <p:nvPr userDrawn="1"/>
        </p:nvSpPr>
        <p:spPr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4BCEF24-C76B-44E5-A457-E55658E8EB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18216784-417D-44A8-8CF1-C0CAF410EB9B}"/>
              </a:ext>
            </a:extLst>
          </p:cNvPr>
          <p:cNvGrpSpPr/>
          <p:nvPr userDrawn="1"/>
        </p:nvGrpSpPr>
        <p:grpSpPr>
          <a:xfrm>
            <a:off x="100242" y="2099803"/>
            <a:ext cx="1920240" cy="1920240"/>
            <a:chOff x="5361924" y="7472790"/>
            <a:chExt cx="1828800" cy="1828800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FFF90BA2-E949-4FDF-A88E-B68F607E3205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uppieren 42">
                <a:extLst>
                  <a:ext uri="{FF2B5EF4-FFF2-40B4-BE49-F238E27FC236}">
                    <a16:creationId xmlns:a16="http://schemas.microsoft.com/office/drawing/2014/main" id="{41F18930-2C24-4BA6-A1EB-BF1644EE8558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uppieren 48">
                  <a:extLst>
                    <a:ext uri="{FF2B5EF4-FFF2-40B4-BE49-F238E27FC236}">
                      <a16:creationId xmlns:a16="http://schemas.microsoft.com/office/drawing/2014/main" id="{D5953E65-C24C-4C83-86BB-E4A6D2532FDF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uppieren 50">
                    <a:extLst>
                      <a:ext uri="{FF2B5EF4-FFF2-40B4-BE49-F238E27FC236}">
                        <a16:creationId xmlns:a16="http://schemas.microsoft.com/office/drawing/2014/main" id="{0B9DA7A8-A66E-4E0E-92DF-B3FF112EBB7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uppieren 52">
                      <a:extLst>
                        <a:ext uri="{FF2B5EF4-FFF2-40B4-BE49-F238E27FC236}">
                          <a16:creationId xmlns:a16="http://schemas.microsoft.com/office/drawing/2014/main" id="{94E74739-1964-4A3C-B2E5-28FEF5EF8E4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uppieren 54">
                        <a:extLst>
                          <a:ext uri="{FF2B5EF4-FFF2-40B4-BE49-F238E27FC236}">
                            <a16:creationId xmlns:a16="http://schemas.microsoft.com/office/drawing/2014/main" id="{E31C22DC-76BD-4E83-8A1A-B7AE70B2E8FE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uppieren 56">
                          <a:extLst>
                            <a:ext uri="{FF2B5EF4-FFF2-40B4-BE49-F238E27FC236}">
                              <a16:creationId xmlns:a16="http://schemas.microsoft.com/office/drawing/2014/main" id="{F63C700C-5749-4BA1-8128-78559312E8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Ellipse 58">
                            <a:extLst>
                              <a:ext uri="{FF2B5EF4-FFF2-40B4-BE49-F238E27FC236}">
                                <a16:creationId xmlns:a16="http://schemas.microsoft.com/office/drawing/2014/main" id="{EC81C305-3A69-4634-8A07-56F8272122A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Ellipse 59">
                            <a:extLst>
                              <a:ext uri="{FF2B5EF4-FFF2-40B4-BE49-F238E27FC236}">
                                <a16:creationId xmlns:a16="http://schemas.microsoft.com/office/drawing/2014/main" id="{A14AAEDA-8F87-420D-A6BD-FF115C08EB7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Ellipse 57">
                          <a:extLst>
                            <a:ext uri="{FF2B5EF4-FFF2-40B4-BE49-F238E27FC236}">
                              <a16:creationId xmlns:a16="http://schemas.microsoft.com/office/drawing/2014/main" id="{A1FA4EA0-701D-49A3-8962-1BD0CE6E9C0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Ellipse 55">
                        <a:extLst>
                          <a:ext uri="{FF2B5EF4-FFF2-40B4-BE49-F238E27FC236}">
                            <a16:creationId xmlns:a16="http://schemas.microsoft.com/office/drawing/2014/main" id="{E362A8AA-1110-4C1C-9922-60F7D43E82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Ellipse 53">
                      <a:extLst>
                        <a:ext uri="{FF2B5EF4-FFF2-40B4-BE49-F238E27FC236}">
                          <a16:creationId xmlns:a16="http://schemas.microsoft.com/office/drawing/2014/main" id="{BC8B72EE-335A-4030-B500-7E6FB4D24F1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dirty="0"/>
                        <a:t> </a:t>
                      </a:r>
                    </a:p>
                  </p:txBody>
                </p:sp>
              </p:grpSp>
              <p:sp>
                <p:nvSpPr>
                  <p:cNvPr id="52" name="Ellipse 51">
                    <a:extLst>
                      <a:ext uri="{FF2B5EF4-FFF2-40B4-BE49-F238E27FC236}">
                        <a16:creationId xmlns:a16="http://schemas.microsoft.com/office/drawing/2014/main" id="{10167348-D9AA-4440-8569-849A6B0F2C2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 dirty="0"/>
                      <a:t> </a:t>
                    </a:r>
                  </a:p>
                </p:txBody>
              </p:sp>
            </p:grp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A5616AB2-7A83-42C0-883C-FFA27D5468C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 dirty="0"/>
                    <a:t> </a:t>
                  </a:r>
                </a:p>
              </p:txBody>
            </p:sp>
          </p:grp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6A9CA073-4F0B-4787-B46D-7886261E945E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9AF901A3-1EC5-458F-A653-74CCEAE9A13D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4D5E35A9-4BB5-48F3-AE34-E1BDD3343EB1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A9A549D5-A823-49C4-8C36-D074E6E039B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6A767C47-7246-4B50-8E78-82766365754A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</p:grp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0AEE1DDC-07C3-4204-A3B1-BB7C77C0622B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r>
                <a:rPr lang="de-DE" dirty="0"/>
                <a:t> </a:t>
              </a:r>
            </a:p>
          </p:txBody>
        </p:sp>
      </p:grpSp>
      <p:sp>
        <p:nvSpPr>
          <p:cNvPr id="75" name="Rechteck 74">
            <a:extLst>
              <a:ext uri="{FF2B5EF4-FFF2-40B4-BE49-F238E27FC236}">
                <a16:creationId xmlns:a16="http://schemas.microsoft.com/office/drawing/2014/main" id="{15DA288D-BE35-46E8-AA86-9F28D8504DAB}"/>
              </a:ext>
            </a:extLst>
          </p:cNvPr>
          <p:cNvSpPr/>
          <p:nvPr userDrawn="1"/>
        </p:nvSpPr>
        <p:spPr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4" name="Freihandform: Form 73">
            <a:extLst>
              <a:ext uri="{FF2B5EF4-FFF2-40B4-BE49-F238E27FC236}">
                <a16:creationId xmlns:a16="http://schemas.microsoft.com/office/drawing/2014/main" id="{72557B54-30A3-4192-9D51-EE28AF522DE9}"/>
              </a:ext>
            </a:extLst>
          </p:cNvPr>
          <p:cNvSpPr/>
          <p:nvPr userDrawn="1"/>
        </p:nvSpPr>
        <p:spPr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2208FD0E-034D-4DF3-85D7-F0EBE2775B58}"/>
              </a:ext>
            </a:extLst>
          </p:cNvPr>
          <p:cNvCxnSpPr>
            <a:cxnSpLocks/>
          </p:cNvCxnSpPr>
          <p:nvPr userDrawn="1"/>
        </p:nvCxnSpPr>
        <p:spPr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E20239FE-47D0-4B4F-8440-F859F368C141}"/>
              </a:ext>
            </a:extLst>
          </p:cNvPr>
          <p:cNvSpPr/>
          <p:nvPr userDrawn="1"/>
        </p:nvSpPr>
        <p:spPr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12" name="Datumsplatzhalter 3">
            <a:extLst>
              <a:ext uri="{FF2B5EF4-FFF2-40B4-BE49-F238E27FC236}">
                <a16:creationId xmlns:a16="http://schemas.microsoft.com/office/drawing/2014/main" id="{5E4B9359-45F7-446D-8327-B1978DE8E3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113" name="Fußzeilenplatzhalter 4">
            <a:extLst>
              <a:ext uri="{FF2B5EF4-FFF2-40B4-BE49-F238E27FC236}">
                <a16:creationId xmlns:a16="http://schemas.microsoft.com/office/drawing/2014/main" id="{A808BC2F-0D21-4E99-B8C6-DC1C7CD1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114" name="Foliennummernplatzhalter 5">
            <a:extLst>
              <a:ext uri="{FF2B5EF4-FFF2-40B4-BE49-F238E27FC236}">
                <a16:creationId xmlns:a16="http://schemas.microsoft.com/office/drawing/2014/main" id="{054CC8D5-17CB-435D-B227-465D3B8F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emerkung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400800" cy="1325880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254670"/>
            <a:ext cx="6400800" cy="4114800"/>
          </a:xfrm>
        </p:spPr>
        <p:txBody>
          <a:bodyPr rtlCol="0"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lang="de-DE" sz="1800"/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1BC9BFE-80C0-4DA9-92DB-070C41E412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1569916" y="-983359"/>
            <a:ext cx="2029968" cy="2029968"/>
          </a:xfrm>
          <a:prstGeom prst="rect">
            <a:avLst/>
          </a:prstGeom>
        </p:spPr>
      </p:pic>
      <p:sp>
        <p:nvSpPr>
          <p:cNvPr id="8" name="Rechteck 23">
            <a:extLst>
              <a:ext uri="{FF2B5EF4-FFF2-40B4-BE49-F238E27FC236}">
                <a16:creationId xmlns:a16="http://schemas.microsoft.com/office/drawing/2014/main" id="{F5ED01E4-35BF-4165-86B2-E3BDFD91DEE3}"/>
              </a:ext>
            </a:extLst>
          </p:cNvPr>
          <p:cNvSpPr/>
          <p:nvPr userDrawn="1"/>
        </p:nvSpPr>
        <p:spPr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7E6DD28-C71B-4484-973A-D12A2773000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hteck 23">
            <a:extLst>
              <a:ext uri="{FF2B5EF4-FFF2-40B4-BE49-F238E27FC236}">
                <a16:creationId xmlns:a16="http://schemas.microsoft.com/office/drawing/2014/main" id="{AB403917-256D-4254-A12F-F8BD19470C42}"/>
              </a:ext>
            </a:extLst>
          </p:cNvPr>
          <p:cNvSpPr/>
          <p:nvPr userDrawn="1"/>
        </p:nvSpPr>
        <p:spPr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B06A536-5FCB-4761-9EFF-D54BE44B1F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3B73C61F-3D48-4791-8280-D98D2C01E0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94213EEF-F759-4045-9F53-49C1B4ECED53}"/>
              </a:ext>
            </a:extLst>
          </p:cNvPr>
          <p:cNvGrpSpPr/>
          <p:nvPr userDrawn="1"/>
        </p:nvGrpSpPr>
        <p:grpSpPr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ihandform: Form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9" name="Freihandform: Form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8" name="Freihandform: Form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7" name="Freihandform: Form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6" name="Freihandform: Form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5" name="Freihandform: Form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3" name="Freihandform: Form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1" name="Freihandform: Form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8" name="Freihandform: Form 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7" name="Freihandform: Form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6" name="Freihandform: Form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3" name="Freihandform: Form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101" name="Freihandform: Form 100">
            <a:extLst>
              <a:ext uri="{FF2B5EF4-FFF2-40B4-BE49-F238E27FC236}">
                <a16:creationId xmlns:a16="http://schemas.microsoft.com/office/drawing/2014/main" id="{788A3CD7-1915-41CF-9FB5-E6FEDCA8F19C}"/>
              </a:ext>
            </a:extLst>
          </p:cNvPr>
          <p:cNvSpPr/>
          <p:nvPr userDrawn="1"/>
        </p:nvSpPr>
        <p:spPr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33" name="Freihandform: Form 132">
            <a:extLst>
              <a:ext uri="{FF2B5EF4-FFF2-40B4-BE49-F238E27FC236}">
                <a16:creationId xmlns:a16="http://schemas.microsoft.com/office/drawing/2014/main" id="{3591DEB5-C98C-4EF8-AA57-B8F45C484FF4}"/>
              </a:ext>
            </a:extLst>
          </p:cNvPr>
          <p:cNvSpPr/>
          <p:nvPr userDrawn="1"/>
        </p:nvSpPr>
        <p:spPr>
          <a:xfrm>
            <a:off x="-7601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55" name="Freihandform: Form 154">
            <a:extLst>
              <a:ext uri="{FF2B5EF4-FFF2-40B4-BE49-F238E27FC236}">
                <a16:creationId xmlns:a16="http://schemas.microsoft.com/office/drawing/2014/main" id="{6FFCF0CF-3167-4E3E-BD4A-236ACC247EC0}"/>
              </a:ext>
            </a:extLst>
          </p:cNvPr>
          <p:cNvSpPr/>
          <p:nvPr/>
        </p:nvSpPr>
        <p:spPr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54" name="Freihandform: Form 153">
            <a:extLst>
              <a:ext uri="{FF2B5EF4-FFF2-40B4-BE49-F238E27FC236}">
                <a16:creationId xmlns:a16="http://schemas.microsoft.com/office/drawing/2014/main" id="{AB47A61A-6E4C-49A5-A2E8-2410A107CC2A}"/>
              </a:ext>
            </a:extLst>
          </p:cNvPr>
          <p:cNvSpPr/>
          <p:nvPr/>
        </p:nvSpPr>
        <p:spPr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53" name="Freihandform: Form 152">
            <a:extLst>
              <a:ext uri="{FF2B5EF4-FFF2-40B4-BE49-F238E27FC236}">
                <a16:creationId xmlns:a16="http://schemas.microsoft.com/office/drawing/2014/main" id="{FC8CDBA7-BF04-4719-8D66-513A71ECCAFF}"/>
              </a:ext>
            </a:extLst>
          </p:cNvPr>
          <p:cNvSpPr/>
          <p:nvPr/>
        </p:nvSpPr>
        <p:spPr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52" name="Freihandform: Form 151">
            <a:extLst>
              <a:ext uri="{FF2B5EF4-FFF2-40B4-BE49-F238E27FC236}">
                <a16:creationId xmlns:a16="http://schemas.microsoft.com/office/drawing/2014/main" id="{79CDC826-71AB-4245-AC5F-8DC9DB2BBCE0}"/>
              </a:ext>
            </a:extLst>
          </p:cNvPr>
          <p:cNvSpPr/>
          <p:nvPr/>
        </p:nvSpPr>
        <p:spPr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51" name="Freihandform: Form 150">
            <a:extLst>
              <a:ext uri="{FF2B5EF4-FFF2-40B4-BE49-F238E27FC236}">
                <a16:creationId xmlns:a16="http://schemas.microsoft.com/office/drawing/2014/main" id="{4DE1670F-43B8-4EA8-878C-AC3FF1921E21}"/>
              </a:ext>
            </a:extLst>
          </p:cNvPr>
          <p:cNvSpPr/>
          <p:nvPr/>
        </p:nvSpPr>
        <p:spPr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50" name="Freihandform: Form 149">
            <a:extLst>
              <a:ext uri="{FF2B5EF4-FFF2-40B4-BE49-F238E27FC236}">
                <a16:creationId xmlns:a16="http://schemas.microsoft.com/office/drawing/2014/main" id="{4AE780ED-EF51-4AD7-A73F-01E563D0E8BC}"/>
              </a:ext>
            </a:extLst>
          </p:cNvPr>
          <p:cNvSpPr/>
          <p:nvPr/>
        </p:nvSpPr>
        <p:spPr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49" name="Freihandform: Form 148">
            <a:extLst>
              <a:ext uri="{FF2B5EF4-FFF2-40B4-BE49-F238E27FC236}">
                <a16:creationId xmlns:a16="http://schemas.microsoft.com/office/drawing/2014/main" id="{BE269AE3-65CE-4B86-B8B1-413783695039}"/>
              </a:ext>
            </a:extLst>
          </p:cNvPr>
          <p:cNvSpPr/>
          <p:nvPr/>
        </p:nvSpPr>
        <p:spPr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48" name="Freihandform: Form 147">
            <a:extLst>
              <a:ext uri="{FF2B5EF4-FFF2-40B4-BE49-F238E27FC236}">
                <a16:creationId xmlns:a16="http://schemas.microsoft.com/office/drawing/2014/main" id="{C35E0649-74BB-4271-BE7D-1F2ED094753E}"/>
              </a:ext>
            </a:extLst>
          </p:cNvPr>
          <p:cNvSpPr/>
          <p:nvPr/>
        </p:nvSpPr>
        <p:spPr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47" name="Freihandform: Form 146">
            <a:extLst>
              <a:ext uri="{FF2B5EF4-FFF2-40B4-BE49-F238E27FC236}">
                <a16:creationId xmlns:a16="http://schemas.microsoft.com/office/drawing/2014/main" id="{6C2D71F3-0A7A-4745-A34F-CE00E95F927C}"/>
              </a:ext>
            </a:extLst>
          </p:cNvPr>
          <p:cNvSpPr/>
          <p:nvPr/>
        </p:nvSpPr>
        <p:spPr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46" name="Freihandform: Form 145">
            <a:extLst>
              <a:ext uri="{FF2B5EF4-FFF2-40B4-BE49-F238E27FC236}">
                <a16:creationId xmlns:a16="http://schemas.microsoft.com/office/drawing/2014/main" id="{51BF2AB6-6873-4ED8-98DB-4A9398AF7324}"/>
              </a:ext>
            </a:extLst>
          </p:cNvPr>
          <p:cNvSpPr/>
          <p:nvPr/>
        </p:nvSpPr>
        <p:spPr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45" name="Freihandform: Form 144">
            <a:extLst>
              <a:ext uri="{FF2B5EF4-FFF2-40B4-BE49-F238E27FC236}">
                <a16:creationId xmlns:a16="http://schemas.microsoft.com/office/drawing/2014/main" id="{38BEE1DC-3180-496F-B9F2-0541143A9C65}"/>
              </a:ext>
            </a:extLst>
          </p:cNvPr>
          <p:cNvSpPr/>
          <p:nvPr/>
        </p:nvSpPr>
        <p:spPr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44" name="Freihandform: Form 143">
            <a:extLst>
              <a:ext uri="{FF2B5EF4-FFF2-40B4-BE49-F238E27FC236}">
                <a16:creationId xmlns:a16="http://schemas.microsoft.com/office/drawing/2014/main" id="{D39D863D-C379-4E72-B276-53F62D7E2B98}"/>
              </a:ext>
            </a:extLst>
          </p:cNvPr>
          <p:cNvSpPr/>
          <p:nvPr/>
        </p:nvSpPr>
        <p:spPr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43" name="Freihandform: Form 142">
            <a:extLst>
              <a:ext uri="{FF2B5EF4-FFF2-40B4-BE49-F238E27FC236}">
                <a16:creationId xmlns:a16="http://schemas.microsoft.com/office/drawing/2014/main" id="{9079BA6D-6450-46A6-9874-663ABFE497CE}"/>
              </a:ext>
            </a:extLst>
          </p:cNvPr>
          <p:cNvSpPr/>
          <p:nvPr/>
        </p:nvSpPr>
        <p:spPr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42" name="Freihandform: Form 141">
            <a:extLst>
              <a:ext uri="{FF2B5EF4-FFF2-40B4-BE49-F238E27FC236}">
                <a16:creationId xmlns:a16="http://schemas.microsoft.com/office/drawing/2014/main" id="{A4CFFBA8-B565-42FA-9C0D-4FC6525B06C1}"/>
              </a:ext>
            </a:extLst>
          </p:cNvPr>
          <p:cNvSpPr/>
          <p:nvPr/>
        </p:nvSpPr>
        <p:spPr>
          <a:xfrm rot="13500280">
            <a:off x="-105173" y="1017188"/>
            <a:ext cx="908383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41" name="Freihandform: Form 140">
            <a:extLst>
              <a:ext uri="{FF2B5EF4-FFF2-40B4-BE49-F238E27FC236}">
                <a16:creationId xmlns:a16="http://schemas.microsoft.com/office/drawing/2014/main" id="{98016DB4-3354-4E78-B07E-1D722297B864}"/>
              </a:ext>
            </a:extLst>
          </p:cNvPr>
          <p:cNvSpPr/>
          <p:nvPr/>
        </p:nvSpPr>
        <p:spPr>
          <a:xfrm rot="13500280">
            <a:off x="-123024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40" name="Freihandform: Form 139">
            <a:extLst>
              <a:ext uri="{FF2B5EF4-FFF2-40B4-BE49-F238E27FC236}">
                <a16:creationId xmlns:a16="http://schemas.microsoft.com/office/drawing/2014/main" id="{0CB1EA35-0D05-4F13-871D-0CAB5CECD44A}"/>
              </a:ext>
            </a:extLst>
          </p:cNvPr>
          <p:cNvSpPr/>
          <p:nvPr/>
        </p:nvSpPr>
        <p:spPr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39" name="Freihandform: Form 138">
            <a:extLst>
              <a:ext uri="{FF2B5EF4-FFF2-40B4-BE49-F238E27FC236}">
                <a16:creationId xmlns:a16="http://schemas.microsoft.com/office/drawing/2014/main" id="{17F84AF5-3C7F-4D42-92A9-CCA3CDB8EB55}"/>
              </a:ext>
            </a:extLst>
          </p:cNvPr>
          <p:cNvSpPr/>
          <p:nvPr/>
        </p:nvSpPr>
        <p:spPr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38" name="Freihandform: Form 137">
            <a:extLst>
              <a:ext uri="{FF2B5EF4-FFF2-40B4-BE49-F238E27FC236}">
                <a16:creationId xmlns:a16="http://schemas.microsoft.com/office/drawing/2014/main" id="{FA8E90CE-90F4-42ED-AAAF-0F139BE4E3D5}"/>
              </a:ext>
            </a:extLst>
          </p:cNvPr>
          <p:cNvSpPr/>
          <p:nvPr/>
        </p:nvSpPr>
        <p:spPr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37" name="Freihandform: Form 136">
            <a:extLst>
              <a:ext uri="{FF2B5EF4-FFF2-40B4-BE49-F238E27FC236}">
                <a16:creationId xmlns:a16="http://schemas.microsoft.com/office/drawing/2014/main" id="{7C1C105E-FE0D-4A36-AE5B-BBA110F6EE53}"/>
              </a:ext>
            </a:extLst>
          </p:cNvPr>
          <p:cNvSpPr/>
          <p:nvPr userDrawn="1"/>
        </p:nvSpPr>
        <p:spPr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63" name="Freihandform: Form 162">
            <a:extLst>
              <a:ext uri="{FF2B5EF4-FFF2-40B4-BE49-F238E27FC236}">
                <a16:creationId xmlns:a16="http://schemas.microsoft.com/office/drawing/2014/main" id="{FEE07693-1822-40D4-88A4-0F663C787D7E}"/>
              </a:ext>
            </a:extLst>
          </p:cNvPr>
          <p:cNvSpPr/>
          <p:nvPr userDrawn="1"/>
        </p:nvSpPr>
        <p:spPr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84" name="Freihandform: Form 183">
            <a:extLst>
              <a:ext uri="{FF2B5EF4-FFF2-40B4-BE49-F238E27FC236}">
                <a16:creationId xmlns:a16="http://schemas.microsoft.com/office/drawing/2014/main" id="{AD282910-ECE9-4B26-9656-AD1D41D44AC8}"/>
              </a:ext>
            </a:extLst>
          </p:cNvPr>
          <p:cNvSpPr/>
          <p:nvPr userDrawn="1"/>
        </p:nvSpPr>
        <p:spPr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83" name="Freihandform: Form 182">
            <a:extLst>
              <a:ext uri="{FF2B5EF4-FFF2-40B4-BE49-F238E27FC236}">
                <a16:creationId xmlns:a16="http://schemas.microsoft.com/office/drawing/2014/main" id="{7C7A453C-4565-4652-9781-F1488009734C}"/>
              </a:ext>
            </a:extLst>
          </p:cNvPr>
          <p:cNvSpPr/>
          <p:nvPr userDrawn="1"/>
        </p:nvSpPr>
        <p:spPr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82" name="Freihandform: Form 181">
            <a:extLst>
              <a:ext uri="{FF2B5EF4-FFF2-40B4-BE49-F238E27FC236}">
                <a16:creationId xmlns:a16="http://schemas.microsoft.com/office/drawing/2014/main" id="{DE479407-B0BB-45F1-A93D-05ED5B41F316}"/>
              </a:ext>
            </a:extLst>
          </p:cNvPr>
          <p:cNvSpPr/>
          <p:nvPr userDrawn="1"/>
        </p:nvSpPr>
        <p:spPr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81" name="Freihandform: Form 180">
            <a:extLst>
              <a:ext uri="{FF2B5EF4-FFF2-40B4-BE49-F238E27FC236}">
                <a16:creationId xmlns:a16="http://schemas.microsoft.com/office/drawing/2014/main" id="{0271515D-B4B7-4502-B24F-DC5480444ED0}"/>
              </a:ext>
            </a:extLst>
          </p:cNvPr>
          <p:cNvSpPr/>
          <p:nvPr userDrawn="1"/>
        </p:nvSpPr>
        <p:spPr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80" name="Freihandform: Form 179">
            <a:extLst>
              <a:ext uri="{FF2B5EF4-FFF2-40B4-BE49-F238E27FC236}">
                <a16:creationId xmlns:a16="http://schemas.microsoft.com/office/drawing/2014/main" id="{DB364732-EC14-4416-964A-13F3D77CDBBD}"/>
              </a:ext>
            </a:extLst>
          </p:cNvPr>
          <p:cNvSpPr/>
          <p:nvPr userDrawn="1"/>
        </p:nvSpPr>
        <p:spPr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79" name="Freihandform: Form 178">
            <a:extLst>
              <a:ext uri="{FF2B5EF4-FFF2-40B4-BE49-F238E27FC236}">
                <a16:creationId xmlns:a16="http://schemas.microsoft.com/office/drawing/2014/main" id="{619347B5-2692-4514-B67B-159C25FA4940}"/>
              </a:ext>
            </a:extLst>
          </p:cNvPr>
          <p:cNvSpPr/>
          <p:nvPr userDrawn="1"/>
        </p:nvSpPr>
        <p:spPr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78" name="Freihandform: Form 177">
            <a:extLst>
              <a:ext uri="{FF2B5EF4-FFF2-40B4-BE49-F238E27FC236}">
                <a16:creationId xmlns:a16="http://schemas.microsoft.com/office/drawing/2014/main" id="{E1746638-BCA2-4B8F-A315-9514E1973CDD}"/>
              </a:ext>
            </a:extLst>
          </p:cNvPr>
          <p:cNvSpPr/>
          <p:nvPr userDrawn="1"/>
        </p:nvSpPr>
        <p:spPr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77" name="Freihandform: Form 176">
            <a:extLst>
              <a:ext uri="{FF2B5EF4-FFF2-40B4-BE49-F238E27FC236}">
                <a16:creationId xmlns:a16="http://schemas.microsoft.com/office/drawing/2014/main" id="{47F56D6B-560F-4123-9E05-11ACF383DF87}"/>
              </a:ext>
            </a:extLst>
          </p:cNvPr>
          <p:cNvSpPr/>
          <p:nvPr userDrawn="1"/>
        </p:nvSpPr>
        <p:spPr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76" name="Freihandform: Form 175">
            <a:extLst>
              <a:ext uri="{FF2B5EF4-FFF2-40B4-BE49-F238E27FC236}">
                <a16:creationId xmlns:a16="http://schemas.microsoft.com/office/drawing/2014/main" id="{2FD3A4D4-C05F-4057-8408-6FF0887E068F}"/>
              </a:ext>
            </a:extLst>
          </p:cNvPr>
          <p:cNvSpPr/>
          <p:nvPr userDrawn="1"/>
        </p:nvSpPr>
        <p:spPr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75" name="Freihandform: Form 174">
            <a:extLst>
              <a:ext uri="{FF2B5EF4-FFF2-40B4-BE49-F238E27FC236}">
                <a16:creationId xmlns:a16="http://schemas.microsoft.com/office/drawing/2014/main" id="{32EAC669-BA43-4F58-9784-4CCDFE4D6F4E}"/>
              </a:ext>
            </a:extLst>
          </p:cNvPr>
          <p:cNvSpPr/>
          <p:nvPr userDrawn="1"/>
        </p:nvSpPr>
        <p:spPr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74" name="Freihandform: Form 173">
            <a:extLst>
              <a:ext uri="{FF2B5EF4-FFF2-40B4-BE49-F238E27FC236}">
                <a16:creationId xmlns:a16="http://schemas.microsoft.com/office/drawing/2014/main" id="{73CAE3B4-689F-4EC3-8CC9-EB6D360E3846}"/>
              </a:ext>
            </a:extLst>
          </p:cNvPr>
          <p:cNvSpPr/>
          <p:nvPr userDrawn="1"/>
        </p:nvSpPr>
        <p:spPr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73" name="Freihandform: Form 172">
            <a:extLst>
              <a:ext uri="{FF2B5EF4-FFF2-40B4-BE49-F238E27FC236}">
                <a16:creationId xmlns:a16="http://schemas.microsoft.com/office/drawing/2014/main" id="{8665978C-1CDF-4EF9-9A5C-4C6C0B3BE0F0}"/>
              </a:ext>
            </a:extLst>
          </p:cNvPr>
          <p:cNvSpPr/>
          <p:nvPr userDrawn="1"/>
        </p:nvSpPr>
        <p:spPr>
          <a:xfrm>
            <a:off x="422168" y="6474900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72" name="Freihandform: Form 171">
            <a:extLst>
              <a:ext uri="{FF2B5EF4-FFF2-40B4-BE49-F238E27FC236}">
                <a16:creationId xmlns:a16="http://schemas.microsoft.com/office/drawing/2014/main" id="{97F81447-DAE2-4092-B156-2723E18064A7}"/>
              </a:ext>
            </a:extLst>
          </p:cNvPr>
          <p:cNvSpPr/>
          <p:nvPr userDrawn="1"/>
        </p:nvSpPr>
        <p:spPr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71" name="Freihandform: Form 170">
            <a:extLst>
              <a:ext uri="{FF2B5EF4-FFF2-40B4-BE49-F238E27FC236}">
                <a16:creationId xmlns:a16="http://schemas.microsoft.com/office/drawing/2014/main" id="{AB0C8140-456A-4593-9DC3-5A53E63B0CDF}"/>
              </a:ext>
            </a:extLst>
          </p:cNvPr>
          <p:cNvSpPr/>
          <p:nvPr userDrawn="1"/>
        </p:nvSpPr>
        <p:spPr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70" name="Freihandform: Form 169">
            <a:extLst>
              <a:ext uri="{FF2B5EF4-FFF2-40B4-BE49-F238E27FC236}">
                <a16:creationId xmlns:a16="http://schemas.microsoft.com/office/drawing/2014/main" id="{E1411ED6-803D-4C5A-8E92-8EAC28ACA255}"/>
              </a:ext>
            </a:extLst>
          </p:cNvPr>
          <p:cNvSpPr/>
          <p:nvPr userDrawn="1"/>
        </p:nvSpPr>
        <p:spPr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69" name="Freihandform: Form 168">
            <a:extLst>
              <a:ext uri="{FF2B5EF4-FFF2-40B4-BE49-F238E27FC236}">
                <a16:creationId xmlns:a16="http://schemas.microsoft.com/office/drawing/2014/main" id="{D3F198DF-8521-45A1-8BAE-4FC70FC420A8}"/>
              </a:ext>
            </a:extLst>
          </p:cNvPr>
          <p:cNvSpPr/>
          <p:nvPr userDrawn="1"/>
        </p:nvSpPr>
        <p:spPr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68" name="Freihandform: Form 167">
            <a:extLst>
              <a:ext uri="{FF2B5EF4-FFF2-40B4-BE49-F238E27FC236}">
                <a16:creationId xmlns:a16="http://schemas.microsoft.com/office/drawing/2014/main" id="{AAA80212-BA6E-448F-BA91-287462E1D34C}"/>
              </a:ext>
            </a:extLst>
          </p:cNvPr>
          <p:cNvSpPr/>
          <p:nvPr userDrawn="1"/>
        </p:nvSpPr>
        <p:spPr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67" name="Freihandform: Form 166">
            <a:extLst>
              <a:ext uri="{FF2B5EF4-FFF2-40B4-BE49-F238E27FC236}">
                <a16:creationId xmlns:a16="http://schemas.microsoft.com/office/drawing/2014/main" id="{5B8EBCCB-B7E3-4837-AA61-44D0A400EC96}"/>
              </a:ext>
            </a:extLst>
          </p:cNvPr>
          <p:cNvSpPr/>
          <p:nvPr userDrawn="1"/>
        </p:nvSpPr>
        <p:spPr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09" name="Datumsplatzhalt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210" name="Fußzeilenplatzhalt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211" name="Foliennummernplatzhalt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7566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4"/>
            <a:ext cx="6339840" cy="1325880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A46EB74-3A91-4DAA-ACF3-FF090B2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097646">
              <a:off x="1569916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hteck 23">
              <a:extLst>
                <a:ext uri="{FF2B5EF4-FFF2-40B4-BE49-F238E27FC236}">
                  <a16:creationId xmlns:a16="http://schemas.microsoft.com/office/drawing/2014/main" id="{F5ED01E4-35BF-4165-86B2-E3BDFD91D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B7E6DD28-C71B-4484-973A-D12A2773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hteck 23">
              <a:extLst>
                <a:ext uri="{FF2B5EF4-FFF2-40B4-BE49-F238E27FC236}">
                  <a16:creationId xmlns:a16="http://schemas.microsoft.com/office/drawing/2014/main" id="{AB403917-256D-4254-A12F-F8BD19470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EB06A536-5FCB-4761-9EFF-D54BE44B1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3B73C61F-3D48-4791-8280-D98D2C01E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489227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94213EEF-F759-4045-9F53-49C1B4ECE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ihandform: Form 90">
                <a:extLst>
                  <a:ext uri="{FF2B5EF4-FFF2-40B4-BE49-F238E27FC236}">
                    <a16:creationId xmlns:a16="http://schemas.microsoft.com/office/drawing/2014/main" id="{2EA4D38A-6ACD-4296-B454-E5BD7EAC7990}"/>
                  </a:ext>
                </a:extLst>
              </p:cNvPr>
              <p:cNvSpPr/>
              <p:nvPr userDrawn="1"/>
            </p:nvSpPr>
            <p:spPr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90" name="Freihandform: Form 89">
                <a:extLst>
                  <a:ext uri="{FF2B5EF4-FFF2-40B4-BE49-F238E27FC236}">
                    <a16:creationId xmlns:a16="http://schemas.microsoft.com/office/drawing/2014/main" id="{74E32D04-F635-443B-B642-A509F0473CB5}"/>
                  </a:ext>
                </a:extLst>
              </p:cNvPr>
              <p:cNvSpPr/>
              <p:nvPr userDrawn="1"/>
            </p:nvSpPr>
            <p:spPr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89" name="Freihandform: Form 88">
                <a:extLst>
                  <a:ext uri="{FF2B5EF4-FFF2-40B4-BE49-F238E27FC236}">
                    <a16:creationId xmlns:a16="http://schemas.microsoft.com/office/drawing/2014/main" id="{C95F7659-0C0B-4798-8392-E6B36B62DEA4}"/>
                  </a:ext>
                </a:extLst>
              </p:cNvPr>
              <p:cNvSpPr/>
              <p:nvPr userDrawn="1"/>
            </p:nvSpPr>
            <p:spPr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88" name="Freihandform: Form 87">
                <a:extLst>
                  <a:ext uri="{FF2B5EF4-FFF2-40B4-BE49-F238E27FC236}">
                    <a16:creationId xmlns:a16="http://schemas.microsoft.com/office/drawing/2014/main" id="{ABB69ABA-A9D2-4649-A1AB-E12AA2D2C8E7}"/>
                  </a:ext>
                </a:extLst>
              </p:cNvPr>
              <p:cNvSpPr/>
              <p:nvPr userDrawn="1"/>
            </p:nvSpPr>
            <p:spPr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87" name="Freihandform: Form 86">
                <a:extLst>
                  <a:ext uri="{FF2B5EF4-FFF2-40B4-BE49-F238E27FC236}">
                    <a16:creationId xmlns:a16="http://schemas.microsoft.com/office/drawing/2014/main" id="{8B88CE23-E34F-470C-8C56-46C08322365F}"/>
                  </a:ext>
                </a:extLst>
              </p:cNvPr>
              <p:cNvSpPr/>
              <p:nvPr userDrawn="1"/>
            </p:nvSpPr>
            <p:spPr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86" name="Freihandform: Form 85">
                <a:extLst>
                  <a:ext uri="{FF2B5EF4-FFF2-40B4-BE49-F238E27FC236}">
                    <a16:creationId xmlns:a16="http://schemas.microsoft.com/office/drawing/2014/main" id="{75BCEDE2-961E-42E0-AF9C-3D070C974007}"/>
                  </a:ext>
                </a:extLst>
              </p:cNvPr>
              <p:cNvSpPr/>
              <p:nvPr userDrawn="1"/>
            </p:nvSpPr>
            <p:spPr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85" name="Freihandform: Form 84">
                <a:extLst>
                  <a:ext uri="{FF2B5EF4-FFF2-40B4-BE49-F238E27FC236}">
                    <a16:creationId xmlns:a16="http://schemas.microsoft.com/office/drawing/2014/main" id="{FB930397-7A2A-4C50-9EC9-7E3107D065D2}"/>
                  </a:ext>
                </a:extLst>
              </p:cNvPr>
              <p:cNvSpPr/>
              <p:nvPr userDrawn="1"/>
            </p:nvSpPr>
            <p:spPr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84" name="Freihandform: Form 83">
                <a:extLst>
                  <a:ext uri="{FF2B5EF4-FFF2-40B4-BE49-F238E27FC236}">
                    <a16:creationId xmlns:a16="http://schemas.microsoft.com/office/drawing/2014/main" id="{8CA98174-D81B-4241-92F9-D0D2028FFEA9}"/>
                  </a:ext>
                </a:extLst>
              </p:cNvPr>
              <p:cNvSpPr/>
              <p:nvPr userDrawn="1"/>
            </p:nvSpPr>
            <p:spPr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83" name="Freihandform: Form 82">
                <a:extLst>
                  <a:ext uri="{FF2B5EF4-FFF2-40B4-BE49-F238E27FC236}">
                    <a16:creationId xmlns:a16="http://schemas.microsoft.com/office/drawing/2014/main" id="{E4CE4FB8-5E60-4288-B2FA-CF9316ED449F}"/>
                  </a:ext>
                </a:extLst>
              </p:cNvPr>
              <p:cNvSpPr/>
              <p:nvPr userDrawn="1"/>
            </p:nvSpPr>
            <p:spPr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82" name="Freihandform: Form 81">
                <a:extLst>
                  <a:ext uri="{FF2B5EF4-FFF2-40B4-BE49-F238E27FC236}">
                    <a16:creationId xmlns:a16="http://schemas.microsoft.com/office/drawing/2014/main" id="{6F69FE5C-0AF0-42F6-A721-9E2244C967AA}"/>
                  </a:ext>
                </a:extLst>
              </p:cNvPr>
              <p:cNvSpPr/>
              <p:nvPr userDrawn="1"/>
            </p:nvSpPr>
            <p:spPr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81" name="Freihandform: Form 80">
                <a:extLst>
                  <a:ext uri="{FF2B5EF4-FFF2-40B4-BE49-F238E27FC236}">
                    <a16:creationId xmlns:a16="http://schemas.microsoft.com/office/drawing/2014/main" id="{E8311083-D41B-4770-B6A9-AFA83AAF2885}"/>
                  </a:ext>
                </a:extLst>
              </p:cNvPr>
              <p:cNvSpPr/>
              <p:nvPr userDrawn="1"/>
            </p:nvSpPr>
            <p:spPr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80" name="Freihandform: Form 79">
                <a:extLst>
                  <a:ext uri="{FF2B5EF4-FFF2-40B4-BE49-F238E27FC236}">
                    <a16:creationId xmlns:a16="http://schemas.microsoft.com/office/drawing/2014/main" id="{730A62EE-9416-445D-B0B2-018F008614B8}"/>
                  </a:ext>
                </a:extLst>
              </p:cNvPr>
              <p:cNvSpPr/>
              <p:nvPr userDrawn="1"/>
            </p:nvSpPr>
            <p:spPr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79" name="Freihandform: Form 78">
                <a:extLst>
                  <a:ext uri="{FF2B5EF4-FFF2-40B4-BE49-F238E27FC236}">
                    <a16:creationId xmlns:a16="http://schemas.microsoft.com/office/drawing/2014/main" id="{4A92E211-EBEF-4E62-97FD-46ECC42436DF}"/>
                  </a:ext>
                </a:extLst>
              </p:cNvPr>
              <p:cNvSpPr/>
              <p:nvPr userDrawn="1"/>
            </p:nvSpPr>
            <p:spPr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78" name="Freihandform: Form 77">
                <a:extLst>
                  <a:ext uri="{FF2B5EF4-FFF2-40B4-BE49-F238E27FC236}">
                    <a16:creationId xmlns:a16="http://schemas.microsoft.com/office/drawing/2014/main" id="{CC8A63A1-564C-478A-B490-96E1C76014CC}"/>
                  </a:ext>
                </a:extLst>
              </p:cNvPr>
              <p:cNvSpPr/>
              <p:nvPr userDrawn="1"/>
            </p:nvSpPr>
            <p:spPr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77" name="Freihandform: Form 76">
                <a:extLst>
                  <a:ext uri="{FF2B5EF4-FFF2-40B4-BE49-F238E27FC236}">
                    <a16:creationId xmlns:a16="http://schemas.microsoft.com/office/drawing/2014/main" id="{4162FC41-462F-4E99-AACA-F5B9C804FB14}"/>
                  </a:ext>
                </a:extLst>
              </p:cNvPr>
              <p:cNvSpPr/>
              <p:nvPr userDrawn="1"/>
            </p:nvSpPr>
            <p:spPr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76" name="Freihandform: Form 75">
                <a:extLst>
                  <a:ext uri="{FF2B5EF4-FFF2-40B4-BE49-F238E27FC236}">
                    <a16:creationId xmlns:a16="http://schemas.microsoft.com/office/drawing/2014/main" id="{1F9B61AC-B03D-4064-9DE6-9818F53F333C}"/>
                  </a:ext>
                </a:extLst>
              </p:cNvPr>
              <p:cNvSpPr/>
              <p:nvPr userDrawn="1"/>
            </p:nvSpPr>
            <p:spPr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73" name="Freihandform: Form 72">
                <a:extLst>
                  <a:ext uri="{FF2B5EF4-FFF2-40B4-BE49-F238E27FC236}">
                    <a16:creationId xmlns:a16="http://schemas.microsoft.com/office/drawing/2014/main" id="{C104BA00-790F-438D-AC93-117E23CF2099}"/>
                  </a:ext>
                </a:extLst>
              </p:cNvPr>
              <p:cNvSpPr/>
              <p:nvPr userDrawn="1"/>
            </p:nvSpPr>
            <p:spPr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</p:grpSp>
        <p:sp>
          <p:nvSpPr>
            <p:cNvPr id="101" name="Freihandform: Form 100">
              <a:extLst>
                <a:ext uri="{FF2B5EF4-FFF2-40B4-BE49-F238E27FC236}">
                  <a16:creationId xmlns:a16="http://schemas.microsoft.com/office/drawing/2014/main" id="{788A3CD7-1915-41CF-9FB5-E6FEDCA8F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33" name="Freihandform: Form 132">
              <a:extLst>
                <a:ext uri="{FF2B5EF4-FFF2-40B4-BE49-F238E27FC236}">
                  <a16:creationId xmlns:a16="http://schemas.microsoft.com/office/drawing/2014/main" id="{3591DEB5-C98C-4EF8-AA57-B8F45C484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-7601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55" name="Freihandform: Form 154">
              <a:extLst>
                <a:ext uri="{FF2B5EF4-FFF2-40B4-BE49-F238E27FC236}">
                  <a16:creationId xmlns:a16="http://schemas.microsoft.com/office/drawing/2014/main" id="{6FFCF0CF-3167-4E3E-BD4A-236ACC247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54" name="Freihandform: Form 153">
              <a:extLst>
                <a:ext uri="{FF2B5EF4-FFF2-40B4-BE49-F238E27FC236}">
                  <a16:creationId xmlns:a16="http://schemas.microsoft.com/office/drawing/2014/main" id="{AB47A61A-6E4C-49A5-A2E8-2410A107C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53" name="Freihandform: Form 152">
              <a:extLst>
                <a:ext uri="{FF2B5EF4-FFF2-40B4-BE49-F238E27FC236}">
                  <a16:creationId xmlns:a16="http://schemas.microsoft.com/office/drawing/2014/main" id="{FC8CDBA7-BF04-4719-8D66-513A71ECC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52" name="Freihandform: Form 151">
              <a:extLst>
                <a:ext uri="{FF2B5EF4-FFF2-40B4-BE49-F238E27FC236}">
                  <a16:creationId xmlns:a16="http://schemas.microsoft.com/office/drawing/2014/main" id="{79CDC826-71AB-4245-AC5F-8DC9DB2BB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51" name="Freihandform: Form 150">
              <a:extLst>
                <a:ext uri="{FF2B5EF4-FFF2-40B4-BE49-F238E27FC236}">
                  <a16:creationId xmlns:a16="http://schemas.microsoft.com/office/drawing/2014/main" id="{4DE1670F-43B8-4EA8-878C-AC3FF1921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50" name="Freihandform: Form 149">
              <a:extLst>
                <a:ext uri="{FF2B5EF4-FFF2-40B4-BE49-F238E27FC236}">
                  <a16:creationId xmlns:a16="http://schemas.microsoft.com/office/drawing/2014/main" id="{4AE780ED-EF51-4AD7-A73F-01E563D0E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9" name="Freihandform: Form 148">
              <a:extLst>
                <a:ext uri="{FF2B5EF4-FFF2-40B4-BE49-F238E27FC236}">
                  <a16:creationId xmlns:a16="http://schemas.microsoft.com/office/drawing/2014/main" id="{BE269AE3-65CE-4B86-B8B1-41378369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8" name="Freihandform: Form 147">
              <a:extLst>
                <a:ext uri="{FF2B5EF4-FFF2-40B4-BE49-F238E27FC236}">
                  <a16:creationId xmlns:a16="http://schemas.microsoft.com/office/drawing/2014/main" id="{C35E0649-74BB-4271-BE7D-1F2ED0947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7" name="Freihandform: Form 146">
              <a:extLst>
                <a:ext uri="{FF2B5EF4-FFF2-40B4-BE49-F238E27FC236}">
                  <a16:creationId xmlns:a16="http://schemas.microsoft.com/office/drawing/2014/main" id="{6C2D71F3-0A7A-4745-A34F-CE00E95F9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6" name="Freihandform: Form 145">
              <a:extLst>
                <a:ext uri="{FF2B5EF4-FFF2-40B4-BE49-F238E27FC236}">
                  <a16:creationId xmlns:a16="http://schemas.microsoft.com/office/drawing/2014/main" id="{51BF2AB6-6873-4ED8-98DB-4A9398AF7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5" name="Freihandform: Form 144">
              <a:extLst>
                <a:ext uri="{FF2B5EF4-FFF2-40B4-BE49-F238E27FC236}">
                  <a16:creationId xmlns:a16="http://schemas.microsoft.com/office/drawing/2014/main" id="{38BEE1DC-3180-496F-B9F2-0541143A9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4" name="Freihandform: Form 143">
              <a:extLst>
                <a:ext uri="{FF2B5EF4-FFF2-40B4-BE49-F238E27FC236}">
                  <a16:creationId xmlns:a16="http://schemas.microsoft.com/office/drawing/2014/main" id="{D39D863D-C379-4E72-B276-53F62D7E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3" name="Freihandform: Form 142">
              <a:extLst>
                <a:ext uri="{FF2B5EF4-FFF2-40B4-BE49-F238E27FC236}">
                  <a16:creationId xmlns:a16="http://schemas.microsoft.com/office/drawing/2014/main" id="{9079BA6D-6450-46A6-9874-663ABFE4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2" name="Freihandform: Form 141">
              <a:extLst>
                <a:ext uri="{FF2B5EF4-FFF2-40B4-BE49-F238E27FC236}">
                  <a16:creationId xmlns:a16="http://schemas.microsoft.com/office/drawing/2014/main" id="{A4CFFBA8-B565-42FA-9C0D-4FC6525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05173" y="1017188"/>
              <a:ext cx="908383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1" name="Freihandform: Form 140">
              <a:extLst>
                <a:ext uri="{FF2B5EF4-FFF2-40B4-BE49-F238E27FC236}">
                  <a16:creationId xmlns:a16="http://schemas.microsoft.com/office/drawing/2014/main" id="{98016DB4-3354-4E78-B07E-1D722297B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23024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40" name="Freihandform: Form 139">
              <a:extLst>
                <a:ext uri="{FF2B5EF4-FFF2-40B4-BE49-F238E27FC236}">
                  <a16:creationId xmlns:a16="http://schemas.microsoft.com/office/drawing/2014/main" id="{0CB1EA35-0D05-4F13-871D-0CAB5CEC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9" name="Freihandform: Form 138">
              <a:extLst>
                <a:ext uri="{FF2B5EF4-FFF2-40B4-BE49-F238E27FC236}">
                  <a16:creationId xmlns:a16="http://schemas.microsoft.com/office/drawing/2014/main" id="{17F84AF5-3C7F-4D42-92A9-CCA3CDB8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8" name="Freihandform: Form 137">
              <a:extLst>
                <a:ext uri="{FF2B5EF4-FFF2-40B4-BE49-F238E27FC236}">
                  <a16:creationId xmlns:a16="http://schemas.microsoft.com/office/drawing/2014/main" id="{FA8E90CE-90F4-42ED-AAAF-0F139BE4E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37" name="Freihandform: Form 136">
              <a:extLst>
                <a:ext uri="{FF2B5EF4-FFF2-40B4-BE49-F238E27FC236}">
                  <a16:creationId xmlns:a16="http://schemas.microsoft.com/office/drawing/2014/main" id="{7C1C105E-FE0D-4A36-AE5B-BBA110F6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63" name="Freihandform: Form 162">
              <a:extLst>
                <a:ext uri="{FF2B5EF4-FFF2-40B4-BE49-F238E27FC236}">
                  <a16:creationId xmlns:a16="http://schemas.microsoft.com/office/drawing/2014/main" id="{FEE07693-1822-40D4-88A4-0F663C78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AD282910-ECE9-4B26-9656-AD1D41D44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7C7A453C-4565-4652-9781-F14880097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DE479407-B0BB-45F1-A93D-05ED5B41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0271515D-B4B7-4502-B24F-DC5480444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DB364732-EC14-4416-964A-13F3D77CD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619347B5-2692-4514-B67B-159C25FA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E1746638-BCA2-4B8F-A315-9514E197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47F56D6B-560F-4123-9E05-11ACF383D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2FD3A4D4-C05F-4057-8408-6FF0887E0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32EAC669-BA43-4F58-9784-4CCDFE4D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73CAE3B4-689F-4EC3-8CC9-EB6D360E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3" name="Freihandform: Form 172">
              <a:extLst>
                <a:ext uri="{FF2B5EF4-FFF2-40B4-BE49-F238E27FC236}">
                  <a16:creationId xmlns:a16="http://schemas.microsoft.com/office/drawing/2014/main" id="{8665978C-1CDF-4EF9-9A5C-4C6C0B3BE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22168" y="6474900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97F81447-DAE2-4092-B156-2723E1806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AB0C8140-456A-4593-9DC3-5A53E63B0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E1411ED6-803D-4C5A-8E92-8EAC28ACA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D3F198DF-8521-45A1-8BAE-4FC70FC4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68" name="Freihandform: Form 167">
              <a:extLst>
                <a:ext uri="{FF2B5EF4-FFF2-40B4-BE49-F238E27FC236}">
                  <a16:creationId xmlns:a16="http://schemas.microsoft.com/office/drawing/2014/main" id="{AAA80212-BA6E-448F-BA91-287462E1D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5B8EBCCB-B7E3-4837-AA61-44D0A400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96" name="Textplatzhalter 9">
            <a:extLst>
              <a:ext uri="{FF2B5EF4-FFF2-40B4-BE49-F238E27FC236}">
                <a16:creationId xmlns:a16="http://schemas.microsoft.com/office/drawing/2014/main" id="{31DFD331-AE9E-4D35-BC5E-89A51E7CC6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0153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95" name="Textplatzhalter 9">
            <a:extLst>
              <a:ext uri="{FF2B5EF4-FFF2-40B4-BE49-F238E27FC236}">
                <a16:creationId xmlns:a16="http://schemas.microsoft.com/office/drawing/2014/main" id="{E4B2F207-6068-4806-A6CC-5A7FCB66A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0" y="2491866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de-DE" sz="1400">
                <a:solidFill>
                  <a:schemeClr val="tx1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98" name="Textplatzhalter 9">
            <a:extLst>
              <a:ext uri="{FF2B5EF4-FFF2-40B4-BE49-F238E27FC236}">
                <a16:creationId xmlns:a16="http://schemas.microsoft.com/office/drawing/2014/main" id="{8F52AD35-565E-4B3E-B63D-69F6C62E56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0" y="341708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97" name="Textplatzhalter 9">
            <a:extLst>
              <a:ext uri="{FF2B5EF4-FFF2-40B4-BE49-F238E27FC236}">
                <a16:creationId xmlns:a16="http://schemas.microsoft.com/office/drawing/2014/main" id="{62E32947-70DC-4299-A3C0-D8CFA75718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37760" y="3837939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de-DE" sz="1400">
                <a:solidFill>
                  <a:schemeClr val="tx1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00" name="Textplatzhalter 9">
            <a:extLst>
              <a:ext uri="{FF2B5EF4-FFF2-40B4-BE49-F238E27FC236}">
                <a16:creationId xmlns:a16="http://schemas.microsoft.com/office/drawing/2014/main" id="{15906F94-3E6E-4731-9975-FE2377DBDC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3747" y="4790587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99" name="Textplatzhalter 9">
            <a:extLst>
              <a:ext uri="{FF2B5EF4-FFF2-40B4-BE49-F238E27FC236}">
                <a16:creationId xmlns:a16="http://schemas.microsoft.com/office/drawing/2014/main" id="{F592EC28-81D2-494E-AD5C-BC4F4FCD30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33747" y="5203301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de-DE" sz="1400">
                <a:solidFill>
                  <a:schemeClr val="tx1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03" name="Textplatzhalter 9">
            <a:extLst>
              <a:ext uri="{FF2B5EF4-FFF2-40B4-BE49-F238E27FC236}">
                <a16:creationId xmlns:a16="http://schemas.microsoft.com/office/drawing/2014/main" id="{6B4E489F-EE15-4460-875A-2FB75B72C5D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6217" y="2080153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102" name="Textplatzhalter 9">
            <a:extLst>
              <a:ext uri="{FF2B5EF4-FFF2-40B4-BE49-F238E27FC236}">
                <a16:creationId xmlns:a16="http://schemas.microsoft.com/office/drawing/2014/main" id="{41D6DC40-2E7F-4703-B810-A9DF12E8CA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86217" y="2486550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de-DE" sz="1400">
                <a:solidFill>
                  <a:schemeClr val="tx1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05" name="Textplatzhalter 9">
            <a:extLst>
              <a:ext uri="{FF2B5EF4-FFF2-40B4-BE49-F238E27FC236}">
                <a16:creationId xmlns:a16="http://schemas.microsoft.com/office/drawing/2014/main" id="{8D1334C0-9B97-4769-8EC5-505D553AD5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6217" y="341708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104" name="Textplatzhalter 9">
            <a:extLst>
              <a:ext uri="{FF2B5EF4-FFF2-40B4-BE49-F238E27FC236}">
                <a16:creationId xmlns:a16="http://schemas.microsoft.com/office/drawing/2014/main" id="{77627840-21B3-4981-A379-398FD9F5B7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6217" y="3832623"/>
            <a:ext cx="3200400" cy="7315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de-DE" sz="1400">
                <a:solidFill>
                  <a:schemeClr val="tx1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09" name="Datumsplatzhalt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210" name="Fußzeilenplatzhalt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211" name="Foliennummernplatzhalt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ösu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0" y="898525"/>
            <a:ext cx="6800850" cy="1325880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0C962441-913E-484B-806B-8AD5CE673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11888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3" name="Rechteck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35" name="Bild 34" descr="Ein schwarzweiß gestreiftes Muster&#10;&#10;Die Beschreibung wurde automatisch mit geringem Zuverlässigkeitsgrad generiert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fik 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uppieren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uppieren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uppieren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uppieren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uppieren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uppieren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uppieren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Ellipse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Ellipse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Ellipse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Ellipse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Ellipse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Ellipse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dirty="0"/>
                        <a:t> </a:t>
                      </a:r>
                    </a:p>
                  </p:txBody>
                </p:sp>
              </p:grpSp>
              <p:sp>
                <p:nvSpPr>
                  <p:cNvPr id="50" name="Ellipse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 dirty="0"/>
                      <a:t> </a:t>
                    </a:r>
                  </a:p>
                </p:txBody>
              </p:sp>
            </p:grp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 dirty="0"/>
                    <a:t> </a:t>
                  </a:r>
                </a:p>
              </p:txBody>
            </p:sp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 dirty="0"/>
                    <a:t> </a:t>
                  </a:r>
                </a:p>
              </p:txBody>
            </p:sp>
            <p:sp>
              <p:nvSpPr>
                <p:cNvPr id="46" name="Ellipse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 dirty="0"/>
                    <a:t> </a:t>
                  </a:r>
                </a:p>
              </p:txBody>
            </p:sp>
            <p:sp>
              <p:nvSpPr>
                <p:cNvPr id="47" name="Ellipse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 dirty="0"/>
                    <a:t> </a:t>
                  </a:r>
                </a:p>
              </p:txBody>
            </p:sp>
            <p:sp>
              <p:nvSpPr>
                <p:cNvPr id="48" name="Ellipse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 dirty="0"/>
                    <a:t> </a:t>
                  </a:r>
                </a:p>
              </p:txBody>
            </p:sp>
          </p:grp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</p:grp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3209" y="2009066"/>
              <a:ext cx="3017520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75" name="Textplatzhalter 9">
            <a:extLst>
              <a:ext uri="{FF2B5EF4-FFF2-40B4-BE49-F238E27FC236}">
                <a16:creationId xmlns:a16="http://schemas.microsoft.com/office/drawing/2014/main" id="{4416EFAA-C2FD-4F04-91E3-9F1FA3533A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37760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de-DE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72" name="Textplatzhalter 9">
            <a:extLst>
              <a:ext uri="{FF2B5EF4-FFF2-40B4-BE49-F238E27FC236}">
                <a16:creationId xmlns:a16="http://schemas.microsoft.com/office/drawing/2014/main" id="{0BAC0AED-8273-498E-ABB8-65CD10B0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de-DE" sz="1400">
                <a:solidFill>
                  <a:schemeClr val="tx2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92" name="Textplatzhalter 9">
            <a:extLst>
              <a:ext uri="{FF2B5EF4-FFF2-40B4-BE49-F238E27FC236}">
                <a16:creationId xmlns:a16="http://schemas.microsoft.com/office/drawing/2014/main" id="{0FACFED0-6B1D-4868-929E-C9101D8B7D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8777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de-DE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74" name="Textplatzhalter 9">
            <a:extLst>
              <a:ext uri="{FF2B5EF4-FFF2-40B4-BE49-F238E27FC236}">
                <a16:creationId xmlns:a16="http://schemas.microsoft.com/office/drawing/2014/main" id="{A3276736-0B83-4D4F-B7D9-AAEF95E38A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4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de-DE" sz="1400">
                <a:solidFill>
                  <a:schemeClr val="tx2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95" name="Textplatzhalter 9">
            <a:extLst>
              <a:ext uri="{FF2B5EF4-FFF2-40B4-BE49-F238E27FC236}">
                <a16:creationId xmlns:a16="http://schemas.microsoft.com/office/drawing/2014/main" id="{B57AD20F-1E1B-4FD3-8A76-E07A91002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0" y="3838956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de-DE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93" name="Textplatzhalter 9">
            <a:extLst>
              <a:ext uri="{FF2B5EF4-FFF2-40B4-BE49-F238E27FC236}">
                <a16:creationId xmlns:a16="http://schemas.microsoft.com/office/drawing/2014/main" id="{6688431F-3AD3-44AD-A5DF-E032B167C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de-DE" sz="1400">
                <a:solidFill>
                  <a:schemeClr val="tx2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96" name="Textplatzhalter 9">
            <a:extLst>
              <a:ext uri="{FF2B5EF4-FFF2-40B4-BE49-F238E27FC236}">
                <a16:creationId xmlns:a16="http://schemas.microsoft.com/office/drawing/2014/main" id="{F1B1DAAB-37E2-4803-8DF8-A56E6FFF054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35924" y="3838956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de-DE" sz="20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94" name="Textplatzhalter 9">
            <a:extLst>
              <a:ext uri="{FF2B5EF4-FFF2-40B4-BE49-F238E27FC236}">
                <a16:creationId xmlns:a16="http://schemas.microsoft.com/office/drawing/2014/main" id="{E9E9B407-35B1-4B56-BB6A-4895E5AC4C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de-DE" sz="1400">
                <a:solidFill>
                  <a:schemeClr val="tx2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9" name="Datumsplatzhalt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70" name="Fußzeilenplatzhalt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71" name="Foliennummernplatzhalt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ktübersic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6A6A8D4-352A-4CDF-8E34-3A3E0640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94267" y="-12136"/>
            <a:ext cx="4100169" cy="6878956"/>
            <a:chOff x="8094267" y="-12136"/>
            <a:chExt cx="4100169" cy="6878956"/>
          </a:xfrm>
        </p:grpSpPr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4CDCB077-A12F-4FE0-AD96-924BF98DB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9837D25D-BADF-40E0-B7F9-1288B53AA656}"/>
                  </a:ext>
                </a:extLst>
              </p:cNvPr>
              <p:cNvSpPr/>
              <p:nvPr userDrawn="1"/>
            </p:nvSpPr>
            <p:spPr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4FADCD25-4CC2-4A9A-B033-132F3DA6D2F5}"/>
                  </a:ext>
                </a:extLst>
              </p:cNvPr>
              <p:cNvSpPr/>
              <p:nvPr userDrawn="1"/>
            </p:nvSpPr>
            <p:spPr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33" name="Rechteck 23">
                <a:extLst>
                  <a:ext uri="{FF2B5EF4-FFF2-40B4-BE49-F238E27FC236}">
                    <a16:creationId xmlns:a16="http://schemas.microsoft.com/office/drawing/2014/main" id="{D2F68DA8-1D58-42B0-A2C9-046E92884BC1}"/>
                  </a:ext>
                </a:extLst>
              </p:cNvPr>
              <p:cNvSpPr/>
              <p:nvPr userDrawn="1"/>
            </p:nvSpPr>
            <p:spPr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9DB232A4-4F4E-48E9-9E61-BE51F716635C}"/>
                  </a:ext>
                </a:extLst>
              </p:cNvPr>
              <p:cNvSpPr/>
              <p:nvPr userDrawn="1"/>
            </p:nvSpPr>
            <p:spPr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pic>
            <p:nvPicPr>
              <p:cNvPr id="8" name="Grafik 7">
                <a:extLst>
                  <a:ext uri="{FF2B5EF4-FFF2-40B4-BE49-F238E27FC236}">
                    <a16:creationId xmlns:a16="http://schemas.microsoft.com/office/drawing/2014/main" id="{4CB66576-218C-4236-B125-DD7B03A784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E557D1F3-8C55-47FE-B39A-86D30F8FFEA1}"/>
                  </a:ext>
                </a:extLst>
              </p:cNvPr>
              <p:cNvSpPr/>
              <p:nvPr userDrawn="1"/>
            </p:nvSpPr>
            <p:spPr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</p:grp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7B41BF2-DA71-4B06-A2F0-757A5EF70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94267" y="-12136"/>
              <a:ext cx="4100169" cy="6878956"/>
              <a:chOff x="8094267" y="-12136"/>
              <a:chExt cx="4100169" cy="6878956"/>
            </a:xfrm>
          </p:grpSpPr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F4EB6F2E-2621-4EB5-A04D-906FD08CED87}"/>
                  </a:ext>
                </a:extLst>
              </p:cNvPr>
              <p:cNvSpPr/>
              <p:nvPr userDrawn="1"/>
            </p:nvSpPr>
            <p:spPr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9CC28908-2548-441C-BE9D-8728E1FC84C0}"/>
                  </a:ext>
                </a:extLst>
              </p:cNvPr>
              <p:cNvSpPr/>
              <p:nvPr userDrawn="1"/>
            </p:nvSpPr>
            <p:spPr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pic>
            <p:nvPicPr>
              <p:cNvPr id="35" name="Bild 34" descr="Ein schwarzweiß gestreiftes Muster&#10;&#10;Die Beschreibung wurde automatisch mit geringem Zuverlässigkeitsgrad generiert">
                <a:extLst>
                  <a:ext uri="{FF2B5EF4-FFF2-40B4-BE49-F238E27FC236}">
                    <a16:creationId xmlns:a16="http://schemas.microsoft.com/office/drawing/2014/main" id="{731DC170-FB16-45F8-B62C-DCAB2B9AC31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fik 35">
                <a:extLst>
                  <a:ext uri="{FF2B5EF4-FFF2-40B4-BE49-F238E27FC236}">
                    <a16:creationId xmlns:a16="http://schemas.microsoft.com/office/drawing/2014/main" id="{6529D2A7-ABB3-4E2D-88CA-F813997011F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0800000">
                <a:off x="8137489" y="-12136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CDB6750E-735F-4906-8BCA-E0BD4F029617}"/>
                  </a:ext>
                </a:extLst>
              </p:cNvPr>
              <p:cNvSpPr/>
              <p:nvPr userDrawn="1"/>
            </p:nvSpPr>
            <p:spPr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051ECE99-ACA6-46AF-98D5-81FBD3F834A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3A847BA4-24DF-47BE-BE28-02415C2A2D3C}"/>
                  </a:ext>
                </a:extLst>
              </p:cNvPr>
              <p:cNvGrpSpPr/>
              <p:nvPr userDrawn="1"/>
            </p:nvGrpSpPr>
            <p:grpSpPr>
              <a:xfrm>
                <a:off x="8227718" y="2092719"/>
                <a:ext cx="1920240" cy="1920240"/>
                <a:chOff x="5361924" y="7472790"/>
                <a:chExt cx="1828800" cy="1828800"/>
              </a:xfrm>
            </p:grpSpPr>
            <p:grpSp>
              <p:nvGrpSpPr>
                <p:cNvPr id="41" name="Gruppieren 40">
                  <a:extLst>
                    <a:ext uri="{FF2B5EF4-FFF2-40B4-BE49-F238E27FC236}">
                      <a16:creationId xmlns:a16="http://schemas.microsoft.com/office/drawing/2014/main" id="{882CC485-8A14-4767-80E8-8FB0A9991D2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61924" y="7472790"/>
                  <a:chExt cx="1828800" cy="1828800"/>
                </a:xfrm>
              </p:grpSpPr>
              <p:grpSp>
                <p:nvGrpSpPr>
                  <p:cNvPr id="43" name="Gruppieren 42">
                    <a:extLst>
                      <a:ext uri="{FF2B5EF4-FFF2-40B4-BE49-F238E27FC236}">
                        <a16:creationId xmlns:a16="http://schemas.microsoft.com/office/drawing/2014/main" id="{E119FAB2-4AF3-4EC9-98C6-E69760D0281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61924" y="7472790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uppieren 48">
                      <a:extLst>
                        <a:ext uri="{FF2B5EF4-FFF2-40B4-BE49-F238E27FC236}">
                          <a16:creationId xmlns:a16="http://schemas.microsoft.com/office/drawing/2014/main" id="{E2A21525-E952-4F39-A9B2-2CA7C5B14B8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uppieren 50">
                        <a:extLst>
                          <a:ext uri="{FF2B5EF4-FFF2-40B4-BE49-F238E27FC236}">
                            <a16:creationId xmlns:a16="http://schemas.microsoft.com/office/drawing/2014/main" id="{53BFFD34-0142-4185-8790-1D792CB2F5DD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uppieren 52">
                          <a:extLst>
                            <a:ext uri="{FF2B5EF4-FFF2-40B4-BE49-F238E27FC236}">
                              <a16:creationId xmlns:a16="http://schemas.microsoft.com/office/drawing/2014/main" id="{00D3FC75-8C07-4B5B-A025-3CCC5DC458D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uppieren 54">
                            <a:extLst>
                              <a:ext uri="{FF2B5EF4-FFF2-40B4-BE49-F238E27FC236}">
                                <a16:creationId xmlns:a16="http://schemas.microsoft.com/office/drawing/2014/main" id="{393D2F91-0E6A-4541-843C-1FC0CC2A024A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uppieren 56">
                              <a:extLst>
                                <a:ext uri="{FF2B5EF4-FFF2-40B4-BE49-F238E27FC236}">
                                  <a16:creationId xmlns:a16="http://schemas.microsoft.com/office/drawing/2014/main" id="{7C9F80E2-6A88-44DC-B048-7178CAA61DAF}"/>
                                </a:ext>
                              </a:extLst>
                            </p:cNvPr>
                            <p:cNvGrpSpPr/>
                            <p:nvPr userDrawn="1"/>
                          </p:nvGrpSpPr>
                          <p:grpSpPr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Ellipse 58">
                                <a:extLst>
                                  <a:ext uri="{FF2B5EF4-FFF2-40B4-BE49-F238E27FC236}">
                                    <a16:creationId xmlns:a16="http://schemas.microsoft.com/office/drawing/2014/main" id="{1D9D5420-70BE-477D-A17F-A86F19AD3FAC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>
                                <a:defPPr>
                                  <a:defRPr lang="de-DE"/>
                                </a:defPPr>
                              </a:lstStyle>
                              <a:p>
                                <a:pPr algn="ctr" rtl="0"/>
                                <a:r>
                                  <a:rPr lang="de-DE" dirty="0"/>
                                  <a:t> </a:t>
                                </a:r>
                              </a:p>
                            </p:txBody>
                          </p:sp>
                          <p:sp>
                            <p:nvSpPr>
                              <p:cNvPr id="60" name="Ellipse 59">
                                <a:extLst>
                                  <a:ext uri="{FF2B5EF4-FFF2-40B4-BE49-F238E27FC236}">
                                    <a16:creationId xmlns:a16="http://schemas.microsoft.com/office/drawing/2014/main" id="{0BBACECF-9AE7-40B5-90D0-AE2CF1FBE0BD}"/>
                                  </a:ext>
                                </a:extLst>
                              </p:cNvPr>
                              <p:cNvSpPr/>
                              <p:nvPr userDrawn="1"/>
                            </p:nvSpPr>
                            <p:spPr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>
                                <a:defPPr>
                                  <a:defRPr lang="de-DE"/>
                                </a:defPPr>
                              </a:lstStyle>
                              <a:p>
                                <a:pPr algn="ctr" rtl="0"/>
                                <a:r>
                                  <a:rPr lang="de-DE" dirty="0"/>
                                  <a:t> 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58" name="Ellipse 57">
                              <a:extLst>
                                <a:ext uri="{FF2B5EF4-FFF2-40B4-BE49-F238E27FC236}">
                                  <a16:creationId xmlns:a16="http://schemas.microsoft.com/office/drawing/2014/main" id="{1A76BEA0-888E-41CD-9B30-B128A39F781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6" name="Ellipse 55">
                            <a:extLst>
                              <a:ext uri="{FF2B5EF4-FFF2-40B4-BE49-F238E27FC236}">
                                <a16:creationId xmlns:a16="http://schemas.microsoft.com/office/drawing/2014/main" id="{2EA36045-2F1D-402B-A951-B9957D5C145A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4" name="Ellipse 53">
                          <a:extLst>
                            <a:ext uri="{FF2B5EF4-FFF2-40B4-BE49-F238E27FC236}">
                              <a16:creationId xmlns:a16="http://schemas.microsoft.com/office/drawing/2014/main" id="{AAF58CB3-363E-4156-8148-52E0B9CB634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2" name="Ellipse 51">
                        <a:extLst>
                          <a:ext uri="{FF2B5EF4-FFF2-40B4-BE49-F238E27FC236}">
                            <a16:creationId xmlns:a16="http://schemas.microsoft.com/office/drawing/2014/main" id="{BDC4E05B-A602-483A-B19B-B907358D462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0" name="Ellipse 49">
                      <a:extLst>
                        <a:ext uri="{FF2B5EF4-FFF2-40B4-BE49-F238E27FC236}">
                          <a16:creationId xmlns:a16="http://schemas.microsoft.com/office/drawing/2014/main" id="{55AC54D8-2C27-49A7-B1CE-C865E629499E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dirty="0"/>
                        <a:t> </a:t>
                      </a:r>
                    </a:p>
                  </p:txBody>
                </p:sp>
              </p:grpSp>
              <p:sp>
                <p:nvSpPr>
                  <p:cNvPr id="44" name="Ellipse 43">
                    <a:extLst>
                      <a:ext uri="{FF2B5EF4-FFF2-40B4-BE49-F238E27FC236}">
                        <a16:creationId xmlns:a16="http://schemas.microsoft.com/office/drawing/2014/main" id="{C9753262-9BA1-4716-B4B5-AAFE232A72A2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 dirty="0"/>
                      <a:t> </a:t>
                    </a:r>
                  </a:p>
                </p:txBody>
              </p:sp>
              <p:sp>
                <p:nvSpPr>
                  <p:cNvPr id="45" name="Ellipse 44">
                    <a:extLst>
                      <a:ext uri="{FF2B5EF4-FFF2-40B4-BE49-F238E27FC236}">
                        <a16:creationId xmlns:a16="http://schemas.microsoft.com/office/drawing/2014/main" id="{5B2AD932-98DF-4DA1-B19E-E38A4DD270F0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 dirty="0"/>
                      <a:t> </a:t>
                    </a:r>
                  </a:p>
                </p:txBody>
              </p:sp>
              <p:sp>
                <p:nvSpPr>
                  <p:cNvPr id="46" name="Ellipse 45">
                    <a:extLst>
                      <a:ext uri="{FF2B5EF4-FFF2-40B4-BE49-F238E27FC236}">
                        <a16:creationId xmlns:a16="http://schemas.microsoft.com/office/drawing/2014/main" id="{DE13C879-BB42-4F2C-9413-A1322DE5880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 dirty="0"/>
                      <a:t> </a:t>
                    </a:r>
                  </a:p>
                </p:txBody>
              </p:sp>
              <p:sp>
                <p:nvSpPr>
                  <p:cNvPr id="47" name="Ellipse 46">
                    <a:extLst>
                      <a:ext uri="{FF2B5EF4-FFF2-40B4-BE49-F238E27FC236}">
                        <a16:creationId xmlns:a16="http://schemas.microsoft.com/office/drawing/2014/main" id="{28B4D2F2-9DD5-4B23-A2F2-7DBEE9E61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 dirty="0"/>
                      <a:t> </a:t>
                    </a:r>
                  </a:p>
                </p:txBody>
              </p:sp>
              <p:sp>
                <p:nvSpPr>
                  <p:cNvPr id="48" name="Ellipse 47">
                    <a:extLst>
                      <a:ext uri="{FF2B5EF4-FFF2-40B4-BE49-F238E27FC236}">
                        <a16:creationId xmlns:a16="http://schemas.microsoft.com/office/drawing/2014/main" id="{C1A2F663-A8A7-4337-9C39-489B4C457111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 dirty="0"/>
                      <a:t> </a:t>
                    </a:r>
                  </a:p>
                </p:txBody>
              </p:sp>
            </p:grpSp>
            <p:sp>
              <p:nvSpPr>
                <p:cNvPr id="42" name="Ellipse 41">
                  <a:extLst>
                    <a:ext uri="{FF2B5EF4-FFF2-40B4-BE49-F238E27FC236}">
                      <a16:creationId xmlns:a16="http://schemas.microsoft.com/office/drawing/2014/main" id="{1609761D-150A-4DE0-9604-CC3953C108D0}"/>
                    </a:ext>
                  </a:extLst>
                </p:cNvPr>
                <p:cNvSpPr/>
                <p:nvPr userDrawn="1"/>
              </p:nvSpPr>
              <p:spPr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 dirty="0"/>
                    <a:t> </a:t>
                  </a:r>
                </a:p>
              </p:txBody>
            </p:sp>
          </p:grpSp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D1189D1C-85ED-4EF1-A384-7C4590ED50FD}"/>
                  </a:ext>
                </a:extLst>
              </p:cNvPr>
              <p:cNvSpPr/>
              <p:nvPr userDrawn="1"/>
            </p:nvSpPr>
            <p:spPr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62" name="Freihandform: Form 61">
                <a:extLst>
                  <a:ext uri="{FF2B5EF4-FFF2-40B4-BE49-F238E27FC236}">
                    <a16:creationId xmlns:a16="http://schemas.microsoft.com/office/drawing/2014/main" id="{445306C5-E470-4A93-9C9F-5D066F760D16}"/>
                  </a:ext>
                </a:extLst>
              </p:cNvPr>
              <p:cNvSpPr/>
              <p:nvPr userDrawn="1"/>
            </p:nvSpPr>
            <p:spPr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cxnSp>
            <p:nvCxnSpPr>
              <p:cNvPr id="63" name="Gerader Verbinder 62">
                <a:extLst>
                  <a:ext uri="{FF2B5EF4-FFF2-40B4-BE49-F238E27FC236}">
                    <a16:creationId xmlns:a16="http://schemas.microsoft.com/office/drawing/2014/main" id="{B31C374B-40F2-4B1E-A9D8-6E5C932FF17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8094267" y="2005958"/>
                <a:ext cx="3017520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1C668341-39BE-4448-B29D-2594AE6D75C2}"/>
                  </a:ext>
                </a:extLst>
              </p:cNvPr>
              <p:cNvSpPr/>
              <p:nvPr userDrawn="1"/>
            </p:nvSpPr>
            <p:spPr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</p:grpSp>
      </p:grpSp>
      <p:sp>
        <p:nvSpPr>
          <p:cNvPr id="69" name="Textplatzhalter 9">
            <a:extLst>
              <a:ext uri="{FF2B5EF4-FFF2-40B4-BE49-F238E27FC236}">
                <a16:creationId xmlns:a16="http://schemas.microsoft.com/office/drawing/2014/main" id="{DEE368EA-C32D-4066-8292-11EB5B67AB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de-DE" sz="1400">
                <a:solidFill>
                  <a:schemeClr val="tx1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70" name="Textplatzhalter 9">
            <a:extLst>
              <a:ext uri="{FF2B5EF4-FFF2-40B4-BE49-F238E27FC236}">
                <a16:creationId xmlns:a16="http://schemas.microsoft.com/office/drawing/2014/main" id="{C3E5ADF3-741C-452B-9B49-005E753E6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8277" y="2084832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68" name="Textplatzhalter 9">
            <a:extLst>
              <a:ext uri="{FF2B5EF4-FFF2-40B4-BE49-F238E27FC236}">
                <a16:creationId xmlns:a16="http://schemas.microsoft.com/office/drawing/2014/main" id="{2C541281-49BC-4F14-B167-DE14FE3A62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5424" y="2496312"/>
            <a:ext cx="3200400" cy="118872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de-DE" sz="1400">
                <a:solidFill>
                  <a:schemeClr val="tx1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73" name="Textplatzhalter 9">
            <a:extLst>
              <a:ext uri="{FF2B5EF4-FFF2-40B4-BE49-F238E27FC236}">
                <a16:creationId xmlns:a16="http://schemas.microsoft.com/office/drawing/2014/main" id="{3B7B080D-47B1-4B65-8638-AD5E3240ED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400" y="3840480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71" name="Textplatzhalter 9">
            <a:extLst>
              <a:ext uri="{FF2B5EF4-FFF2-40B4-BE49-F238E27FC236}">
                <a16:creationId xmlns:a16="http://schemas.microsoft.com/office/drawing/2014/main" id="{AA51BCEC-2845-4DF6-8F9A-2B163EC16D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4400" y="4251960"/>
            <a:ext cx="3200400" cy="114300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de-DE" sz="1400">
                <a:solidFill>
                  <a:schemeClr val="tx1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74" name="Textplatzhalter 9">
            <a:extLst>
              <a:ext uri="{FF2B5EF4-FFF2-40B4-BE49-F238E27FC236}">
                <a16:creationId xmlns:a16="http://schemas.microsoft.com/office/drawing/2014/main" id="{5B98F8C8-0931-4E43-ABDE-8A700DD269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5424" y="3840480"/>
            <a:ext cx="3200400" cy="365760"/>
          </a:xfrm>
        </p:spPr>
        <p:txBody>
          <a:bodyPr rtlCol="0">
            <a:noAutofit/>
          </a:bodyPr>
          <a:lstStyle>
            <a:lvl1pPr marL="0" indent="0">
              <a:lnSpc>
                <a:spcPts val="2400"/>
              </a:lnSpc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72" name="Textplatzhalter 9">
            <a:extLst>
              <a:ext uri="{FF2B5EF4-FFF2-40B4-BE49-F238E27FC236}">
                <a16:creationId xmlns:a16="http://schemas.microsoft.com/office/drawing/2014/main" id="{126E196B-9448-4FBE-A134-65735F8ED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5424" y="4251960"/>
            <a:ext cx="3200400" cy="1143000"/>
          </a:xfrm>
        </p:spPr>
        <p:txBody>
          <a:bodyPr rtlCol="0"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lang="de-DE" sz="1400">
                <a:solidFill>
                  <a:schemeClr val="tx1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5" name="Datumsplatzhalter 3">
            <a:extLst>
              <a:ext uri="{FF2B5EF4-FFF2-40B4-BE49-F238E27FC236}">
                <a16:creationId xmlns:a16="http://schemas.microsoft.com/office/drawing/2014/main" id="{405B8744-A7AF-461F-9103-708D9BFE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66" name="Fußzeilenplatzhalter 4">
            <a:extLst>
              <a:ext uri="{FF2B5EF4-FFF2-40B4-BE49-F238E27FC236}">
                <a16:creationId xmlns:a16="http://schemas.microsoft.com/office/drawing/2014/main" id="{C902A11D-5CD4-4561-882F-26EA89AD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67" name="Foliennummernplatzhalter 5">
            <a:extLst>
              <a:ext uri="{FF2B5EF4-FFF2-40B4-BE49-F238E27FC236}">
                <a16:creationId xmlns:a16="http://schemas.microsoft.com/office/drawing/2014/main" id="{F0739A04-E734-4FCE-954E-0C4FB1A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9404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link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4FADCD25-4CC2-4A9A-B033-132F3DA6D2F5}"/>
              </a:ext>
            </a:extLst>
          </p:cNvPr>
          <p:cNvSpPr/>
          <p:nvPr userDrawn="1"/>
        </p:nvSpPr>
        <p:spPr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33" name="Rechteck 23">
            <a:extLst>
              <a:ext uri="{FF2B5EF4-FFF2-40B4-BE49-F238E27FC236}">
                <a16:creationId xmlns:a16="http://schemas.microsoft.com/office/drawing/2014/main" id="{D2F68DA8-1D58-42B0-A2C9-046E92884BC1}"/>
              </a:ext>
            </a:extLst>
          </p:cNvPr>
          <p:cNvSpPr/>
          <p:nvPr userDrawn="1"/>
        </p:nvSpPr>
        <p:spPr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DB232A4-4F4E-48E9-9E61-BE51F716635C}"/>
              </a:ext>
            </a:extLst>
          </p:cNvPr>
          <p:cNvSpPr/>
          <p:nvPr userDrawn="1"/>
        </p:nvSpPr>
        <p:spPr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CB66576-218C-4236-B125-DD7B03A784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557D1F3-8C55-47FE-B39A-86D30F8FFEA1}"/>
              </a:ext>
            </a:extLst>
          </p:cNvPr>
          <p:cNvSpPr/>
          <p:nvPr userDrawn="1"/>
        </p:nvSpPr>
        <p:spPr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96112"/>
            <a:ext cx="6800850" cy="1325880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8CA33B9-D0BA-4ED1-B10C-9961E1B54F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206377"/>
            <a:ext cx="6800850" cy="384048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de-DE" sz="1800">
                <a:solidFill>
                  <a:schemeClr val="tx2"/>
                </a:solidFill>
              </a:defRPr>
            </a:lvl1pPr>
            <a:lvl2pPr marL="457200" indent="0">
              <a:buNone/>
              <a:defRPr lang="de-DE" sz="1800"/>
            </a:lvl2pPr>
            <a:lvl3pPr marL="914400" indent="0">
              <a:buNone/>
              <a:defRPr lang="de-DE" sz="1800"/>
            </a:lvl3pPr>
            <a:lvl4pPr marL="1371600" indent="0">
              <a:buNone/>
              <a:defRPr lang="de-DE" sz="1800"/>
            </a:lvl4pPr>
            <a:lvl5pPr marL="1828800" indent="0">
              <a:buNone/>
              <a:defRPr lang="de-DE" sz="18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4EB6F2E-2621-4EB5-A04D-906FD08CED87}"/>
              </a:ext>
            </a:extLst>
          </p:cNvPr>
          <p:cNvSpPr/>
          <p:nvPr userDrawn="1"/>
        </p:nvSpPr>
        <p:spPr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CC28908-2548-441C-BE9D-8728E1FC84C0}"/>
              </a:ext>
            </a:extLst>
          </p:cNvPr>
          <p:cNvSpPr/>
          <p:nvPr userDrawn="1"/>
        </p:nvSpPr>
        <p:spPr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35" name="Bild 34" descr="Ein schwarzweiß gestreiftes Muster&#10;&#10;Die Beschreibung wurde automatisch mit geringem Zuverlässigkeitsgrad generiert">
            <a:extLst>
              <a:ext uri="{FF2B5EF4-FFF2-40B4-BE49-F238E27FC236}">
                <a16:creationId xmlns:a16="http://schemas.microsoft.com/office/drawing/2014/main" id="{731DC170-FB16-45F8-B62C-DCAB2B9AC3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fik 35">
            <a:extLst>
              <a:ext uri="{FF2B5EF4-FFF2-40B4-BE49-F238E27FC236}">
                <a16:creationId xmlns:a16="http://schemas.microsoft.com/office/drawing/2014/main" id="{6529D2A7-ABB3-4E2D-88CA-F813997011F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hteck 36">
            <a:extLst>
              <a:ext uri="{FF2B5EF4-FFF2-40B4-BE49-F238E27FC236}">
                <a16:creationId xmlns:a16="http://schemas.microsoft.com/office/drawing/2014/main" id="{CDB6750E-735F-4906-8BCA-E0BD4F029617}"/>
              </a:ext>
            </a:extLst>
          </p:cNvPr>
          <p:cNvSpPr/>
          <p:nvPr userDrawn="1"/>
        </p:nvSpPr>
        <p:spPr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051ECE99-ACA6-46AF-98D5-81FBD3F834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A847BA4-24DF-47BE-BE28-02415C2A2D3C}"/>
              </a:ext>
            </a:extLst>
          </p:cNvPr>
          <p:cNvGrpSpPr/>
          <p:nvPr userDrawn="1"/>
        </p:nvGrpSpPr>
        <p:grpSpPr>
          <a:xfrm>
            <a:off x="8227718" y="2092719"/>
            <a:ext cx="1920240" cy="1920240"/>
            <a:chOff x="5361924" y="7472790"/>
            <a:chExt cx="1828800" cy="1828800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882CC485-8A14-4767-80E8-8FB0A9991D20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43" name="Gruppieren 42">
                <a:extLst>
                  <a:ext uri="{FF2B5EF4-FFF2-40B4-BE49-F238E27FC236}">
                    <a16:creationId xmlns:a16="http://schemas.microsoft.com/office/drawing/2014/main" id="{E119FAB2-4AF3-4EC9-98C6-E69760D0281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uppieren 48">
                  <a:extLst>
                    <a:ext uri="{FF2B5EF4-FFF2-40B4-BE49-F238E27FC236}">
                      <a16:creationId xmlns:a16="http://schemas.microsoft.com/office/drawing/2014/main" id="{E2A21525-E952-4F39-A9B2-2CA7C5B14B8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uppieren 50">
                    <a:extLst>
                      <a:ext uri="{FF2B5EF4-FFF2-40B4-BE49-F238E27FC236}">
                        <a16:creationId xmlns:a16="http://schemas.microsoft.com/office/drawing/2014/main" id="{53BFFD34-0142-4185-8790-1D792CB2F5DD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uppieren 52">
                      <a:extLst>
                        <a:ext uri="{FF2B5EF4-FFF2-40B4-BE49-F238E27FC236}">
                          <a16:creationId xmlns:a16="http://schemas.microsoft.com/office/drawing/2014/main" id="{00D3FC75-8C07-4B5B-A025-3CCC5DC458DA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uppieren 54">
                        <a:extLst>
                          <a:ext uri="{FF2B5EF4-FFF2-40B4-BE49-F238E27FC236}">
                            <a16:creationId xmlns:a16="http://schemas.microsoft.com/office/drawing/2014/main" id="{393D2F91-0E6A-4541-843C-1FC0CC2A024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uppieren 56">
                          <a:extLst>
                            <a:ext uri="{FF2B5EF4-FFF2-40B4-BE49-F238E27FC236}">
                              <a16:creationId xmlns:a16="http://schemas.microsoft.com/office/drawing/2014/main" id="{7C9F80E2-6A88-44DC-B048-7178CAA61DAF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Ellipse 58">
                            <a:extLst>
                              <a:ext uri="{FF2B5EF4-FFF2-40B4-BE49-F238E27FC236}">
                                <a16:creationId xmlns:a16="http://schemas.microsoft.com/office/drawing/2014/main" id="{1D9D5420-70BE-477D-A17F-A86F19AD3FAC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60" name="Ellipse 59">
                            <a:extLst>
                              <a:ext uri="{FF2B5EF4-FFF2-40B4-BE49-F238E27FC236}">
                                <a16:creationId xmlns:a16="http://schemas.microsoft.com/office/drawing/2014/main" id="{0BBACECF-9AE7-40B5-90D0-AE2CF1FBE0B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8" name="Ellipse 57">
                          <a:extLst>
                            <a:ext uri="{FF2B5EF4-FFF2-40B4-BE49-F238E27FC236}">
                              <a16:creationId xmlns:a16="http://schemas.microsoft.com/office/drawing/2014/main" id="{1A76BEA0-888E-41CD-9B30-B128A39F781E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6" name="Ellipse 55">
                        <a:extLst>
                          <a:ext uri="{FF2B5EF4-FFF2-40B4-BE49-F238E27FC236}">
                            <a16:creationId xmlns:a16="http://schemas.microsoft.com/office/drawing/2014/main" id="{2EA36045-2F1D-402B-A951-B9957D5C145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4" name="Ellipse 53">
                      <a:extLst>
                        <a:ext uri="{FF2B5EF4-FFF2-40B4-BE49-F238E27FC236}">
                          <a16:creationId xmlns:a16="http://schemas.microsoft.com/office/drawing/2014/main" id="{AAF58CB3-363E-4156-8148-52E0B9CB63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dirty="0"/>
                        <a:t> </a:t>
                      </a:r>
                    </a:p>
                  </p:txBody>
                </p:sp>
              </p:grpSp>
              <p:sp>
                <p:nvSpPr>
                  <p:cNvPr id="52" name="Ellipse 51">
                    <a:extLst>
                      <a:ext uri="{FF2B5EF4-FFF2-40B4-BE49-F238E27FC236}">
                        <a16:creationId xmlns:a16="http://schemas.microsoft.com/office/drawing/2014/main" id="{BDC4E05B-A602-483A-B19B-B907358D462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 dirty="0"/>
                      <a:t> </a:t>
                    </a:r>
                  </a:p>
                </p:txBody>
              </p:sp>
            </p:grpSp>
            <p:sp>
              <p:nvSpPr>
                <p:cNvPr id="50" name="Ellipse 49">
                  <a:extLst>
                    <a:ext uri="{FF2B5EF4-FFF2-40B4-BE49-F238E27FC236}">
                      <a16:creationId xmlns:a16="http://schemas.microsoft.com/office/drawing/2014/main" id="{55AC54D8-2C27-49A7-B1CE-C865E629499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 dirty="0"/>
                    <a:t> </a:t>
                  </a:r>
                </a:p>
              </p:txBody>
            </p:sp>
          </p:grp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C9753262-9BA1-4716-B4B5-AAFE232A72A2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5B2AD932-98DF-4DA1-B19E-E38A4DD270F0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DE13C879-BB42-4F2C-9413-A1322DE58809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28B4D2F2-9DD5-4B23-A2F2-7DBEE9E61F6C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C1A2F663-A8A7-4337-9C39-489B4C457111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</p:grp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1609761D-150A-4DE0-9604-CC3953C108D0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r>
                <a:rPr lang="de-DE" dirty="0"/>
                <a:t> </a:t>
              </a:r>
            </a:p>
          </p:txBody>
        </p:sp>
      </p:grpSp>
      <p:sp>
        <p:nvSpPr>
          <p:cNvPr id="61" name="Rechteck 60">
            <a:extLst>
              <a:ext uri="{FF2B5EF4-FFF2-40B4-BE49-F238E27FC236}">
                <a16:creationId xmlns:a16="http://schemas.microsoft.com/office/drawing/2014/main" id="{D1189D1C-85ED-4EF1-A384-7C4590ED50FD}"/>
              </a:ext>
            </a:extLst>
          </p:cNvPr>
          <p:cNvSpPr/>
          <p:nvPr userDrawn="1"/>
        </p:nvSpPr>
        <p:spPr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62" name="Freihandform: Form 61">
            <a:extLst>
              <a:ext uri="{FF2B5EF4-FFF2-40B4-BE49-F238E27FC236}">
                <a16:creationId xmlns:a16="http://schemas.microsoft.com/office/drawing/2014/main" id="{445306C5-E470-4A93-9C9F-5D066F760D16}"/>
              </a:ext>
            </a:extLst>
          </p:cNvPr>
          <p:cNvSpPr/>
          <p:nvPr userDrawn="1"/>
        </p:nvSpPr>
        <p:spPr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B31C374B-40F2-4B1E-A9D8-6E5C932FF170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Ellipse 63">
            <a:extLst>
              <a:ext uri="{FF2B5EF4-FFF2-40B4-BE49-F238E27FC236}">
                <a16:creationId xmlns:a16="http://schemas.microsoft.com/office/drawing/2014/main" id="{1C668341-39BE-4448-B29D-2594AE6D75C2}"/>
              </a:ext>
            </a:extLst>
          </p:cNvPr>
          <p:cNvSpPr/>
          <p:nvPr userDrawn="1"/>
        </p:nvSpPr>
        <p:spPr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67" name="Datumsplatzhalt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68" name="Fußzeilenplatzhalt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69" name="Foliennummernplatzhalt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eck 33">
            <a:extLst>
              <a:ext uri="{FF2B5EF4-FFF2-40B4-BE49-F238E27FC236}">
                <a16:creationId xmlns:a16="http://schemas.microsoft.com/office/drawing/2014/main" id="{D629CA98-D89C-4A69-9A55-8D6C17DCDDF0}"/>
              </a:ext>
            </a:extLst>
          </p:cNvPr>
          <p:cNvSpPr/>
          <p:nvPr userDrawn="1"/>
        </p:nvSpPr>
        <p:spPr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5937" y="1098339"/>
            <a:ext cx="5099392" cy="2264112"/>
          </a:xfrm>
        </p:spPr>
        <p:txBody>
          <a:bodyPr rtlCol="0" anchor="b"/>
          <a:lstStyle>
            <a:lvl1pPr algn="ctr">
              <a:defRPr lang="de-DE"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68" name="Rechteck 9">
            <a:extLst>
              <a:ext uri="{FF2B5EF4-FFF2-40B4-BE49-F238E27FC236}">
                <a16:creationId xmlns:a16="http://schemas.microsoft.com/office/drawing/2014/main" id="{D0B57759-E007-4FD0-9C6B-356DC53050C4}"/>
              </a:ext>
            </a:extLst>
          </p:cNvPr>
          <p:cNvSpPr/>
          <p:nvPr userDrawn="1"/>
        </p:nvSpPr>
        <p:spPr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1DA30E2-82DB-4AA1-B134-9482F5CD7689}"/>
              </a:ext>
            </a:extLst>
          </p:cNvPr>
          <p:cNvSpPr/>
          <p:nvPr userDrawn="1"/>
        </p:nvSpPr>
        <p:spPr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7FF8CD3D-0C64-4277-97B2-200B96EE2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2C5F573-21FC-4A6F-B46F-5583E20C99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027141" y="-4303"/>
            <a:ext cx="2029968" cy="2029968"/>
          </a:xfrm>
          <a:prstGeom prst="rect">
            <a:avLst/>
          </a:prstGeom>
        </p:spPr>
      </p:pic>
      <p:pic>
        <p:nvPicPr>
          <p:cNvPr id="31" name="Grafik 30">
            <a:extLst>
              <a:ext uri="{FF2B5EF4-FFF2-40B4-BE49-F238E27FC236}">
                <a16:creationId xmlns:a16="http://schemas.microsoft.com/office/drawing/2014/main" id="{C9BCCD2C-CC79-48FF-A486-98ECEAC479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03CEE5D2-51CF-4C1A-9AF9-A5B47F445229}"/>
              </a:ext>
            </a:extLst>
          </p:cNvPr>
          <p:cNvSpPr/>
          <p:nvPr userDrawn="1"/>
        </p:nvSpPr>
        <p:spPr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D276EF4-F1D1-402C-B97B-0FC1233B73CD}"/>
              </a:ext>
            </a:extLst>
          </p:cNvPr>
          <p:cNvSpPr/>
          <p:nvPr userDrawn="1"/>
        </p:nvSpPr>
        <p:spPr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3D46E3B0-0F8F-4E75-AD2A-BF3A1C38F037}"/>
              </a:ext>
            </a:extLst>
          </p:cNvPr>
          <p:cNvGrpSpPr/>
          <p:nvPr userDrawn="1"/>
        </p:nvGrpSpPr>
        <p:grpSpPr>
          <a:xfrm>
            <a:off x="23853" y="2069719"/>
            <a:ext cx="1965960" cy="1965960"/>
            <a:chOff x="5361924" y="7472790"/>
            <a:chExt cx="1828800" cy="1828800"/>
          </a:xfrm>
        </p:grpSpPr>
        <p:grpSp>
          <p:nvGrpSpPr>
            <p:cNvPr id="139" name="Gruppieren 138">
              <a:extLst>
                <a:ext uri="{FF2B5EF4-FFF2-40B4-BE49-F238E27FC236}">
                  <a16:creationId xmlns:a16="http://schemas.microsoft.com/office/drawing/2014/main" id="{B53A840E-AAAC-4D05-88B2-8B4C8FD1EB81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41" name="Gruppieren 140">
                <a:extLst>
                  <a:ext uri="{FF2B5EF4-FFF2-40B4-BE49-F238E27FC236}">
                    <a16:creationId xmlns:a16="http://schemas.microsoft.com/office/drawing/2014/main" id="{EC1BCB15-E86F-40CB-912C-0693B61651B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uppieren 146">
                  <a:extLst>
                    <a:ext uri="{FF2B5EF4-FFF2-40B4-BE49-F238E27FC236}">
                      <a16:creationId xmlns:a16="http://schemas.microsoft.com/office/drawing/2014/main" id="{5B5D7ECD-062C-480C-A3E0-D2E37B0077AB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uppieren 148">
                    <a:extLst>
                      <a:ext uri="{FF2B5EF4-FFF2-40B4-BE49-F238E27FC236}">
                        <a16:creationId xmlns:a16="http://schemas.microsoft.com/office/drawing/2014/main" id="{CCCE649A-9FBD-4E7D-921B-CA0C2263A341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uppieren 150">
                      <a:extLst>
                        <a:ext uri="{FF2B5EF4-FFF2-40B4-BE49-F238E27FC236}">
                          <a16:creationId xmlns:a16="http://schemas.microsoft.com/office/drawing/2014/main" id="{992A05A5-83FF-4AE4-B0EF-FE196433487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uppieren 152">
                        <a:extLst>
                          <a:ext uri="{FF2B5EF4-FFF2-40B4-BE49-F238E27FC236}">
                            <a16:creationId xmlns:a16="http://schemas.microsoft.com/office/drawing/2014/main" id="{D56D5269-FA99-4E96-A20D-0DE0E3856751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uppieren 154">
                          <a:extLst>
                            <a:ext uri="{FF2B5EF4-FFF2-40B4-BE49-F238E27FC236}">
                              <a16:creationId xmlns:a16="http://schemas.microsoft.com/office/drawing/2014/main" id="{87498AF2-DD8D-4309-8328-2E756E3C44E8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Ellipse 156">
                            <a:extLst>
                              <a:ext uri="{FF2B5EF4-FFF2-40B4-BE49-F238E27FC236}">
                                <a16:creationId xmlns:a16="http://schemas.microsoft.com/office/drawing/2014/main" id="{ACC35BE0-4D6C-4986-AD7D-BD7C1E25B83D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58" name="Ellipse 157">
                            <a:extLst>
                              <a:ext uri="{FF2B5EF4-FFF2-40B4-BE49-F238E27FC236}">
                                <a16:creationId xmlns:a16="http://schemas.microsoft.com/office/drawing/2014/main" id="{7B9715F0-8B83-459F-9ABA-77381FF568DF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56" name="Ellipse 155">
                          <a:extLst>
                            <a:ext uri="{FF2B5EF4-FFF2-40B4-BE49-F238E27FC236}">
                              <a16:creationId xmlns:a16="http://schemas.microsoft.com/office/drawing/2014/main" id="{27230BAF-E9FF-4746-8F48-B39560E1B202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54" name="Ellipse 153">
                        <a:extLst>
                          <a:ext uri="{FF2B5EF4-FFF2-40B4-BE49-F238E27FC236}">
                            <a16:creationId xmlns:a16="http://schemas.microsoft.com/office/drawing/2014/main" id="{1085FE6C-E5E9-494C-8FA8-625B1312B9A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52" name="Ellipse 151">
                      <a:extLst>
                        <a:ext uri="{FF2B5EF4-FFF2-40B4-BE49-F238E27FC236}">
                          <a16:creationId xmlns:a16="http://schemas.microsoft.com/office/drawing/2014/main" id="{B8D77279-E4F6-4D92-9B0B-8D62F9FE1E8F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dirty="0"/>
                        <a:t> </a:t>
                      </a:r>
                    </a:p>
                  </p:txBody>
                </p:sp>
              </p:grpSp>
              <p:sp>
                <p:nvSpPr>
                  <p:cNvPr id="150" name="Ellipse 149">
                    <a:extLst>
                      <a:ext uri="{FF2B5EF4-FFF2-40B4-BE49-F238E27FC236}">
                        <a16:creationId xmlns:a16="http://schemas.microsoft.com/office/drawing/2014/main" id="{E74AC325-3B12-4159-8AED-4E3E710DAEE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 dirty="0"/>
                      <a:t> </a:t>
                    </a:r>
                  </a:p>
                </p:txBody>
              </p:sp>
            </p:grpSp>
            <p:sp>
              <p:nvSpPr>
                <p:cNvPr id="148" name="Ellipse 147">
                  <a:extLst>
                    <a:ext uri="{FF2B5EF4-FFF2-40B4-BE49-F238E27FC236}">
                      <a16:creationId xmlns:a16="http://schemas.microsoft.com/office/drawing/2014/main" id="{EC1B4FD8-2FC5-40DA-8440-404078550805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 dirty="0"/>
                    <a:t> </a:t>
                  </a:r>
                </a:p>
              </p:txBody>
            </p:sp>
          </p:grpSp>
          <p:sp>
            <p:nvSpPr>
              <p:cNvPr id="142" name="Ellipse 141">
                <a:extLst>
                  <a:ext uri="{FF2B5EF4-FFF2-40B4-BE49-F238E27FC236}">
                    <a16:creationId xmlns:a16="http://schemas.microsoft.com/office/drawing/2014/main" id="{DDE43C9A-47FE-47FA-B683-4BEFC34DFA56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143" name="Ellipse 142">
                <a:extLst>
                  <a:ext uri="{FF2B5EF4-FFF2-40B4-BE49-F238E27FC236}">
                    <a16:creationId xmlns:a16="http://schemas.microsoft.com/office/drawing/2014/main" id="{D323EF77-802B-4532-87E0-12D961E906AE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144" name="Ellipse 143">
                <a:extLst>
                  <a:ext uri="{FF2B5EF4-FFF2-40B4-BE49-F238E27FC236}">
                    <a16:creationId xmlns:a16="http://schemas.microsoft.com/office/drawing/2014/main" id="{5845FD57-5942-47C9-B349-B3937BE5A454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7C426FE0-2810-40DD-934D-F291980CBDE9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97A62AD5-3E4C-4375-A938-C7DC05A7F250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</p:grp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2264E16F-857A-4567-9C09-01F8BA03FE22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r>
                <a:rPr lang="de-DE" dirty="0"/>
                <a:t> </a:t>
              </a:r>
            </a:p>
          </p:txBody>
        </p:sp>
      </p:grpSp>
      <p:sp>
        <p:nvSpPr>
          <p:cNvPr id="38" name="Freihandform: Form 37">
            <a:extLst>
              <a:ext uri="{FF2B5EF4-FFF2-40B4-BE49-F238E27FC236}">
                <a16:creationId xmlns:a16="http://schemas.microsoft.com/office/drawing/2014/main" id="{73657794-F7A3-4030-9C54-38517D2C6C61}"/>
              </a:ext>
            </a:extLst>
          </p:cNvPr>
          <p:cNvSpPr/>
          <p:nvPr userDrawn="1"/>
        </p:nvSpPr>
        <p:spPr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EA65556A-38A5-4BA5-9A40-33F02F960B1E}"/>
              </a:ext>
            </a:extLst>
          </p:cNvPr>
          <p:cNvSpPr/>
          <p:nvPr userDrawn="1"/>
        </p:nvSpPr>
        <p:spPr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7900790-71B8-45C8-9B6D-07E23CEA7632}"/>
              </a:ext>
            </a:extLst>
          </p:cNvPr>
          <p:cNvSpPr/>
          <p:nvPr userDrawn="1"/>
        </p:nvSpPr>
        <p:spPr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28AC969-4FA2-44AD-A273-2A0B7839749F}"/>
              </a:ext>
            </a:extLst>
          </p:cNvPr>
          <p:cNvSpPr/>
          <p:nvPr userDrawn="1"/>
        </p:nvSpPr>
        <p:spPr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1CB31D0-C621-4EF7-AE25-5C3BCD5882C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B2CC2F02-F98F-4E69-AA01-CCF96A60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hteck 9">
            <a:extLst>
              <a:ext uri="{FF2B5EF4-FFF2-40B4-BE49-F238E27FC236}">
                <a16:creationId xmlns:a16="http://schemas.microsoft.com/office/drawing/2014/main" id="{FE05B395-CB62-452B-A84F-936AD8EDDA92}"/>
              </a:ext>
            </a:extLst>
          </p:cNvPr>
          <p:cNvSpPr/>
          <p:nvPr userDrawn="1"/>
        </p:nvSpPr>
        <p:spPr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pic>
        <p:nvPicPr>
          <p:cNvPr id="73" name="Grafik 72">
            <a:extLst>
              <a:ext uri="{FF2B5EF4-FFF2-40B4-BE49-F238E27FC236}">
                <a16:creationId xmlns:a16="http://schemas.microsoft.com/office/drawing/2014/main" id="{2622C30D-68C5-43FD-997F-CFD4DD72E16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Bild 34" descr="Ein schwarzweiß gestreiftes Muster&#10;&#10;Die Beschreibung wurde automatisch mit geringem Zuverlässigkeitsgrad generiert">
            <a:extLst>
              <a:ext uri="{FF2B5EF4-FFF2-40B4-BE49-F238E27FC236}">
                <a16:creationId xmlns:a16="http://schemas.microsoft.com/office/drawing/2014/main" id="{AC3CDBDC-6EB4-4B7D-A9F6-4CFA748349B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uppieren 161">
            <a:extLst>
              <a:ext uri="{FF2B5EF4-FFF2-40B4-BE49-F238E27FC236}">
                <a16:creationId xmlns:a16="http://schemas.microsoft.com/office/drawing/2014/main" id="{34457344-691C-417A-9C29-5AD8ABC43E5A}"/>
              </a:ext>
            </a:extLst>
          </p:cNvPr>
          <p:cNvGrpSpPr/>
          <p:nvPr userDrawn="1"/>
        </p:nvGrpSpPr>
        <p:grpSpPr>
          <a:xfrm>
            <a:off x="2034619" y="4836676"/>
            <a:ext cx="1965960" cy="1965960"/>
            <a:chOff x="5361924" y="7472790"/>
            <a:chExt cx="1828800" cy="1828800"/>
          </a:xfrm>
        </p:grpSpPr>
        <p:grpSp>
          <p:nvGrpSpPr>
            <p:cNvPr id="163" name="Gruppieren 162">
              <a:extLst>
                <a:ext uri="{FF2B5EF4-FFF2-40B4-BE49-F238E27FC236}">
                  <a16:creationId xmlns:a16="http://schemas.microsoft.com/office/drawing/2014/main" id="{68DDC918-5A9B-4D14-98A4-9002D8520FD4}"/>
                </a:ext>
              </a:extLst>
            </p:cNvPr>
            <p:cNvGrpSpPr/>
            <p:nvPr userDrawn="1"/>
          </p:nvGrpSpPr>
          <p:grpSpPr>
            <a:xfrm>
              <a:off x="5361924" y="7472790"/>
              <a:ext cx="1828800" cy="1828800"/>
              <a:chOff x="5361924" y="7472790"/>
              <a:chExt cx="1828800" cy="1828800"/>
            </a:xfrm>
          </p:grpSpPr>
          <p:grpSp>
            <p:nvGrpSpPr>
              <p:cNvPr id="165" name="Gruppieren 164">
                <a:extLst>
                  <a:ext uri="{FF2B5EF4-FFF2-40B4-BE49-F238E27FC236}">
                    <a16:creationId xmlns:a16="http://schemas.microsoft.com/office/drawing/2014/main" id="{2366D07F-988F-459E-BBD3-15126F92902E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6CCACE8C-699F-4B10-BA84-94167BA05CC5}"/>
                    </a:ext>
                  </a:extLst>
                </p:cNvPr>
                <p:cNvGrpSpPr/>
                <p:nvPr userDrawn="1"/>
              </p:nvGrpSpPr>
              <p:grpSpPr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uppieren 175">
                    <a:extLst>
                      <a:ext uri="{FF2B5EF4-FFF2-40B4-BE49-F238E27FC236}">
                        <a16:creationId xmlns:a16="http://schemas.microsoft.com/office/drawing/2014/main" id="{59F49E32-0B71-4676-8012-BA971DA2100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uppieren 177">
                      <a:extLst>
                        <a:ext uri="{FF2B5EF4-FFF2-40B4-BE49-F238E27FC236}">
                          <a16:creationId xmlns:a16="http://schemas.microsoft.com/office/drawing/2014/main" id="{DF41FA5A-1504-4DC4-B514-00C377423E7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uppieren 179">
                        <a:extLst>
                          <a:ext uri="{FF2B5EF4-FFF2-40B4-BE49-F238E27FC236}">
                            <a16:creationId xmlns:a16="http://schemas.microsoft.com/office/drawing/2014/main" id="{68B4610A-A91F-459F-A9C5-9FC624665516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uppieren 181">
                          <a:extLst>
                            <a:ext uri="{FF2B5EF4-FFF2-40B4-BE49-F238E27FC236}">
                              <a16:creationId xmlns:a16="http://schemas.microsoft.com/office/drawing/2014/main" id="{D794F6E3-A9E3-42A9-93AA-7B9E20AD922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Ellipse 183">
                            <a:extLst>
                              <a:ext uri="{FF2B5EF4-FFF2-40B4-BE49-F238E27FC236}">
                                <a16:creationId xmlns:a16="http://schemas.microsoft.com/office/drawing/2014/main" id="{90B634B0-4792-4A28-B92A-ACA35F177675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 dirty="0"/>
                              <a:t> </a:t>
                            </a:r>
                          </a:p>
                        </p:txBody>
                      </p:sp>
                      <p:sp>
                        <p:nvSpPr>
                          <p:cNvPr id="185" name="Ellipse 184">
                            <a:extLst>
                              <a:ext uri="{FF2B5EF4-FFF2-40B4-BE49-F238E27FC236}">
                                <a16:creationId xmlns:a16="http://schemas.microsoft.com/office/drawing/2014/main" id="{1B466310-2C61-42F1-81EB-2B5BF01B2267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3" name="Ellipse 182">
                          <a:extLst>
                            <a:ext uri="{FF2B5EF4-FFF2-40B4-BE49-F238E27FC236}">
                              <a16:creationId xmlns:a16="http://schemas.microsoft.com/office/drawing/2014/main" id="{53A72A9A-79AE-4A89-8938-7A85E2248DE6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81" name="Ellipse 180">
                        <a:extLst>
                          <a:ext uri="{FF2B5EF4-FFF2-40B4-BE49-F238E27FC236}">
                            <a16:creationId xmlns:a16="http://schemas.microsoft.com/office/drawing/2014/main" id="{02618DCD-5B83-4412-9D1A-968C246DCA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9" name="Ellipse 178">
                      <a:extLst>
                        <a:ext uri="{FF2B5EF4-FFF2-40B4-BE49-F238E27FC236}">
                          <a16:creationId xmlns:a16="http://schemas.microsoft.com/office/drawing/2014/main" id="{29B173F9-A6EA-4B31-B4C6-3C8DE08F2F1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dirty="0"/>
                        <a:t> </a:t>
                      </a:r>
                    </a:p>
                  </p:txBody>
                </p:sp>
              </p:grpSp>
              <p:sp>
                <p:nvSpPr>
                  <p:cNvPr id="177" name="Ellipse 176">
                    <a:extLst>
                      <a:ext uri="{FF2B5EF4-FFF2-40B4-BE49-F238E27FC236}">
                        <a16:creationId xmlns:a16="http://schemas.microsoft.com/office/drawing/2014/main" id="{466DB0E2-4B80-4A09-8BCA-9432E1E1DAE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 dirty="0"/>
                      <a:t> </a:t>
                    </a:r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20D2F087-D77F-4913-922E-014FB9DEE63E}"/>
                    </a:ext>
                  </a:extLst>
                </p:cNvPr>
                <p:cNvSpPr/>
                <p:nvPr userDrawn="1"/>
              </p:nvSpPr>
              <p:spPr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 dirty="0"/>
                    <a:t> </a:t>
                  </a:r>
                </a:p>
              </p:txBody>
            </p:sp>
          </p:grpSp>
          <p:sp>
            <p:nvSpPr>
              <p:cNvPr id="166" name="Ellipse 165">
                <a:extLst>
                  <a:ext uri="{FF2B5EF4-FFF2-40B4-BE49-F238E27FC236}">
                    <a16:creationId xmlns:a16="http://schemas.microsoft.com/office/drawing/2014/main" id="{DD44EC19-A244-4489-9CB8-0361CFBFD02F}"/>
                  </a:ext>
                </a:extLst>
              </p:cNvPr>
              <p:cNvSpPr/>
              <p:nvPr userDrawn="1"/>
            </p:nvSpPr>
            <p:spPr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C5C029E7-6D6D-4D14-8D8E-E407011AF097}"/>
                  </a:ext>
                </a:extLst>
              </p:cNvPr>
              <p:cNvSpPr/>
              <p:nvPr userDrawn="1"/>
            </p:nvSpPr>
            <p:spPr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4A74D8A7-ACD3-40A3-918D-46DF99BF9F3E}"/>
                  </a:ext>
                </a:extLst>
              </p:cNvPr>
              <p:cNvSpPr/>
              <p:nvPr userDrawn="1"/>
            </p:nvSpPr>
            <p:spPr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171" name="Ellipse 170">
                <a:extLst>
                  <a:ext uri="{FF2B5EF4-FFF2-40B4-BE49-F238E27FC236}">
                    <a16:creationId xmlns:a16="http://schemas.microsoft.com/office/drawing/2014/main" id="{9C994ED9-5124-452B-986B-4782056BCFB3}"/>
                  </a:ext>
                </a:extLst>
              </p:cNvPr>
              <p:cNvSpPr/>
              <p:nvPr userDrawn="1"/>
            </p:nvSpPr>
            <p:spPr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  <p:sp>
            <p:nvSpPr>
              <p:cNvPr id="172" name="Ellipse 171">
                <a:extLst>
                  <a:ext uri="{FF2B5EF4-FFF2-40B4-BE49-F238E27FC236}">
                    <a16:creationId xmlns:a16="http://schemas.microsoft.com/office/drawing/2014/main" id="{8ADCBFB4-9F0A-40FB-A585-2728254E0A7C}"/>
                  </a:ext>
                </a:extLst>
              </p:cNvPr>
              <p:cNvSpPr/>
              <p:nvPr userDrawn="1"/>
            </p:nvSpPr>
            <p:spPr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</p:grp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42E049E2-81A6-45F8-BA9F-DEA21400B1AD}"/>
                </a:ext>
              </a:extLst>
            </p:cNvPr>
            <p:cNvSpPr/>
            <p:nvPr userDrawn="1"/>
          </p:nvSpPr>
          <p:spPr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r>
                <a:rPr lang="de-DE" dirty="0"/>
                <a:t> </a:t>
              </a:r>
            </a:p>
          </p:txBody>
        </p:sp>
      </p:grpSp>
      <p:sp>
        <p:nvSpPr>
          <p:cNvPr id="67" name="Freihandform: Form 66">
            <a:extLst>
              <a:ext uri="{FF2B5EF4-FFF2-40B4-BE49-F238E27FC236}">
                <a16:creationId xmlns:a16="http://schemas.microsoft.com/office/drawing/2014/main" id="{75F20D6C-6085-4D3F-9186-6895908C97B9}"/>
              </a:ext>
            </a:extLst>
          </p:cNvPr>
          <p:cNvSpPr/>
          <p:nvPr userDrawn="1"/>
        </p:nvSpPr>
        <p:spPr>
          <a:xfrm rot="16200000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C56BE23-DE49-4D55-A6A0-DFE2A870120D}"/>
              </a:ext>
            </a:extLst>
          </p:cNvPr>
          <p:cNvSpPr/>
          <p:nvPr userDrawn="1"/>
        </p:nvSpPr>
        <p:spPr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92" name="Datumsplatzhalt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2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193" name="Fußzeilenplatzhalt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194" name="Foliennummernplatzhalt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BCF3BD55-FF25-4CA9-8016-81AEB8AA43E8}"/>
              </a:ext>
            </a:extLst>
          </p:cNvPr>
          <p:cNvSpPr/>
          <p:nvPr userDrawn="1"/>
        </p:nvSpPr>
        <p:spPr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DE09EA6C-7AC2-47BE-95B8-4D3412867BA5}"/>
              </a:ext>
            </a:extLst>
          </p:cNvPr>
          <p:cNvCxnSpPr>
            <a:cxnSpLocks/>
            <a:stCxn id="38" idx="4"/>
          </p:cNvCxnSpPr>
          <p:nvPr userDrawn="1"/>
        </p:nvCxnSpPr>
        <p:spPr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Spaltenlayout mit Symbol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2"/>
            <a:ext cx="9725026" cy="1325880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60" name="Online-Bildplatzhalter 59">
            <a:extLst>
              <a:ext uri="{FF2B5EF4-FFF2-40B4-BE49-F238E27FC236}">
                <a16:creationId xmlns:a16="http://schemas.microsoft.com/office/drawing/2014/main" id="{F2FF0A87-B95D-4E75-86C6-E701CBFD4305}"/>
              </a:ext>
            </a:extLst>
          </p:cNvPr>
          <p:cNvSpPr>
            <a:spLocks noGrp="1"/>
          </p:cNvSpPr>
          <p:nvPr>
            <p:ph type="clipArt" sz="quarter" idx="18"/>
          </p:nvPr>
        </p:nvSpPr>
        <p:spPr>
          <a:xfrm>
            <a:off x="2469641" y="2184400"/>
            <a:ext cx="914400" cy="914400"/>
          </a:xfrm>
        </p:spPr>
        <p:txBody>
          <a:bodyPr rtlCol="0">
            <a:normAutofit/>
          </a:bodyPr>
          <a:lstStyle>
            <a:lvl1pPr>
              <a:defRPr lang="de-DE" sz="1200"/>
            </a:lvl1pPr>
          </a:lstStyle>
          <a:p>
            <a:pPr rtl="0"/>
            <a:r>
              <a:rPr lang="en-GB" dirty="0"/>
              <a:t>Click icon to add online image</a:t>
            </a:r>
            <a:endParaRPr lang="de-DE" dirty="0"/>
          </a:p>
        </p:txBody>
      </p:sp>
      <p:sp>
        <p:nvSpPr>
          <p:cNvPr id="61" name="Online-Bildplatzhalter 59">
            <a:extLst>
              <a:ext uri="{FF2B5EF4-FFF2-40B4-BE49-F238E27FC236}">
                <a16:creationId xmlns:a16="http://schemas.microsoft.com/office/drawing/2014/main" id="{EFF0D2F8-0092-4566-A98C-DE7F11F1CC35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960930" y="2184654"/>
            <a:ext cx="914400" cy="914400"/>
          </a:xfrm>
        </p:spPr>
        <p:txBody>
          <a:bodyPr rtlCol="0">
            <a:normAutofit/>
          </a:bodyPr>
          <a:lstStyle>
            <a:lvl1pPr>
              <a:defRPr lang="de-DE" sz="1200"/>
            </a:lvl1pPr>
          </a:lstStyle>
          <a:p>
            <a:pPr rtl="0"/>
            <a:r>
              <a:rPr lang="en-GB" dirty="0"/>
              <a:t>Click icon to add online image</a:t>
            </a:r>
            <a:endParaRPr lang="de-DE" dirty="0"/>
          </a:p>
        </p:txBody>
      </p:sp>
      <p:sp>
        <p:nvSpPr>
          <p:cNvPr id="62" name="Online-Bildplatzhalter 59">
            <a:extLst>
              <a:ext uri="{FF2B5EF4-FFF2-40B4-BE49-F238E27FC236}">
                <a16:creationId xmlns:a16="http://schemas.microsoft.com/office/drawing/2014/main" id="{C673B15F-D120-4C48-8834-4E87C6CCDE2C}"/>
              </a:ext>
            </a:extLst>
          </p:cNvPr>
          <p:cNvSpPr>
            <a:spLocks noGrp="1"/>
          </p:cNvSpPr>
          <p:nvPr>
            <p:ph type="clipArt" sz="quarter" idx="20"/>
          </p:nvPr>
        </p:nvSpPr>
        <p:spPr>
          <a:xfrm>
            <a:off x="9439445" y="2184400"/>
            <a:ext cx="914400" cy="914400"/>
          </a:xfrm>
        </p:spPr>
        <p:txBody>
          <a:bodyPr rtlCol="0">
            <a:normAutofit/>
          </a:bodyPr>
          <a:lstStyle>
            <a:lvl1pPr>
              <a:defRPr lang="de-DE" sz="1200"/>
            </a:lvl1pPr>
          </a:lstStyle>
          <a:p>
            <a:pPr rtl="0"/>
            <a:r>
              <a:rPr lang="en-GB" dirty="0"/>
              <a:t>Click icon to add online image</a:t>
            </a:r>
            <a:endParaRPr lang="de-DE" dirty="0"/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52AD81DC-207F-4541-B02D-802D3D5B281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55241" y="3366741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5241" y="3901419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de-DE" sz="1600"/>
            </a:lvl1pPr>
            <a:lvl2pPr marL="457200" indent="0" algn="ctr">
              <a:lnSpc>
                <a:spcPts val="2000"/>
              </a:lnSpc>
              <a:buNone/>
              <a:defRPr lang="de-DE" sz="1600"/>
            </a:lvl2pPr>
            <a:lvl3pPr marL="914400" indent="0" algn="ctr">
              <a:lnSpc>
                <a:spcPts val="2000"/>
              </a:lnSpc>
              <a:buNone/>
              <a:defRPr lang="de-DE" sz="1600"/>
            </a:lvl3pPr>
            <a:lvl4pPr marL="1371600" indent="0" algn="ctr">
              <a:lnSpc>
                <a:spcPts val="2000"/>
              </a:lnSpc>
              <a:buNone/>
              <a:defRPr lang="de-DE" sz="1600"/>
            </a:lvl4pPr>
            <a:lvl5pPr marL="1828800" indent="0" algn="ctr">
              <a:lnSpc>
                <a:spcPts val="2000"/>
              </a:lnSpc>
              <a:buNone/>
              <a:defRPr lang="de-DE" sz="16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de-DE"/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13E526C-A314-4221-BF6F-A27491DFB8F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046530" y="3359890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8BF0048-EF4E-483F-8467-041ED081828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6530" y="3894568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de-DE" sz="1600"/>
            </a:lvl1pPr>
            <a:lvl2pPr marL="457200" indent="0" algn="ctr">
              <a:lnSpc>
                <a:spcPts val="2000"/>
              </a:lnSpc>
              <a:buNone/>
              <a:defRPr lang="de-DE" sz="1600"/>
            </a:lvl2pPr>
            <a:lvl3pPr marL="914400" indent="0" algn="ctr">
              <a:lnSpc>
                <a:spcPts val="2000"/>
              </a:lnSpc>
              <a:buNone/>
              <a:defRPr lang="de-DE" sz="1600"/>
            </a:lvl3pPr>
            <a:lvl4pPr marL="1371600" indent="0" algn="ctr">
              <a:lnSpc>
                <a:spcPts val="2000"/>
              </a:lnSpc>
              <a:buNone/>
              <a:defRPr lang="de-DE" sz="1600"/>
            </a:lvl4pPr>
            <a:lvl5pPr marL="1828800" indent="0" algn="ctr">
              <a:lnSpc>
                <a:spcPts val="2000"/>
              </a:lnSpc>
              <a:buNone/>
              <a:defRPr lang="de-DE" sz="16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de-DE"/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F7289E8E-D34A-4BA8-A21D-2D40A211CB9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525045" y="3364836"/>
            <a:ext cx="2743200" cy="4572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25045" y="3901419"/>
            <a:ext cx="2743200" cy="2103120"/>
          </a:xfrm>
        </p:spPr>
        <p:txBody>
          <a:bodyPr rtlCol="0">
            <a:normAutofit/>
          </a:bodyPr>
          <a:lstStyle>
            <a:lvl1pPr marL="0" indent="0" algn="ctr">
              <a:lnSpc>
                <a:spcPts val="2000"/>
              </a:lnSpc>
              <a:buNone/>
              <a:defRPr lang="de-DE" sz="1600"/>
            </a:lvl1pPr>
            <a:lvl2pPr marL="457200" indent="0" algn="ctr">
              <a:lnSpc>
                <a:spcPts val="2000"/>
              </a:lnSpc>
              <a:buNone/>
              <a:defRPr lang="de-DE" sz="1600"/>
            </a:lvl2pPr>
            <a:lvl3pPr marL="914400" indent="0" algn="ctr">
              <a:lnSpc>
                <a:spcPts val="2000"/>
              </a:lnSpc>
              <a:buNone/>
              <a:defRPr lang="de-DE" sz="1600"/>
            </a:lvl3pPr>
            <a:lvl4pPr marL="1371600" indent="0" algn="ctr">
              <a:lnSpc>
                <a:spcPts val="2000"/>
              </a:lnSpc>
              <a:buNone/>
              <a:defRPr lang="de-DE" sz="1600"/>
            </a:lvl4pPr>
            <a:lvl5pPr marL="1828800" indent="0" algn="ctr">
              <a:lnSpc>
                <a:spcPts val="2000"/>
              </a:lnSpc>
              <a:buNone/>
              <a:defRPr lang="de-DE" sz="16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de-DE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F4AB913-E6BC-42AA-956F-BE8B54570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9C870B4-B099-4311-A8C7-2C72CD4D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0BFE83D-371B-498A-B5E9-347973288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29866C73-B970-43C4-A474-D1203C4A3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22" name="Bild 21">
              <a:extLst>
                <a:ext uri="{FF2B5EF4-FFF2-40B4-BE49-F238E27FC236}">
                  <a16:creationId xmlns:a16="http://schemas.microsoft.com/office/drawing/2014/main" id="{C0C1F8BB-C13B-4B90-91D2-C95CB136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266F531E-E93E-4E5C-9674-1B9C610CD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3E3AD939-EB0C-4B1E-9A4E-04D6BE504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0C939296-0EC5-4504-B10B-2AA1A2F60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umsplatzhalter 3">
            <a:extLst>
              <a:ext uri="{FF2B5EF4-FFF2-40B4-BE49-F238E27FC236}">
                <a16:creationId xmlns:a16="http://schemas.microsoft.com/office/drawing/2014/main" id="{834AD064-B2F1-4462-89CD-E6E2F6B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64" name="Fußzeilenplatzhalter 4">
            <a:extLst>
              <a:ext uri="{FF2B5EF4-FFF2-40B4-BE49-F238E27FC236}">
                <a16:creationId xmlns:a16="http://schemas.microsoft.com/office/drawing/2014/main" id="{201E0480-817D-41A9-8CC8-A0AFF1B9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65" name="Foliennummernplatzhalter 5">
            <a:extLst>
              <a:ext uri="{FF2B5EF4-FFF2-40B4-BE49-F238E27FC236}">
                <a16:creationId xmlns:a16="http://schemas.microsoft.com/office/drawing/2014/main" id="{01D21600-5A92-452F-96FB-F6BC365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132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tübersicht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4952" y="898524"/>
            <a:ext cx="8232648" cy="1325880"/>
          </a:xfrm>
        </p:spPr>
        <p:txBody>
          <a:bodyPr rtlCol="0" anchor="t" anchorCtr="0"/>
          <a:lstStyle>
            <a:lvl1pPr>
              <a:defRPr lang="de-DE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KLICKEN, UM TITEL HINZUZUFÜGEN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1529D7C-E220-400B-93DB-76E3FF912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36" name="Grafik 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9837D25D-BADF-40E0-B7F9-1288B53AA656}"/>
                </a:ext>
              </a:extLst>
            </p:cNvPr>
            <p:cNvSpPr/>
            <p:nvPr userDrawn="1"/>
          </p:nvSpPr>
          <p:spPr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56351" y="206456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uppieren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uppieren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uppieren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uppieren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uppieren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uppieren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uppieren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Ellipse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Ellipse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>
                              <a:defPPr>
                                <a:defRPr lang="de-DE"/>
                              </a:defPPr>
                            </a:lstStyle>
                            <a:p>
                              <a:pPr algn="ctr" rtl="0"/>
                              <a:r>
                                <a:rPr lang="de-DE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Ellipse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>
                            <a:defPPr>
                              <a:defRPr lang="de-DE"/>
                            </a:defPPr>
                          </a:lstStyle>
                          <a:p>
                            <a:pPr algn="ctr" rtl="0"/>
                            <a:r>
                              <a:rPr lang="de-DE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Ellipse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>
                          <a:defPPr>
                            <a:defRPr lang="de-DE"/>
                          </a:defPPr>
                        </a:lstStyle>
                        <a:p>
                          <a:pPr algn="ctr" rtl="0"/>
                          <a:r>
                            <a:rPr lang="de-DE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Ellipse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de-DE"/>
                        </a:defPPr>
                      </a:lstStyle>
                      <a:p>
                        <a:pPr algn="ctr" rtl="0"/>
                        <a:r>
                          <a:rPr lang="de-DE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Ellipse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de-DE"/>
                      </a:defPPr>
                    </a:lstStyle>
                    <a:p>
                      <a:pPr algn="ctr" rtl="0"/>
                      <a:r>
                        <a:rPr lang="de-DE" dirty="0"/>
                        <a:t> </a:t>
                      </a:r>
                    </a:p>
                  </p:txBody>
                </p:sp>
              </p:grpSp>
              <p:sp>
                <p:nvSpPr>
                  <p:cNvPr id="50" name="Ellipse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de-DE"/>
                    </a:defPPr>
                  </a:lstStyle>
                  <a:p>
                    <a:pPr algn="ctr" rtl="0"/>
                    <a:r>
                      <a:rPr lang="de-DE" dirty="0"/>
                      <a:t> </a:t>
                    </a:r>
                  </a:p>
                </p:txBody>
              </p:sp>
            </p:grpSp>
            <p:sp>
              <p:nvSpPr>
                <p:cNvPr id="44" name="Ellipse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 dirty="0"/>
                    <a:t> </a:t>
                  </a:r>
                </a:p>
              </p:txBody>
            </p:sp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 dirty="0"/>
                    <a:t> </a:t>
                  </a:r>
                </a:p>
              </p:txBody>
            </p:sp>
            <p:sp>
              <p:nvSpPr>
                <p:cNvPr id="46" name="Ellipse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 dirty="0"/>
                    <a:t> </a:t>
                  </a:r>
                </a:p>
              </p:txBody>
            </p:sp>
            <p:sp>
              <p:nvSpPr>
                <p:cNvPr id="47" name="Ellipse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 dirty="0"/>
                    <a:t> </a:t>
                  </a:r>
                </a:p>
              </p:txBody>
            </p:sp>
            <p:sp>
              <p:nvSpPr>
                <p:cNvPr id="48" name="Ellipse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de-DE"/>
                  </a:defPPr>
                </a:lstStyle>
                <a:p>
                  <a:pPr algn="ctr" rtl="0"/>
                  <a:r>
                    <a:rPr lang="de-DE" dirty="0"/>
                    <a:t> </a:t>
                  </a:r>
                </a:p>
              </p:txBody>
            </p:sp>
          </p:grp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de-DE"/>
                </a:defPPr>
              </a:lstStyle>
              <a:p>
                <a:pPr algn="ctr" rtl="0"/>
                <a:r>
                  <a:rPr lang="de-DE" dirty="0"/>
                  <a:t> </a:t>
                </a:r>
              </a:p>
            </p:txBody>
          </p:sp>
        </p:grp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  <a:endCxn id="64" idx="6"/>
            </p:cNvCxnSpPr>
            <p:nvPr userDrawn="1"/>
          </p:nvCxnSpPr>
          <p:spPr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67" name="Textplatzhalter 2">
            <a:extLst>
              <a:ext uri="{FF2B5EF4-FFF2-40B4-BE49-F238E27FC236}">
                <a16:creationId xmlns:a16="http://schemas.microsoft.com/office/drawing/2014/main" id="{7FB5CF9E-DFF1-49F6-9EF8-EDA1F1E293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044952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2828A1-5E2B-4E4E-A1F7-2C356780F5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48000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de-DE" sz="1600"/>
            </a:lvl1pPr>
            <a:lvl2pPr>
              <a:defRPr lang="de-DE" sz="1600"/>
            </a:lvl2pPr>
            <a:lvl3pPr>
              <a:defRPr lang="de-DE" sz="1600"/>
            </a:lvl3pPr>
            <a:lvl4pPr>
              <a:defRPr lang="de-DE" sz="1600"/>
            </a:lvl4pPr>
            <a:lvl5pPr>
              <a:defRPr lang="de-DE" sz="16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78" name="Textplatzhalter 2">
            <a:extLst>
              <a:ext uri="{FF2B5EF4-FFF2-40B4-BE49-F238E27FC236}">
                <a16:creationId xmlns:a16="http://schemas.microsoft.com/office/drawing/2014/main" id="{6B7FC992-8079-42D9-8481-2B5075C195E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26836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79" name="Textplatzhalter 3">
            <a:extLst>
              <a:ext uri="{FF2B5EF4-FFF2-40B4-BE49-F238E27FC236}">
                <a16:creationId xmlns:a16="http://schemas.microsoft.com/office/drawing/2014/main" id="{7B255ED8-3C11-4BF0-B064-0623B23B0B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6836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de-DE" sz="1600"/>
            </a:lvl1pPr>
            <a:lvl2pPr>
              <a:defRPr lang="de-DE" sz="1600"/>
            </a:lvl2pPr>
            <a:lvl3pPr>
              <a:defRPr lang="de-DE" sz="1600"/>
            </a:lvl3pPr>
            <a:lvl4pPr>
              <a:defRPr lang="de-DE" sz="1600"/>
            </a:lvl4pPr>
            <a:lvl5pPr>
              <a:defRPr lang="de-DE" sz="16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8" name="Textplatzhalter 4">
            <a:extLst>
              <a:ext uri="{FF2B5EF4-FFF2-40B4-BE49-F238E27FC236}">
                <a16:creationId xmlns:a16="http://schemas.microsoft.com/office/drawing/2014/main" id="{CE356C04-FB22-4541-9D39-D5C0676F66B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808720" y="2423160"/>
            <a:ext cx="2468880" cy="45720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de-DE" sz="20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UNTERTITEL HINZUFÜGEN</a:t>
            </a:r>
          </a:p>
        </p:txBody>
      </p:sp>
      <p:sp>
        <p:nvSpPr>
          <p:cNvPr id="81" name="Textplatzhalter 3">
            <a:extLst>
              <a:ext uri="{FF2B5EF4-FFF2-40B4-BE49-F238E27FC236}">
                <a16:creationId xmlns:a16="http://schemas.microsoft.com/office/drawing/2014/main" id="{BA0F0565-F3E0-4B3E-A99B-282A623653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08720" y="2889504"/>
            <a:ext cx="2468880" cy="2743200"/>
          </a:xfrm>
        </p:spPr>
        <p:txBody>
          <a:bodyPr rtlCol="0"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de-DE" sz="1600"/>
            </a:lvl1pPr>
            <a:lvl2pPr>
              <a:defRPr lang="de-DE" sz="1600"/>
            </a:lvl2pPr>
            <a:lvl3pPr>
              <a:defRPr lang="de-DE" sz="1600"/>
            </a:lvl3pPr>
            <a:lvl4pPr>
              <a:defRPr lang="de-DE" sz="1600"/>
            </a:lvl4pPr>
            <a:lvl5pPr>
              <a:defRPr lang="de-DE" sz="1600"/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9" name="Datumsplatzhalt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4952" y="6353175"/>
            <a:ext cx="109728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70" name="Fußzeilenplatzhalt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89763" y="6350000"/>
            <a:ext cx="22860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71" name="Foliennummernplatzhalt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lvl1pPr>
              <a:defRPr lang="de-D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7610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dirty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 dirty="0"/>
              <a:t>Titel für 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1" r:id="rId3"/>
    <p:sldLayoutId id="2147483677" r:id="rId4"/>
    <p:sldLayoutId id="2147483679" r:id="rId5"/>
    <p:sldLayoutId id="2147483678" r:id="rId6"/>
    <p:sldLayoutId id="2147483681" r:id="rId7"/>
    <p:sldLayoutId id="2147483680" r:id="rId8"/>
    <p:sldLayoutId id="2147483694" r:id="rId9"/>
    <p:sldLayoutId id="2147483685" r:id="rId10"/>
    <p:sldLayoutId id="2147483696" r:id="rId11"/>
    <p:sldLayoutId id="2147483697" r:id="rId12"/>
    <p:sldLayoutId id="2147483687" r:id="rId13"/>
    <p:sldLayoutId id="2147483684" r:id="rId14"/>
    <p:sldLayoutId id="2147483698" r:id="rId15"/>
    <p:sldLayoutId id="2147483676" r:id="rId16"/>
    <p:sldLayoutId id="2147483671" r:id="rId17"/>
    <p:sldLayoutId id="2147483670" r:id="rId18"/>
    <p:sldLayoutId id="2147483683" r:id="rId19"/>
    <p:sldLayoutId id="2147483672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4664" y="1122363"/>
            <a:ext cx="6008724" cy="2387600"/>
          </a:xfrm>
        </p:spPr>
        <p:txBody>
          <a:bodyPr rtlCol="0">
            <a:noAutofit/>
          </a:bodyPr>
          <a:lstStyle>
            <a:defPPr>
              <a:defRPr lang="de-DE"/>
            </a:defPPr>
          </a:lstStyle>
          <a:p>
            <a:pPr rtl="0"/>
            <a:r>
              <a:rPr lang="en-CH" sz="5400" dirty="0"/>
              <a:t>Praxis Dr.Müller</a:t>
            </a:r>
            <a:endParaRPr lang="de-DE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759" y="3602038"/>
            <a:ext cx="5486400" cy="165576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CH" dirty="0"/>
              <a:t>Benicio von Felten</a:t>
            </a:r>
          </a:p>
          <a:p>
            <a:pPr rtl="0"/>
            <a:r>
              <a:rPr lang="en-CH" dirty="0"/>
              <a:t>Sebastian Zürcher</a:t>
            </a:r>
          </a:p>
          <a:p>
            <a:pPr rtl="0"/>
            <a:r>
              <a:rPr lang="en-CH" dirty="0"/>
              <a:t>Dominik Könitzer</a:t>
            </a:r>
          </a:p>
          <a:p>
            <a:pPr rtl="0"/>
            <a:r>
              <a:rPr lang="en-CH" dirty="0"/>
              <a:t>Jason buchsel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898524"/>
            <a:ext cx="6343650" cy="132588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en-CH" dirty="0"/>
              <a:t>Problemstellung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3949" y="2310817"/>
            <a:ext cx="6400800" cy="365760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Dr. Müller möchte für seine Praxis eine komplette Modernisierung sein System</a:t>
            </a:r>
            <a:r>
              <a:rPr lang="en-CH" dirty="0"/>
              <a:t>s</a:t>
            </a:r>
            <a:r>
              <a:rPr lang="de-DE" dirty="0"/>
              <a:t> darin sind Drucker, Computer, Telefone und Internet.</a:t>
            </a:r>
          </a:p>
          <a:p>
            <a:pPr rtl="0"/>
            <a:endParaRPr lang="de-DE" dirty="0"/>
          </a:p>
        </p:txBody>
      </p:sp>
      <p:sp>
        <p:nvSpPr>
          <p:cNvPr id="36" name="Datumsplatzhalter 35">
            <a:extLst>
              <a:ext uri="{FF2B5EF4-FFF2-40B4-BE49-F238E27FC236}">
                <a16:creationId xmlns:a16="http://schemas.microsoft.com/office/drawing/2014/main" id="{64D06C77-08BF-4ABC-8656-21CAB4DF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20</a:t>
            </a:r>
            <a:r>
              <a:rPr lang="en-CH" dirty="0"/>
              <a:t>24</a:t>
            </a:r>
            <a:endParaRPr lang="de-DE" dirty="0"/>
          </a:p>
        </p:txBody>
      </p:sp>
      <p:sp>
        <p:nvSpPr>
          <p:cNvPr id="37" name="Fußzeilenplatzhalter 36">
            <a:extLst>
              <a:ext uri="{FF2B5EF4-FFF2-40B4-BE49-F238E27FC236}">
                <a16:creationId xmlns:a16="http://schemas.microsoft.com/office/drawing/2014/main" id="{5FA84566-6373-4E7B-AA6F-CA6C7346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CH" dirty="0"/>
              <a:t>Praxis Dr. Müller</a:t>
            </a:r>
            <a:endParaRPr lang="de-DE" dirty="0"/>
          </a:p>
        </p:txBody>
      </p:sp>
      <p:sp>
        <p:nvSpPr>
          <p:cNvPr id="38" name="Foliennummernplatzhalter 37">
            <a:extLst>
              <a:ext uri="{FF2B5EF4-FFF2-40B4-BE49-F238E27FC236}">
                <a16:creationId xmlns:a16="http://schemas.microsoft.com/office/drawing/2014/main" id="{198D92D2-0F62-443D-BB2D-F4E23724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0" y="898525"/>
            <a:ext cx="6800850" cy="132588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LÖSUNG</a:t>
            </a:r>
          </a:p>
        </p:txBody>
      </p:sp>
      <p:sp>
        <p:nvSpPr>
          <p:cNvPr id="66" name="Textplatzhalter 65">
            <a:extLst>
              <a:ext uri="{FF2B5EF4-FFF2-40B4-BE49-F238E27FC236}">
                <a16:creationId xmlns:a16="http://schemas.microsoft.com/office/drawing/2014/main" id="{2803ED57-1A43-46A8-BC98-811CA2CD7E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0" y="2084832"/>
            <a:ext cx="3200400" cy="36576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CH" spc="-20" dirty="0"/>
              <a:t>Drucker</a:t>
            </a:r>
            <a:endParaRPr lang="de-DE" spc="-2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4900" y="2496312"/>
            <a:ext cx="3200400" cy="1188720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Wie haben einen neuen Drucker besorgt der zugänglich von allen PC’s ist.</a:t>
            </a:r>
          </a:p>
        </p:txBody>
      </p:sp>
      <p:sp>
        <p:nvSpPr>
          <p:cNvPr id="67" name="Textplatzhalter 66">
            <a:extLst>
              <a:ext uri="{FF2B5EF4-FFF2-40B4-BE49-F238E27FC236}">
                <a16:creationId xmlns:a16="http://schemas.microsoft.com/office/drawing/2014/main" id="{5DD7E283-D713-4AC9-9B8C-608BBA10A8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38776" y="2084832"/>
            <a:ext cx="3402211" cy="36576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CH" spc="-20" dirty="0"/>
              <a:t>PC</a:t>
            </a:r>
            <a:endParaRPr lang="de-DE" spc="-20" dirty="0"/>
          </a:p>
        </p:txBody>
      </p:sp>
      <p:sp>
        <p:nvSpPr>
          <p:cNvPr id="65" name="Textplatzhalter 64">
            <a:extLst>
              <a:ext uri="{FF2B5EF4-FFF2-40B4-BE49-F238E27FC236}">
                <a16:creationId xmlns:a16="http://schemas.microsoft.com/office/drawing/2014/main" id="{3965A28E-5CC3-459C-83AA-167F9F4CE0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35923" y="2496312"/>
            <a:ext cx="3476781" cy="1342644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Neue PC’s besorgt und diese mit Active Directory verbunden sodass sie alle miteinander Daten verwalten könnt und sich verschiedene Benutzter auf irgendeinem PC anmelden kann.</a:t>
            </a:r>
          </a:p>
        </p:txBody>
      </p:sp>
      <p:sp>
        <p:nvSpPr>
          <p:cNvPr id="70" name="Textplatzhalter 69">
            <a:extLst>
              <a:ext uri="{FF2B5EF4-FFF2-40B4-BE49-F238E27FC236}">
                <a16:creationId xmlns:a16="http://schemas.microsoft.com/office/drawing/2014/main" id="{C0199418-7058-49B4-86EA-CE4B3CCD4F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37760" y="3838956"/>
            <a:ext cx="3200400" cy="36576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CH" spc="-20" dirty="0"/>
              <a:t>Internet</a:t>
            </a:r>
            <a:endParaRPr lang="de-DE" spc="-20" dirty="0"/>
          </a:p>
        </p:txBody>
      </p:sp>
      <p:sp>
        <p:nvSpPr>
          <p:cNvPr id="68" name="Textplatzhalter 67">
            <a:extLst>
              <a:ext uri="{FF2B5EF4-FFF2-40B4-BE49-F238E27FC236}">
                <a16:creationId xmlns:a16="http://schemas.microsoft.com/office/drawing/2014/main" id="{C5A9125A-B202-417F-B5CA-681093F8A9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7760" y="4255479"/>
            <a:ext cx="3200400" cy="118872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Neues Internet von Init7 geholt mit einem modernen Router.</a:t>
            </a:r>
          </a:p>
          <a:p>
            <a:pPr rtl="0"/>
            <a:endParaRPr lang="de-DE" dirty="0"/>
          </a:p>
        </p:txBody>
      </p:sp>
      <p:sp>
        <p:nvSpPr>
          <p:cNvPr id="71" name="Textplatzhalter 70">
            <a:extLst>
              <a:ext uri="{FF2B5EF4-FFF2-40B4-BE49-F238E27FC236}">
                <a16:creationId xmlns:a16="http://schemas.microsoft.com/office/drawing/2014/main" id="{8B815D0D-0225-4E87-A49A-44A0850548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35924" y="3838956"/>
            <a:ext cx="3476782" cy="36576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pc="-20" dirty="0"/>
              <a:t>T</a:t>
            </a:r>
            <a:r>
              <a:rPr lang="en-CH" spc="-20" dirty="0"/>
              <a:t>elefon</a:t>
            </a:r>
            <a:endParaRPr lang="de-DE" spc="-20" dirty="0"/>
          </a:p>
        </p:txBody>
      </p:sp>
      <p:sp>
        <p:nvSpPr>
          <p:cNvPr id="69" name="Textplatzhalter 68">
            <a:extLst>
              <a:ext uri="{FF2B5EF4-FFF2-40B4-BE49-F238E27FC236}">
                <a16:creationId xmlns:a16="http://schemas.microsoft.com/office/drawing/2014/main" id="{E79D8DDE-4530-4049-9A8C-A811A2C5D1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35924" y="4252806"/>
            <a:ext cx="3200400" cy="1188720"/>
          </a:xfrm>
        </p:spPr>
        <p:txBody>
          <a:bodyPr rtlCol="0"/>
          <a:lstStyle>
            <a:defPPr>
              <a:defRPr lang="de-DE"/>
            </a:defPPr>
          </a:lstStyle>
          <a:p>
            <a:r>
              <a:rPr lang="de-DE" dirty="0"/>
              <a:t>Moderne</a:t>
            </a:r>
            <a:r>
              <a:rPr lang="en-CH" dirty="0"/>
              <a:t>re</a:t>
            </a:r>
            <a:r>
              <a:rPr lang="de-DE" dirty="0"/>
              <a:t> Telefons besorgt die miteinander verbunden sind.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CDF2CB-D253-426E-B44A-B095AC43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7760" y="6353175"/>
            <a:ext cx="1097280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20</a:t>
            </a:r>
            <a:r>
              <a:rPr lang="en-CH" dirty="0"/>
              <a:t>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24A206-FA1A-4C14-B6FB-CD12350E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6167" y="6350000"/>
            <a:ext cx="2286000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CH" dirty="0"/>
              <a:t>Praxis Dr. Müller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339B0E-CD75-418B-A2F4-EBDA9C1E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E3FF72-DB34-4BB6-A010-93B275E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20</a:t>
            </a:r>
            <a:r>
              <a:rPr lang="en-CH" dirty="0"/>
              <a:t>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A13291-3BED-433C-95D4-9FD6E282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CH" dirty="0"/>
              <a:t>Praxis Dr. Müller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1F794A-4793-4DB0-91FD-E5B132FC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4</a:t>
            </a:fld>
            <a:endParaRPr lang="de-DE" dirty="0"/>
          </a:p>
        </p:txBody>
      </p:sp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B2A29D5B-E73E-6F18-B114-1461ACB3B6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689109"/>
              </p:ext>
            </p:extLst>
          </p:nvPr>
        </p:nvGraphicFramePr>
        <p:xfrm>
          <a:off x="2800759" y="2493034"/>
          <a:ext cx="2866795" cy="1250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290960" imgH="468000" progId="Package">
                  <p:embed/>
                </p:oleObj>
              </mc:Choice>
              <mc:Fallback>
                <p:oleObj name="Packager Shell Object" showAsIcon="1" r:id="rId3" imgW="1290960" imgH="468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0759" y="2493034"/>
                        <a:ext cx="2866795" cy="1250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7911590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0AD2EB-86EE-409B-A978-A2CA82E3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355080"/>
            <a:ext cx="1097280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CH" dirty="0"/>
              <a:t>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531A96-6BD3-4FD2-9B51-3CBB43DAD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CH" dirty="0"/>
              <a:t>Praxis Dr. Müller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B5FBE9-888B-4FE5-8AC6-FB80C552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B5CEABB6-07DC-46E8-9B57-56EC44A396E5}" type="slidenum">
              <a:rPr lang="de-DE" smtClean="0"/>
              <a:pPr rtl="0"/>
              <a:t>5</a:t>
            </a:fld>
            <a:endParaRPr lang="de-DE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95D6B1E-6786-4752-40EB-52B4B47725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636964"/>
              </p:ext>
            </p:extLst>
          </p:nvPr>
        </p:nvGraphicFramePr>
        <p:xfrm>
          <a:off x="3706182" y="2885789"/>
          <a:ext cx="1090103" cy="1086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470160" imgH="468000" progId="Package">
                  <p:embed/>
                </p:oleObj>
              </mc:Choice>
              <mc:Fallback>
                <p:oleObj name="Packager Shell Object" showAsIcon="1" r:id="rId3" imgW="470160" imgH="468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6182" y="2885789"/>
                        <a:ext cx="1090103" cy="1086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9759-F5B8-EAAB-F9EE-7BC5565B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Ende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AC755-93DF-2659-D578-BC6D78D3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dirty="0"/>
              <a:t>20</a:t>
            </a:r>
            <a:r>
              <a:rPr lang="en-CH" dirty="0"/>
              <a:t>24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81732-EE90-9CA3-F6C0-ABFD3EEF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CH" dirty="0"/>
              <a:t>Praxis Dr. Müller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39FA6-078A-A1D1-E758-5E2DD321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smtClean="0"/>
              <a:pPr rtl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5670098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Benutzerdefiniert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528_TF33968143_Win32" id="{212BFE24-30E6-4C3E-9B53-F29A9181BD21}" vid="{982B489A-C9B1-4FBF-BBC5-D41820D2710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74F3B805-9182-4EE7-B68A-02EE558FC4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D1D862-643C-46A1-A5ED-679CEB6DE2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4F7209-A407-4CFB-9C3E-C69AB93152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{DDB00AD7-7C6A-4868-A2F1-2A1B0BF89D1E}tf33968143_win32</Template>
  <TotalTime>0</TotalTime>
  <Words>141</Words>
  <Application>Microsoft Office PowerPoint</Application>
  <PresentationFormat>Widescreen</PresentationFormat>
  <Paragraphs>37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Benutzerdefiniert</vt:lpstr>
      <vt:lpstr>Packager Shell Object</vt:lpstr>
      <vt:lpstr>Praxis Dr.Müller</vt:lpstr>
      <vt:lpstr>Problemstellung</vt:lpstr>
      <vt:lpstr>LÖSUNG</vt:lpstr>
      <vt:lpstr>PowerPoint Presentation</vt:lpstr>
      <vt:lpstr>PowerPoint Presentation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Praxis Dr.Müller</dc:title>
  <dc:creator>Benicio von Felten</dc:creator>
  <cp:lastModifiedBy>Benicio von Felten</cp:lastModifiedBy>
  <cp:revision>6</cp:revision>
  <dcterms:created xsi:type="dcterms:W3CDTF">2024-01-16T10:18:34Z</dcterms:created>
  <dcterms:modified xsi:type="dcterms:W3CDTF">2024-01-23T09:57:33Z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