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954BEEE-FF87-49C8-A303-B912AB587FA9}" type="slidenum">
              <a:rPr b="0" lang="en-I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Customizing postgresql</a:t>
            </a: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partition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 Jolliffe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is the setting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Inside /etc/postgresql/main/10/postgresql.conf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data_directory = '/var/lib/postgresql/10/main' 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requires a restart (not just  reload)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Needs to be set at the top of file unlike other custom settings we collect at the bottom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might we want to change this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allows you to tune the settings and type of the underlying filesystem to be better suited for database use  (eg. Xfs or zfs filesystem, noatime parameters etc)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allows you to specify your fastest physical disks – eg SSD disk array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enables the possibility of encryption-at-rest by putting data on encrypted partition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new partition with filesystem 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Shutdown the database server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the existing data directory to new location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rsync for this to preserve attributes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rsync -av /var/lib/posgresql/10/min &lt;new loction&gt;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rename the old one</a:t>
            </a:r>
            <a:endParaRPr b="0" lang="en-I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conf file to reflect new setting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Restart database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Encryption at rest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Whole disk or partition can be encrypted using </a:t>
            </a:r>
            <a:r>
              <a:rPr b="1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cryptsetup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Slots for up to 8 keys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system can no longer reboot without manul intervention (to unlock the disk)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 backups are also at-rest!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I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LibreOffice/5.2.3.2$Linux_X86_64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2018-08-31T06:06:50Z</dcterms:created>
  <dc:creator/>
  <dc:description/>
  <dc:language>en-IE</dc:language>
  <cp:lastModifiedBy/>
  <dcterms:modified xsi:type="dcterms:W3CDTF">2018-08-31T06:31:47Z</dcterms:modified>
  <cp:revision>1</cp:revision>
  <dc:subject/>
  <dc:title/>
</cp:coreProperties>
</file>