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28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4059360"/>
            <a:ext cx="442656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56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4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4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4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4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4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56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4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4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320" y="4059360"/>
            <a:ext cx="442656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28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28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320" y="4059360"/>
            <a:ext cx="442656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56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4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4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4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4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4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56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4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4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059360"/>
            <a:ext cx="442656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28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www.cisecurity.org/controls/" TargetMode="External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000" y="-5040"/>
            <a:ext cx="9071280" cy="187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I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Security Management of DHIS2 implementations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(conscientisation for managers)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Bob Jolliffe 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WHO/WAHIT workshop 2018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Required artefacts in a simplified phased approach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504000" y="1769040"/>
            <a:ext cx="88696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“</a:t>
            </a:r>
            <a:r>
              <a:rPr b="0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Management view” security statement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Risk register – preferably web based.  Provides the engine of the PDCA cycle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Other docs may emerge in response to risks identified in risk register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Incident report register, DRP, AUP, NDAs, Audit checklists etc 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Exercise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504000" y="1699560"/>
            <a:ext cx="88696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15 minutes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Hypothetical : you are a stakeholder in a national DHIS2 implementation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four groups identify and classify a number of risks.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Group 1 - people related risks (the sysadmin is fired and takes all her knowledge with her) 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Group 2 - physical infrastructure related risks (data centre burns down)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Group 2 - risks related to cloud/outsourced service (AWS goes bust)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Group 3 – confidentiality related (code developers have access to patient data and share by gmail)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Group 4 – document/process related risks (we don’t have a backup plan)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Feed back to group, discuss mitigation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Concluding thoughts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201960" y="1663560"/>
            <a:ext cx="88696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ISO27001 provides a framework.  There are others.  Its basic proposition is that : </a:t>
            </a:r>
            <a:r>
              <a:rPr b="1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must have a security plan</a:t>
            </a:r>
            <a:r>
              <a:rPr b="0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ICT4D context, owning the security plan is necessary part of appropriating the system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Risk identification exercise is a useful tool for developing security consciousness amongst stakeholders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be a guide for action requires additional people and processes to be in place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can do a better job providing guidance on how to implement a security plan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Useful free Resources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504000" y="1769040"/>
            <a:ext cx="907128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ISO 27k toolkit http://www.iso27001security.com/html/toolkit.html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 controls - </a:t>
            </a:r>
            <a:r>
              <a:rPr b="0" lang="en-IE" sz="3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https://www.cisecurity.org/controls/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 benchmarks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African Centre for eHealth Excellence: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“</a:t>
            </a:r>
            <a:r>
              <a:rPr b="0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Cyber-security: themes for Africa’s eHealth”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Thank you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504000" y="1769040"/>
            <a:ext cx="907128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Background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504000" y="1769040"/>
            <a:ext cx="907128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Based on exercises done in a number of countries from 2010-2015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Different types of implementations (cloud, vps, physical)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Different levels and types of technical support 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 sector implementations of aggregate DHIS2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Different levels of success :-(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Why information security management?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648000" y="173556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Objective is to strengthen implementation and MOH ownership of the system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Security management is a tool amongst others which allows (requires!) system owners to exert some managerial control over technical processes and personnel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There can be public sector policy and legislative drivers which require it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There are ethical drivers (protection of employee data, supporting health service delivery, cybercrime ..)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New privacy obligations in age of tracker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Some Challenges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04000" y="1769040"/>
            <a:ext cx="907128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 sector security can not be wholly outsourced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 sector organisations might lack technical capacity and infrastructure – depend on private sector, partners, donors etc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Regulatory environment might be unclear, outdated or under development 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Some opportunities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04000" y="1805040"/>
            <a:ext cx="907128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Standards like ISO27001 provide a framework to build around 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Implementation of Information Security Management helps MOH to assert ownership over the system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“</a:t>
            </a:r>
            <a:r>
              <a:rPr b="0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Taking over” backend technical support is a secondary goal.  Establishing control over that support is more pressing.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Implementing an ISMS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04000" y="1769040"/>
            <a:ext cx="907128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an ideal situation there is existing ministry-wide ICT security management system in place (eg following iso27001).  DHIS is absorbed into that.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Sometimes we have to restrict scope and start bottom-up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Establish a set of practices and processes to manage one system.  Can be an example for other systems and support the implementation of ministry wide system 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ISO27001 approach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504000" y="1769040"/>
            <a:ext cx="907128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Assumes security is a top level/leadership/management concern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Assumes role is allocated with duty and mandate to implement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Process driven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 heart is a continuous active process of identifying, classifying and mitigating risk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is risk?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04000" y="1769040"/>
            <a:ext cx="907128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Risk = likelihood x impact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Risk audit register classifies risks through risk assessment and provides a guide to action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936000" y="3834720"/>
            <a:ext cx="8295480" cy="2932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Living with risk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504000" y="1769040"/>
            <a:ext cx="88696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Living with risk is normal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 can never be completely eliminated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 can be managed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should be able to show progress on risks we have identified previously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ISMS helps us monitor and manage risk</a:t>
            </a: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</TotalTime>
  <Application>LibreOffice/5.2.3.2$Linux_X86_64 LibreOffice_project/20m0$Build-2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2013-12-02T06:17:27Z</dcterms:created>
  <dc:creator>Bob Jolliffe</dc:creator>
  <dc:description/>
  <dc:language>en-IE</dc:language>
  <cp:lastModifiedBy/>
  <dcterms:modified xsi:type="dcterms:W3CDTF">2018-08-28T06:40:20Z</dcterms:modified>
  <cp:revision>8</cp:revision>
  <dc:subject/>
  <dc:title/>
</cp:coreProperties>
</file>