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sldIdLst>
    <p:sldId id="260" r:id="rId2"/>
    <p:sldId id="256" r:id="rId3"/>
    <p:sldId id="261" r:id="rId4"/>
    <p:sldId id="262" r:id="rId5"/>
    <p:sldId id="278" r:id="rId6"/>
    <p:sldId id="264" r:id="rId7"/>
    <p:sldId id="265" r:id="rId8"/>
    <p:sldId id="266" r:id="rId9"/>
    <p:sldId id="268" r:id="rId10"/>
    <p:sldId id="270" r:id="rId11"/>
    <p:sldId id="271" r:id="rId12"/>
    <p:sldId id="272" r:id="rId13"/>
    <p:sldId id="273" r:id="rId14"/>
    <p:sldId id="276" r:id="rId15"/>
    <p:sldId id="277" r:id="rId16"/>
    <p:sldId id="275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406"/>
    <a:srgbClr val="D15D15"/>
    <a:srgbClr val="33CCFF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5CACA-918D-48C6-B08B-C89A37DE779F}" v="585" dt="2024-07-08T07:52:1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nié Aimée BONI" userId="cb8fa0bd3c6537b3" providerId="LiveId" clId="{3815CACA-918D-48C6-B08B-C89A37DE779F}"/>
    <pc:docChg chg="undo custSel addSld delSld modSld sldOrd">
      <pc:chgData name="Bénié Aimée BONI" userId="cb8fa0bd3c6537b3" providerId="LiveId" clId="{3815CACA-918D-48C6-B08B-C89A37DE779F}" dt="2024-07-08T07:52:11.458" v="5069"/>
      <pc:docMkLst>
        <pc:docMk/>
      </pc:docMkLst>
      <pc:sldChg chg="addSp delSp modSp mod modTransition">
        <pc:chgData name="Bénié Aimée BONI" userId="cb8fa0bd3c6537b3" providerId="LiveId" clId="{3815CACA-918D-48C6-B08B-C89A37DE779F}" dt="2024-07-01T09:23:35.978" v="4339" actId="478"/>
        <pc:sldMkLst>
          <pc:docMk/>
          <pc:sldMk cId="3199468713" sldId="256"/>
        </pc:sldMkLst>
        <pc:spChg chg="add mod">
          <ac:chgData name="Bénié Aimée BONI" userId="cb8fa0bd3c6537b3" providerId="LiveId" clId="{3815CACA-918D-48C6-B08B-C89A37DE779F}" dt="2024-06-19T10:07:27.460" v="687" actId="207"/>
          <ac:spMkLst>
            <pc:docMk/>
            <pc:sldMk cId="3199468713" sldId="256"/>
            <ac:spMk id="12" creationId="{D692A644-A8F9-A3FE-207B-7F42D9F7026B}"/>
          </ac:spMkLst>
        </pc:spChg>
        <pc:spChg chg="add mod">
          <ac:chgData name="Bénié Aimée BONI" userId="cb8fa0bd3c6537b3" providerId="LiveId" clId="{3815CACA-918D-48C6-B08B-C89A37DE779F}" dt="2024-06-19T10:11:11.372" v="718" actId="164"/>
          <ac:spMkLst>
            <pc:docMk/>
            <pc:sldMk cId="3199468713" sldId="256"/>
            <ac:spMk id="13" creationId="{AC85F7E6-ACC8-CAB3-2E0F-040B31A64E3B}"/>
          </ac:spMkLst>
        </pc:spChg>
        <pc:spChg chg="add mod">
          <ac:chgData name="Bénié Aimée BONI" userId="cb8fa0bd3c6537b3" providerId="LiveId" clId="{3815CACA-918D-48C6-B08B-C89A37DE779F}" dt="2024-06-19T10:07:35.372" v="689" actId="207"/>
          <ac:spMkLst>
            <pc:docMk/>
            <pc:sldMk cId="3199468713" sldId="256"/>
            <ac:spMk id="14" creationId="{C12E3B9D-3C06-C8E9-7B77-7C9D6FB6C5E3}"/>
          </ac:spMkLst>
        </pc:spChg>
        <pc:spChg chg="add del mod">
          <ac:chgData name="Bénié Aimée BONI" userId="cb8fa0bd3c6537b3" providerId="LiveId" clId="{3815CACA-918D-48C6-B08B-C89A37DE779F}" dt="2024-06-19T09:36:22.841" v="348" actId="478"/>
          <ac:spMkLst>
            <pc:docMk/>
            <pc:sldMk cId="3199468713" sldId="256"/>
            <ac:spMk id="15" creationId="{E468F7AD-741C-2AC3-B24E-149AA423DBA1}"/>
          </ac:spMkLst>
        </pc:spChg>
        <pc:spChg chg="add mod">
          <ac:chgData name="Bénié Aimée BONI" userId="cb8fa0bd3c6537b3" providerId="LiveId" clId="{3815CACA-918D-48C6-B08B-C89A37DE779F}" dt="2024-06-19T10:07:27.460" v="687" actId="207"/>
          <ac:spMkLst>
            <pc:docMk/>
            <pc:sldMk cId="3199468713" sldId="256"/>
            <ac:spMk id="16" creationId="{5F55A0A6-ADAD-9AA5-340F-AF1400BC6D6D}"/>
          </ac:spMkLst>
        </pc:spChg>
        <pc:spChg chg="add mod">
          <ac:chgData name="Bénié Aimée BONI" userId="cb8fa0bd3c6537b3" providerId="LiveId" clId="{3815CACA-918D-48C6-B08B-C89A37DE779F}" dt="2024-06-25T08:09:09.323" v="1022" actId="20577"/>
          <ac:spMkLst>
            <pc:docMk/>
            <pc:sldMk cId="3199468713" sldId="256"/>
            <ac:spMk id="17" creationId="{D4E858F5-28BF-9825-03C8-D60EA841C910}"/>
          </ac:spMkLst>
        </pc:spChg>
        <pc:spChg chg="add mod">
          <ac:chgData name="Bénié Aimée BONI" userId="cb8fa0bd3c6537b3" providerId="LiveId" clId="{3815CACA-918D-48C6-B08B-C89A37DE779F}" dt="2024-06-19T10:11:11.372" v="718" actId="164"/>
          <ac:spMkLst>
            <pc:docMk/>
            <pc:sldMk cId="3199468713" sldId="256"/>
            <ac:spMk id="18" creationId="{6723C86D-A857-53C2-F79A-9ECF25FD8AC9}"/>
          </ac:spMkLst>
        </pc:spChg>
        <pc:spChg chg="add mod">
          <ac:chgData name="Bénié Aimée BONI" userId="cb8fa0bd3c6537b3" providerId="LiveId" clId="{3815CACA-918D-48C6-B08B-C89A37DE779F}" dt="2024-06-19T10:07:35.372" v="689" actId="207"/>
          <ac:spMkLst>
            <pc:docMk/>
            <pc:sldMk cId="3199468713" sldId="256"/>
            <ac:spMk id="19" creationId="{97055DD5-311B-0424-28A6-407298DE380E}"/>
          </ac:spMkLst>
        </pc:spChg>
        <pc:spChg chg="add del mod">
          <ac:chgData name="Bénié Aimée BONI" userId="cb8fa0bd3c6537b3" providerId="LiveId" clId="{3815CACA-918D-48C6-B08B-C89A37DE779F}" dt="2024-06-19T09:37:04.524" v="355" actId="478"/>
          <ac:spMkLst>
            <pc:docMk/>
            <pc:sldMk cId="3199468713" sldId="256"/>
            <ac:spMk id="20" creationId="{84CB46A0-C8B3-061C-5CED-DDADF8E2298C}"/>
          </ac:spMkLst>
        </pc:spChg>
        <pc:spChg chg="add del mod">
          <ac:chgData name="Bénié Aimée BONI" userId="cb8fa0bd3c6537b3" providerId="LiveId" clId="{3815CACA-918D-48C6-B08B-C89A37DE779F}" dt="2024-06-19T09:37:01.832" v="354" actId="478"/>
          <ac:spMkLst>
            <pc:docMk/>
            <pc:sldMk cId="3199468713" sldId="256"/>
            <ac:spMk id="21" creationId="{BBCCEC31-1B56-AC77-0D3D-D989E12048CD}"/>
          </ac:spMkLst>
        </pc:spChg>
        <pc:spChg chg="add mod">
          <ac:chgData name="Bénié Aimée BONI" userId="cb8fa0bd3c6537b3" providerId="LiveId" clId="{3815CACA-918D-48C6-B08B-C89A37DE779F}" dt="2024-06-19T10:07:35.372" v="689" actId="207"/>
          <ac:spMkLst>
            <pc:docMk/>
            <pc:sldMk cId="3199468713" sldId="256"/>
            <ac:spMk id="22" creationId="{78AA983E-86BA-DAB9-B528-0989EAF68237}"/>
          </ac:spMkLst>
        </pc:spChg>
        <pc:spChg chg="add mod">
          <ac:chgData name="Bénié Aimée BONI" userId="cb8fa0bd3c6537b3" providerId="LiveId" clId="{3815CACA-918D-48C6-B08B-C89A37DE779F}" dt="2024-06-19T10:11:11.372" v="718" actId="164"/>
          <ac:spMkLst>
            <pc:docMk/>
            <pc:sldMk cId="3199468713" sldId="256"/>
            <ac:spMk id="23" creationId="{584F68E5-1FAF-E17E-407A-680409187B90}"/>
          </ac:spMkLst>
        </pc:spChg>
        <pc:spChg chg="add del mod">
          <ac:chgData name="Bénié Aimée BONI" userId="cb8fa0bd3c6537b3" providerId="LiveId" clId="{3815CACA-918D-48C6-B08B-C89A37DE779F}" dt="2024-06-19T09:49:58.958" v="515" actId="478"/>
          <ac:spMkLst>
            <pc:docMk/>
            <pc:sldMk cId="3199468713" sldId="256"/>
            <ac:spMk id="24" creationId="{F908BE61-D188-76CC-DA4F-3E0502BC1902}"/>
          </ac:spMkLst>
        </pc:spChg>
        <pc:spChg chg="add del mod">
          <ac:chgData name="Bénié Aimée BONI" userId="cb8fa0bd3c6537b3" providerId="LiveId" clId="{3815CACA-918D-48C6-B08B-C89A37DE779F}" dt="2024-06-19T09:49:40.213" v="511" actId="478"/>
          <ac:spMkLst>
            <pc:docMk/>
            <pc:sldMk cId="3199468713" sldId="256"/>
            <ac:spMk id="25" creationId="{32DC238A-826B-FDFD-20B7-532A754486D6}"/>
          </ac:spMkLst>
        </pc:spChg>
        <pc:spChg chg="add del mod">
          <ac:chgData name="Bénié Aimée BONI" userId="cb8fa0bd3c6537b3" providerId="LiveId" clId="{3815CACA-918D-48C6-B08B-C89A37DE779F}" dt="2024-06-19T09:50:01.036" v="516" actId="478"/>
          <ac:spMkLst>
            <pc:docMk/>
            <pc:sldMk cId="3199468713" sldId="256"/>
            <ac:spMk id="33" creationId="{8F0D170B-9AEB-587A-9DC5-5EE12F5C40FF}"/>
          </ac:spMkLst>
        </pc:spChg>
        <pc:spChg chg="add mod topLvl">
          <ac:chgData name="Bénié Aimée BONI" userId="cb8fa0bd3c6537b3" providerId="LiveId" clId="{3815CACA-918D-48C6-B08B-C89A37DE779F}" dt="2024-06-19T10:07:27.460" v="687" actId="207"/>
          <ac:spMkLst>
            <pc:docMk/>
            <pc:sldMk cId="3199468713" sldId="256"/>
            <ac:spMk id="34" creationId="{A836FE70-ACA7-FF29-C411-A5059B9D5807}"/>
          </ac:spMkLst>
        </pc:spChg>
        <pc:spChg chg="add mod">
          <ac:chgData name="Bénié Aimée BONI" userId="cb8fa0bd3c6537b3" providerId="LiveId" clId="{3815CACA-918D-48C6-B08B-C89A37DE779F}" dt="2024-06-19T10:11:11.372" v="718" actId="164"/>
          <ac:spMkLst>
            <pc:docMk/>
            <pc:sldMk cId="3199468713" sldId="256"/>
            <ac:spMk id="35" creationId="{4EEF286B-AB39-60F9-879D-15871A916B9A}"/>
          </ac:spMkLst>
        </pc:spChg>
        <pc:spChg chg="add mod">
          <ac:chgData name="Bénié Aimée BONI" userId="cb8fa0bd3c6537b3" providerId="LiveId" clId="{3815CACA-918D-48C6-B08B-C89A37DE779F}" dt="2024-06-19T10:09:20.936" v="700" actId="164"/>
          <ac:spMkLst>
            <pc:docMk/>
            <pc:sldMk cId="3199468713" sldId="256"/>
            <ac:spMk id="39" creationId="{E96C23A4-C5AE-13D5-42ED-9D4BBEFFE7A7}"/>
          </ac:spMkLst>
        </pc:spChg>
        <pc:spChg chg="add del mod">
          <ac:chgData name="Bénié Aimée BONI" userId="cb8fa0bd3c6537b3" providerId="LiveId" clId="{3815CACA-918D-48C6-B08B-C89A37DE779F}" dt="2024-06-19T10:11:22.678" v="729" actId="11529"/>
          <ac:spMkLst>
            <pc:docMk/>
            <pc:sldMk cId="3199468713" sldId="256"/>
            <ac:spMk id="41" creationId="{5B165EEC-0485-BF69-51F4-11DECD0881D1}"/>
          </ac:spMkLst>
        </pc:spChg>
        <pc:spChg chg="add del mod">
          <ac:chgData name="Bénié Aimée BONI" userId="cb8fa0bd3c6537b3" providerId="LiveId" clId="{3815CACA-918D-48C6-B08B-C89A37DE779F}" dt="2024-07-01T09:23:32.003" v="4338" actId="478"/>
          <ac:spMkLst>
            <pc:docMk/>
            <pc:sldMk cId="3199468713" sldId="256"/>
            <ac:spMk id="43" creationId="{7D89456B-BCFD-5DAD-CBA4-3B1412F3A1FF}"/>
          </ac:spMkLst>
        </pc:spChg>
        <pc:spChg chg="add del mod">
          <ac:chgData name="Bénié Aimée BONI" userId="cb8fa0bd3c6537b3" providerId="LiveId" clId="{3815CACA-918D-48C6-B08B-C89A37DE779F}" dt="2024-07-01T09:23:35.978" v="4339" actId="478"/>
          <ac:spMkLst>
            <pc:docMk/>
            <pc:sldMk cId="3199468713" sldId="256"/>
            <ac:spMk id="44" creationId="{BB611932-FA61-B93C-2B26-C83428B193E5}"/>
          </ac:spMkLst>
        </pc:spChg>
        <pc:grpChg chg="add mod">
          <ac:chgData name="Bénié Aimée BONI" userId="cb8fa0bd3c6537b3" providerId="LiveId" clId="{3815CACA-918D-48C6-B08B-C89A37DE779F}" dt="2024-06-19T09:46:26.989" v="467" actId="164"/>
          <ac:grpSpMkLst>
            <pc:docMk/>
            <pc:sldMk cId="3199468713" sldId="256"/>
            <ac:grpSpMk id="26" creationId="{9C36FA57-79F1-753A-0F7E-CBFD627F1167}"/>
          </ac:grpSpMkLst>
        </pc:grpChg>
        <pc:grpChg chg="add mod">
          <ac:chgData name="Bénié Aimée BONI" userId="cb8fa0bd3c6537b3" providerId="LiveId" clId="{3815CACA-918D-48C6-B08B-C89A37DE779F}" dt="2024-06-19T09:46:26.420" v="466" actId="164"/>
          <ac:grpSpMkLst>
            <pc:docMk/>
            <pc:sldMk cId="3199468713" sldId="256"/>
            <ac:grpSpMk id="27" creationId="{76303491-8EAC-46EF-E7DD-855B136F5788}"/>
          </ac:grpSpMkLst>
        </pc:grpChg>
        <pc:grpChg chg="add mod">
          <ac:chgData name="Bénié Aimée BONI" userId="cb8fa0bd3c6537b3" providerId="LiveId" clId="{3815CACA-918D-48C6-B08B-C89A37DE779F}" dt="2024-06-19T09:46:25.672" v="465" actId="164"/>
          <ac:grpSpMkLst>
            <pc:docMk/>
            <pc:sldMk cId="3199468713" sldId="256"/>
            <ac:grpSpMk id="28" creationId="{9216A66A-53C2-4725-44D7-B93AE353D10A}"/>
          </ac:grpSpMkLst>
        </pc:grpChg>
        <pc:grpChg chg="add mod ord topLvl">
          <ac:chgData name="Bénié Aimée BONI" userId="cb8fa0bd3c6537b3" providerId="LiveId" clId="{3815CACA-918D-48C6-B08B-C89A37DE779F}" dt="2024-06-19T10:07:27.460" v="687" actId="207"/>
          <ac:grpSpMkLst>
            <pc:docMk/>
            <pc:sldMk cId="3199468713" sldId="256"/>
            <ac:grpSpMk id="29" creationId="{F46026DB-35B7-741E-295A-FF1E59F4C610}"/>
          </ac:grpSpMkLst>
        </pc:grpChg>
        <pc:grpChg chg="add mod">
          <ac:chgData name="Bénié Aimée BONI" userId="cb8fa0bd3c6537b3" providerId="LiveId" clId="{3815CACA-918D-48C6-B08B-C89A37DE779F}" dt="2024-06-19T09:46:51.738" v="470" actId="164"/>
          <ac:grpSpMkLst>
            <pc:docMk/>
            <pc:sldMk cId="3199468713" sldId="256"/>
            <ac:grpSpMk id="30" creationId="{FF3A5B30-AE4C-ECA8-24B1-371F95C3080E}"/>
          </ac:grpSpMkLst>
        </pc:grpChg>
        <pc:grpChg chg="add mod ord">
          <ac:chgData name="Bénié Aimée BONI" userId="cb8fa0bd3c6537b3" providerId="LiveId" clId="{3815CACA-918D-48C6-B08B-C89A37DE779F}" dt="2024-06-19T10:11:11.372" v="718" actId="164"/>
          <ac:grpSpMkLst>
            <pc:docMk/>
            <pc:sldMk cId="3199468713" sldId="256"/>
            <ac:grpSpMk id="31" creationId="{555407C7-F2D6-D7FD-D33B-C3D078793AE9}"/>
          </ac:grpSpMkLst>
        </pc:grpChg>
        <pc:grpChg chg="add mod ord">
          <ac:chgData name="Bénié Aimée BONI" userId="cb8fa0bd3c6537b3" providerId="LiveId" clId="{3815CACA-918D-48C6-B08B-C89A37DE779F}" dt="2024-06-19T10:09:20.936" v="700" actId="164"/>
          <ac:grpSpMkLst>
            <pc:docMk/>
            <pc:sldMk cId="3199468713" sldId="256"/>
            <ac:grpSpMk id="32" creationId="{2F02455A-09C3-D8BD-64B3-FAE89E894AED}"/>
          </ac:grpSpMkLst>
        </pc:grpChg>
        <pc:grpChg chg="add del mod">
          <ac:chgData name="Bénié Aimée BONI" userId="cb8fa0bd3c6537b3" providerId="LiveId" clId="{3815CACA-918D-48C6-B08B-C89A37DE779F}" dt="2024-06-19T09:53:46.149" v="554" actId="165"/>
          <ac:grpSpMkLst>
            <pc:docMk/>
            <pc:sldMk cId="3199468713" sldId="256"/>
            <ac:grpSpMk id="36" creationId="{B6EE033F-FAE1-1E44-3BAC-DE5620261743}"/>
          </ac:grpSpMkLst>
        </pc:grpChg>
        <pc:grpChg chg="add mod">
          <ac:chgData name="Bénié Aimée BONI" userId="cb8fa0bd3c6537b3" providerId="LiveId" clId="{3815CACA-918D-48C6-B08B-C89A37DE779F}" dt="2024-06-19T10:11:11.372" v="718" actId="164"/>
          <ac:grpSpMkLst>
            <pc:docMk/>
            <pc:sldMk cId="3199468713" sldId="256"/>
            <ac:grpSpMk id="37" creationId="{6C5CDB48-C5A6-D52A-CC17-D58D39EF69DC}"/>
          </ac:grpSpMkLst>
        </pc:grpChg>
        <pc:grpChg chg="add mod ord">
          <ac:chgData name="Bénié Aimée BONI" userId="cb8fa0bd3c6537b3" providerId="LiveId" clId="{3815CACA-918D-48C6-B08B-C89A37DE779F}" dt="2024-06-19T10:07:27.460" v="687" actId="207"/>
          <ac:grpSpMkLst>
            <pc:docMk/>
            <pc:sldMk cId="3199468713" sldId="256"/>
            <ac:grpSpMk id="38" creationId="{8C913841-5C8E-1661-C6BC-F86DBE8480E0}"/>
          </ac:grpSpMkLst>
        </pc:grpChg>
        <pc:grpChg chg="add mod ord">
          <ac:chgData name="Bénié Aimée BONI" userId="cb8fa0bd3c6537b3" providerId="LiveId" clId="{3815CACA-918D-48C6-B08B-C89A37DE779F}" dt="2024-06-19T10:11:31.927" v="731" actId="167"/>
          <ac:grpSpMkLst>
            <pc:docMk/>
            <pc:sldMk cId="3199468713" sldId="256"/>
            <ac:grpSpMk id="40" creationId="{BE88F3AB-6B60-9123-08F5-4C503936E14C}"/>
          </ac:grpSpMkLst>
        </pc:grpChg>
        <pc:grpChg chg="add mod">
          <ac:chgData name="Bénié Aimée BONI" userId="cb8fa0bd3c6537b3" providerId="LiveId" clId="{3815CACA-918D-48C6-B08B-C89A37DE779F}" dt="2024-06-19T10:11:11.372" v="718" actId="164"/>
          <ac:grpSpMkLst>
            <pc:docMk/>
            <pc:sldMk cId="3199468713" sldId="256"/>
            <ac:grpSpMk id="42" creationId="{9F5F3296-BB35-662F-F4E2-892A08FBC029}"/>
          </ac:grpSpMkLst>
        </pc:grpChg>
        <pc:picChg chg="del mod">
          <ac:chgData name="Bénié Aimée BONI" userId="cb8fa0bd3c6537b3" providerId="LiveId" clId="{3815CACA-918D-48C6-B08B-C89A37DE779F}" dt="2024-06-19T08:57:11.926" v="5" actId="478"/>
          <ac:picMkLst>
            <pc:docMk/>
            <pc:sldMk cId="3199468713" sldId="256"/>
            <ac:picMk id="11" creationId="{9F1B1D65-C183-9757-E21B-28F53D2B968A}"/>
          </ac:picMkLst>
        </pc:picChg>
      </pc:sldChg>
      <pc:sldChg chg="addSp delSp modSp del mod">
        <pc:chgData name="Bénié Aimée BONI" userId="cb8fa0bd3c6537b3" providerId="LiveId" clId="{3815CACA-918D-48C6-B08B-C89A37DE779F}" dt="2024-06-19T10:00:59.781" v="621" actId="2696"/>
        <pc:sldMkLst>
          <pc:docMk/>
          <pc:sldMk cId="604767633" sldId="259"/>
        </pc:sldMkLst>
        <pc:spChg chg="mod">
          <ac:chgData name="Bénié Aimée BONI" userId="cb8fa0bd3c6537b3" providerId="LiveId" clId="{3815CACA-918D-48C6-B08B-C89A37DE779F}" dt="2024-06-19T09:03:11.194" v="52" actId="207"/>
          <ac:spMkLst>
            <pc:docMk/>
            <pc:sldMk cId="604767633" sldId="259"/>
            <ac:spMk id="8" creationId="{8AB54FDA-066B-76DA-EA06-C41B11739AC1}"/>
          </ac:spMkLst>
        </pc:spChg>
        <pc:spChg chg="add del mod">
          <ac:chgData name="Bénié Aimée BONI" userId="cb8fa0bd3c6537b3" providerId="LiveId" clId="{3815CACA-918D-48C6-B08B-C89A37DE779F}" dt="2024-06-19T09:00:41.721" v="38" actId="478"/>
          <ac:spMkLst>
            <pc:docMk/>
            <pc:sldMk cId="604767633" sldId="259"/>
            <ac:spMk id="16" creationId="{CDED937A-A06C-D474-5855-204BADFFD1C0}"/>
          </ac:spMkLst>
        </pc:spChg>
        <pc:spChg chg="add del mod">
          <ac:chgData name="Bénié Aimée BONI" userId="cb8fa0bd3c6537b3" providerId="LiveId" clId="{3815CACA-918D-48C6-B08B-C89A37DE779F}" dt="2024-06-19T09:02:22.095" v="51" actId="478"/>
          <ac:spMkLst>
            <pc:docMk/>
            <pc:sldMk cId="604767633" sldId="259"/>
            <ac:spMk id="17" creationId="{0D2A86D1-30FD-33A2-E164-52E3AB029F14}"/>
          </ac:spMkLst>
        </pc:spChg>
        <pc:picChg chg="add del">
          <ac:chgData name="Bénié Aimée BONI" userId="cb8fa0bd3c6537b3" providerId="LiveId" clId="{3815CACA-918D-48C6-B08B-C89A37DE779F}" dt="2024-06-19T09:58:25.851" v="602" actId="21"/>
          <ac:picMkLst>
            <pc:docMk/>
            <pc:sldMk cId="604767633" sldId="259"/>
            <ac:picMk id="15" creationId="{B278B8D4-9E74-BC3D-BD87-3FD4538CED57}"/>
          </ac:picMkLst>
        </pc:picChg>
        <pc:cxnChg chg="mod">
          <ac:chgData name="Bénié Aimée BONI" userId="cb8fa0bd3c6537b3" providerId="LiveId" clId="{3815CACA-918D-48C6-B08B-C89A37DE779F}" dt="2024-06-19T09:03:21.428" v="54" actId="208"/>
          <ac:cxnSpMkLst>
            <pc:docMk/>
            <pc:sldMk cId="604767633" sldId="259"/>
            <ac:cxnSpMk id="9" creationId="{45AB0B0C-4D9C-22D0-6C09-BC5986CAF8A0}"/>
          </ac:cxnSpMkLst>
        </pc:cxnChg>
      </pc:sldChg>
      <pc:sldChg chg="add del">
        <pc:chgData name="Bénié Aimée BONI" userId="cb8fa0bd3c6537b3" providerId="LiveId" clId="{3815CACA-918D-48C6-B08B-C89A37DE779F}" dt="2024-06-19T09:46:24.862" v="464" actId="2890"/>
        <pc:sldMkLst>
          <pc:docMk/>
          <pc:sldMk cId="2654103609" sldId="260"/>
        </pc:sldMkLst>
      </pc:sldChg>
      <pc:sldChg chg="addSp delSp modSp add mod ord modAnim">
        <pc:chgData name="Bénié Aimée BONI" userId="cb8fa0bd3c6537b3" providerId="LiveId" clId="{3815CACA-918D-48C6-B08B-C89A37DE779F}" dt="2024-07-03T10:09:50.677" v="4890"/>
        <pc:sldMkLst>
          <pc:docMk/>
          <pc:sldMk cId="3036514591" sldId="260"/>
        </pc:sldMkLst>
        <pc:spChg chg="add mod">
          <ac:chgData name="Bénié Aimée BONI" userId="cb8fa0bd3c6537b3" providerId="LiveId" clId="{3815CACA-918D-48C6-B08B-C89A37DE779F}" dt="2024-06-19T10:06:30.383" v="683" actId="207"/>
          <ac:spMkLst>
            <pc:docMk/>
            <pc:sldMk cId="3036514591" sldId="260"/>
            <ac:spMk id="2" creationId="{15512DF9-F98C-322A-E112-29D94AD9DB58}"/>
          </ac:spMkLst>
        </pc:spChg>
        <pc:spChg chg="add mod">
          <ac:chgData name="Bénié Aimée BONI" userId="cb8fa0bd3c6537b3" providerId="LiveId" clId="{3815CACA-918D-48C6-B08B-C89A37DE779F}" dt="2024-06-24T12:22:30.821" v="987" actId="1076"/>
          <ac:spMkLst>
            <pc:docMk/>
            <pc:sldMk cId="3036514591" sldId="260"/>
            <ac:spMk id="4" creationId="{C8926CA9-25FF-41DA-FEAE-8C234CE420F7}"/>
          </ac:spMkLst>
        </pc:spChg>
        <pc:spChg chg="add mod">
          <ac:chgData name="Bénié Aimée BONI" userId="cb8fa0bd3c6537b3" providerId="LiveId" clId="{3815CACA-918D-48C6-B08B-C89A37DE779F}" dt="2024-06-24T12:22:37.895" v="989" actId="1076"/>
          <ac:spMkLst>
            <pc:docMk/>
            <pc:sldMk cId="3036514591" sldId="260"/>
            <ac:spMk id="7" creationId="{DBE5AAA0-AB17-CB45-5AFE-9461BEA050A8}"/>
          </ac:spMkLst>
        </pc:spChg>
        <pc:spChg chg="add mod">
          <ac:chgData name="Bénié Aimée BONI" userId="cb8fa0bd3c6537b3" providerId="LiveId" clId="{3815CACA-918D-48C6-B08B-C89A37DE779F}" dt="2024-06-24T12:22:35.433" v="988" actId="1076"/>
          <ac:spMkLst>
            <pc:docMk/>
            <pc:sldMk cId="3036514591" sldId="260"/>
            <ac:spMk id="8" creationId="{EDB9D69C-A034-49BE-AFDA-CF13CA6FA510}"/>
          </ac:spMkLst>
        </pc:spChg>
        <pc:spChg chg="add del mod">
          <ac:chgData name="Bénié Aimée BONI" userId="cb8fa0bd3c6537b3" providerId="LiveId" clId="{3815CACA-918D-48C6-B08B-C89A37DE779F}" dt="2024-06-19T10:04:58.082" v="667" actId="478"/>
          <ac:spMkLst>
            <pc:docMk/>
            <pc:sldMk cId="3036514591" sldId="260"/>
            <ac:spMk id="9" creationId="{9C5C978C-184F-7522-8BBC-E5EE7A1F0302}"/>
          </ac:spMkLst>
        </pc:spChg>
        <pc:spChg chg="mod">
          <ac:chgData name="Bénié Aimée BONI" userId="cb8fa0bd3c6537b3" providerId="LiveId" clId="{3815CACA-918D-48C6-B08B-C89A37DE779F}" dt="2024-06-24T12:23:59.051" v="993" actId="207"/>
          <ac:spMkLst>
            <pc:docMk/>
            <pc:sldMk cId="3036514591" sldId="260"/>
            <ac:spMk id="12" creationId="{D692A644-A8F9-A3FE-207B-7F42D9F7026B}"/>
          </ac:spMkLst>
        </pc:spChg>
        <pc:spChg chg="mod">
          <ac:chgData name="Bénié Aimée BONI" userId="cb8fa0bd3c6537b3" providerId="LiveId" clId="{3815CACA-918D-48C6-B08B-C89A37DE779F}" dt="2024-06-19T10:06:25.554" v="682" actId="207"/>
          <ac:spMkLst>
            <pc:docMk/>
            <pc:sldMk cId="3036514591" sldId="260"/>
            <ac:spMk id="13" creationId="{AC85F7E6-ACC8-CAB3-2E0F-040B31A64E3B}"/>
          </ac:spMkLst>
        </pc:spChg>
        <pc:spChg chg="mod">
          <ac:chgData name="Bénié Aimée BONI" userId="cb8fa0bd3c6537b3" providerId="LiveId" clId="{3815CACA-918D-48C6-B08B-C89A37DE779F}" dt="2024-06-19T10:06:30.383" v="683" actId="207"/>
          <ac:spMkLst>
            <pc:docMk/>
            <pc:sldMk cId="3036514591" sldId="260"/>
            <ac:spMk id="14" creationId="{C12E3B9D-3C06-C8E9-7B77-7C9D6FB6C5E3}"/>
          </ac:spMkLst>
        </pc:spChg>
        <pc:spChg chg="mod">
          <ac:chgData name="Bénié Aimée BONI" userId="cb8fa0bd3c6537b3" providerId="LiveId" clId="{3815CACA-918D-48C6-B08B-C89A37DE779F}" dt="2024-06-24T12:23:59.051" v="993" actId="207"/>
          <ac:spMkLst>
            <pc:docMk/>
            <pc:sldMk cId="3036514591" sldId="260"/>
            <ac:spMk id="16" creationId="{5F55A0A6-ADAD-9AA5-340F-AF1400BC6D6D}"/>
          </ac:spMkLst>
        </pc:spChg>
        <pc:spChg chg="mod">
          <ac:chgData name="Bénié Aimée BONI" userId="cb8fa0bd3c6537b3" providerId="LiveId" clId="{3815CACA-918D-48C6-B08B-C89A37DE779F}" dt="2024-06-25T07:55:01.066" v="1011" actId="20577"/>
          <ac:spMkLst>
            <pc:docMk/>
            <pc:sldMk cId="3036514591" sldId="260"/>
            <ac:spMk id="17" creationId="{D4E858F5-28BF-9825-03C8-D60EA841C910}"/>
          </ac:spMkLst>
        </pc:spChg>
        <pc:spChg chg="mod">
          <ac:chgData name="Bénié Aimée BONI" userId="cb8fa0bd3c6537b3" providerId="LiveId" clId="{3815CACA-918D-48C6-B08B-C89A37DE779F}" dt="2024-06-19T10:06:25.554" v="682" actId="207"/>
          <ac:spMkLst>
            <pc:docMk/>
            <pc:sldMk cId="3036514591" sldId="260"/>
            <ac:spMk id="18" creationId="{6723C86D-A857-53C2-F79A-9ECF25FD8AC9}"/>
          </ac:spMkLst>
        </pc:spChg>
        <pc:spChg chg="mod">
          <ac:chgData name="Bénié Aimée BONI" userId="cb8fa0bd3c6537b3" providerId="LiveId" clId="{3815CACA-918D-48C6-B08B-C89A37DE779F}" dt="2024-06-19T10:06:30.383" v="683" actId="207"/>
          <ac:spMkLst>
            <pc:docMk/>
            <pc:sldMk cId="3036514591" sldId="260"/>
            <ac:spMk id="19" creationId="{97055DD5-311B-0424-28A6-407298DE380E}"/>
          </ac:spMkLst>
        </pc:spChg>
        <pc:spChg chg="mod">
          <ac:chgData name="Bénié Aimée BONI" userId="cb8fa0bd3c6537b3" providerId="LiveId" clId="{3815CACA-918D-48C6-B08B-C89A37DE779F}" dt="2024-06-19T10:06:30.383" v="683" actId="207"/>
          <ac:spMkLst>
            <pc:docMk/>
            <pc:sldMk cId="3036514591" sldId="260"/>
            <ac:spMk id="22" creationId="{78AA983E-86BA-DAB9-B528-0989EAF68237}"/>
          </ac:spMkLst>
        </pc:spChg>
        <pc:spChg chg="mod">
          <ac:chgData name="Bénié Aimée BONI" userId="cb8fa0bd3c6537b3" providerId="LiveId" clId="{3815CACA-918D-48C6-B08B-C89A37DE779F}" dt="2024-06-19T10:06:25.554" v="682" actId="207"/>
          <ac:spMkLst>
            <pc:docMk/>
            <pc:sldMk cId="3036514591" sldId="260"/>
            <ac:spMk id="23" creationId="{584F68E5-1FAF-E17E-407A-680409187B90}"/>
          </ac:spMkLst>
        </pc:spChg>
        <pc:spChg chg="mod">
          <ac:chgData name="Bénié Aimée BONI" userId="cb8fa0bd3c6537b3" providerId="LiveId" clId="{3815CACA-918D-48C6-B08B-C89A37DE779F}" dt="2024-06-24T12:23:59.051" v="993" actId="207"/>
          <ac:spMkLst>
            <pc:docMk/>
            <pc:sldMk cId="3036514591" sldId="260"/>
            <ac:spMk id="34" creationId="{A836FE70-ACA7-FF29-C411-A5059B9D5807}"/>
          </ac:spMkLst>
        </pc:spChg>
        <pc:spChg chg="mod">
          <ac:chgData name="Bénié Aimée BONI" userId="cb8fa0bd3c6537b3" providerId="LiveId" clId="{3815CACA-918D-48C6-B08B-C89A37DE779F}" dt="2024-06-19T10:06:25.554" v="682" actId="207"/>
          <ac:spMkLst>
            <pc:docMk/>
            <pc:sldMk cId="3036514591" sldId="260"/>
            <ac:spMk id="35" creationId="{4EEF286B-AB39-60F9-879D-15871A916B9A}"/>
          </ac:spMkLst>
        </pc:spChg>
        <pc:grpChg chg="add mod ord">
          <ac:chgData name="Bénié Aimée BONI" userId="cb8fa0bd3c6537b3" providerId="LiveId" clId="{3815CACA-918D-48C6-B08B-C89A37DE779F}" dt="2024-06-24T12:24:17.455" v="995" actId="1076"/>
          <ac:grpSpMkLst>
            <pc:docMk/>
            <pc:sldMk cId="3036514591" sldId="260"/>
            <ac:grpSpMk id="3" creationId="{3CCF71E8-46FF-3AD2-20BD-851DC351F0FD}"/>
          </ac:grpSpMkLst>
        </pc:grpChg>
        <pc:grpChg chg="mod">
          <ac:chgData name="Bénié Aimée BONI" userId="cb8fa0bd3c6537b3" providerId="LiveId" clId="{3815CACA-918D-48C6-B08B-C89A37DE779F}" dt="2024-06-24T12:23:59.051" v="993" actId="207"/>
          <ac:grpSpMkLst>
            <pc:docMk/>
            <pc:sldMk cId="3036514591" sldId="260"/>
            <ac:grpSpMk id="29" creationId="{F46026DB-35B7-741E-295A-FF1E59F4C610}"/>
          </ac:grpSpMkLst>
        </pc:grpChg>
        <pc:grpChg chg="mod">
          <ac:chgData name="Bénié Aimée BONI" userId="cb8fa0bd3c6537b3" providerId="LiveId" clId="{3815CACA-918D-48C6-B08B-C89A37DE779F}" dt="2024-06-19T10:06:25.554" v="682" actId="207"/>
          <ac:grpSpMkLst>
            <pc:docMk/>
            <pc:sldMk cId="3036514591" sldId="260"/>
            <ac:grpSpMk id="31" creationId="{555407C7-F2D6-D7FD-D33B-C3D078793AE9}"/>
          </ac:grpSpMkLst>
        </pc:grpChg>
        <pc:grpChg chg="mod">
          <ac:chgData name="Bénié Aimée BONI" userId="cb8fa0bd3c6537b3" providerId="LiveId" clId="{3815CACA-918D-48C6-B08B-C89A37DE779F}" dt="2024-06-19T10:06:30.383" v="683" actId="207"/>
          <ac:grpSpMkLst>
            <pc:docMk/>
            <pc:sldMk cId="3036514591" sldId="260"/>
            <ac:grpSpMk id="32" creationId="{2F02455A-09C3-D8BD-64B3-FAE89E894AED}"/>
          </ac:grpSpMkLst>
        </pc:grpChg>
        <pc:grpChg chg="mod">
          <ac:chgData name="Bénié Aimée BONI" userId="cb8fa0bd3c6537b3" providerId="LiveId" clId="{3815CACA-918D-48C6-B08B-C89A37DE779F}" dt="2024-06-19T10:06:25.554" v="682" actId="207"/>
          <ac:grpSpMkLst>
            <pc:docMk/>
            <pc:sldMk cId="3036514591" sldId="260"/>
            <ac:grpSpMk id="37" creationId="{6C5CDB48-C5A6-D52A-CC17-D58D39EF69DC}"/>
          </ac:grpSpMkLst>
        </pc:grpChg>
        <pc:grpChg chg="mod">
          <ac:chgData name="Bénié Aimée BONI" userId="cb8fa0bd3c6537b3" providerId="LiveId" clId="{3815CACA-918D-48C6-B08B-C89A37DE779F}" dt="2024-06-24T12:23:59.051" v="993" actId="207"/>
          <ac:grpSpMkLst>
            <pc:docMk/>
            <pc:sldMk cId="3036514591" sldId="260"/>
            <ac:grpSpMk id="38" creationId="{8C913841-5C8E-1661-C6BC-F86DBE8480E0}"/>
          </ac:grpSpMkLst>
        </pc:grpChg>
        <pc:picChg chg="add mod">
          <ac:chgData name="Bénié Aimée BONI" userId="cb8fa0bd3c6537b3" providerId="LiveId" clId="{3815CACA-918D-48C6-B08B-C89A37DE779F}" dt="2024-06-24T12:24:12.007" v="994" actId="1076"/>
          <ac:picMkLst>
            <pc:docMk/>
            <pc:sldMk cId="3036514591" sldId="260"/>
            <ac:picMk id="5" creationId="{D1368270-B432-09CD-1F7D-E2D9EB88E92F}"/>
          </ac:picMkLst>
        </pc:picChg>
        <pc:picChg chg="add mod">
          <ac:chgData name="Bénié Aimée BONI" userId="cb8fa0bd3c6537b3" providerId="LiveId" clId="{3815CACA-918D-48C6-B08B-C89A37DE779F}" dt="2024-06-24T12:22:27.315" v="986" actId="1076"/>
          <ac:picMkLst>
            <pc:docMk/>
            <pc:sldMk cId="3036514591" sldId="260"/>
            <ac:picMk id="11" creationId="{F6E4B322-14A1-46D8-DB60-673D4CDC6A31}"/>
          </ac:picMkLst>
        </pc:picChg>
        <pc:cxnChg chg="add mod">
          <ac:chgData name="Bénié Aimée BONI" userId="cb8fa0bd3c6537b3" providerId="LiveId" clId="{3815CACA-918D-48C6-B08B-C89A37DE779F}" dt="2024-06-19T10:07:58.464" v="691" actId="208"/>
          <ac:cxnSpMkLst>
            <pc:docMk/>
            <pc:sldMk cId="3036514591" sldId="260"/>
            <ac:cxnSpMk id="6" creationId="{B386FD54-872B-0950-129D-B7A540DAE6AB}"/>
          </ac:cxnSpMkLst>
        </pc:cxnChg>
      </pc:sldChg>
      <pc:sldChg chg="addSp delSp modSp new mod modTransition modAnim">
        <pc:chgData name="Bénié Aimée BONI" userId="cb8fa0bd3c6537b3" providerId="LiveId" clId="{3815CACA-918D-48C6-B08B-C89A37DE779F}" dt="2024-07-03T10:14:51.791" v="4896"/>
        <pc:sldMkLst>
          <pc:docMk/>
          <pc:sldMk cId="52133772" sldId="261"/>
        </pc:sldMkLst>
        <pc:spChg chg="mod">
          <ac:chgData name="Bénié Aimée BONI" userId="cb8fa0bd3c6537b3" providerId="LiveId" clId="{3815CACA-918D-48C6-B08B-C89A37DE779F}" dt="2024-06-19T10:11:59.397" v="733"/>
          <ac:spMkLst>
            <pc:docMk/>
            <pc:sldMk cId="52133772" sldId="261"/>
            <ac:spMk id="4" creationId="{355AD90F-A085-AE98-B3A5-4CCAE26C6364}"/>
          </ac:spMkLst>
        </pc:spChg>
        <pc:spChg chg="mod">
          <ac:chgData name="Bénié Aimée BONI" userId="cb8fa0bd3c6537b3" providerId="LiveId" clId="{3815CACA-918D-48C6-B08B-C89A37DE779F}" dt="2024-06-19T10:11:59.397" v="733"/>
          <ac:spMkLst>
            <pc:docMk/>
            <pc:sldMk cId="52133772" sldId="261"/>
            <ac:spMk id="5" creationId="{38B1EB7E-1CBD-D253-B622-4F6ED600A67C}"/>
          </ac:spMkLst>
        </pc:spChg>
        <pc:spChg chg="mod">
          <ac:chgData name="Bénié Aimée BONI" userId="cb8fa0bd3c6537b3" providerId="LiveId" clId="{3815CACA-918D-48C6-B08B-C89A37DE779F}" dt="2024-06-19T10:11:59.397" v="733"/>
          <ac:spMkLst>
            <pc:docMk/>
            <pc:sldMk cId="52133772" sldId="261"/>
            <ac:spMk id="6" creationId="{48029C26-0762-E0E7-CC76-368DC973BFA8}"/>
          </ac:spMkLst>
        </pc:spChg>
        <pc:spChg chg="mod">
          <ac:chgData name="Bénié Aimée BONI" userId="cb8fa0bd3c6537b3" providerId="LiveId" clId="{3815CACA-918D-48C6-B08B-C89A37DE779F}" dt="2024-06-19T10:11:59.397" v="733"/>
          <ac:spMkLst>
            <pc:docMk/>
            <pc:sldMk cId="52133772" sldId="261"/>
            <ac:spMk id="7" creationId="{278D6EB3-4B93-A857-5545-538F59CC3CDE}"/>
          </ac:spMkLst>
        </pc:spChg>
        <pc:spChg chg="add del mod">
          <ac:chgData name="Bénié Aimée BONI" userId="cb8fa0bd3c6537b3" providerId="LiveId" clId="{3815CACA-918D-48C6-B08B-C89A37DE779F}" dt="2024-06-26T19:28:48.237" v="2131" actId="1076"/>
          <ac:spMkLst>
            <pc:docMk/>
            <pc:sldMk cId="52133772" sldId="261"/>
            <ac:spMk id="10" creationId="{D33D731D-5A0D-94CF-92B7-FAC1DA7BDD05}"/>
          </ac:spMkLst>
        </pc:spChg>
        <pc:spChg chg="add del mod">
          <ac:chgData name="Bénié Aimée BONI" userId="cb8fa0bd3c6537b3" providerId="LiveId" clId="{3815CACA-918D-48C6-B08B-C89A37DE779F}" dt="2024-06-25T12:18:42.293" v="1024" actId="478"/>
          <ac:spMkLst>
            <pc:docMk/>
            <pc:sldMk cId="52133772" sldId="261"/>
            <ac:spMk id="11" creationId="{49029266-2048-B7E5-B81C-363ADBBEE407}"/>
          </ac:spMkLst>
        </pc:spChg>
        <pc:spChg chg="add mod">
          <ac:chgData name="Bénié Aimée BONI" userId="cb8fa0bd3c6537b3" providerId="LiveId" clId="{3815CACA-918D-48C6-B08B-C89A37DE779F}" dt="2024-07-02T07:29:30.357" v="4864" actId="20577"/>
          <ac:spMkLst>
            <pc:docMk/>
            <pc:sldMk cId="52133772" sldId="261"/>
            <ac:spMk id="15" creationId="{527ABF0F-661D-DE3B-0D5B-3C66E830D401}"/>
          </ac:spMkLst>
        </pc:spChg>
        <pc:spChg chg="add mod">
          <ac:chgData name="Bénié Aimée BONI" userId="cb8fa0bd3c6537b3" providerId="LiveId" clId="{3815CACA-918D-48C6-B08B-C89A37DE779F}" dt="2024-06-26T19:28:45.776" v="2130" actId="1076"/>
          <ac:spMkLst>
            <pc:docMk/>
            <pc:sldMk cId="52133772" sldId="261"/>
            <ac:spMk id="16" creationId="{55AE7AAE-EB16-DE74-789C-7B82C3F3A76B}"/>
          </ac:spMkLst>
        </pc:spChg>
        <pc:spChg chg="add mod">
          <ac:chgData name="Bénié Aimée BONI" userId="cb8fa0bd3c6537b3" providerId="LiveId" clId="{3815CACA-918D-48C6-B08B-C89A37DE779F}" dt="2024-06-25T12:34:24.522" v="1332" actId="1076"/>
          <ac:spMkLst>
            <pc:docMk/>
            <pc:sldMk cId="52133772" sldId="261"/>
            <ac:spMk id="17" creationId="{4399E320-BFB1-1190-6650-02AA7EC0CA44}"/>
          </ac:spMkLst>
        </pc:spChg>
        <pc:spChg chg="add mod">
          <ac:chgData name="Bénié Aimée BONI" userId="cb8fa0bd3c6537b3" providerId="LiveId" clId="{3815CACA-918D-48C6-B08B-C89A37DE779F}" dt="2024-06-27T10:25:05.933" v="2385" actId="1076"/>
          <ac:spMkLst>
            <pc:docMk/>
            <pc:sldMk cId="52133772" sldId="261"/>
            <ac:spMk id="18" creationId="{88BB47FA-DC32-0D18-5736-EB930CCCF53E}"/>
          </ac:spMkLst>
        </pc:spChg>
        <pc:spChg chg="mod">
          <ac:chgData name="Bénié Aimée BONI" userId="cb8fa0bd3c6537b3" providerId="LiveId" clId="{3815CACA-918D-48C6-B08B-C89A37DE779F}" dt="2024-06-28T07:39:05.224" v="2530" actId="207"/>
          <ac:spMkLst>
            <pc:docMk/>
            <pc:sldMk cId="52133772" sldId="261"/>
            <ac:spMk id="19" creationId="{B18B8450-FB2D-E65A-E9B5-CA4D0C157340}"/>
          </ac:spMkLst>
        </pc:spChg>
        <pc:grpChg chg="add mod">
          <ac:chgData name="Bénié Aimée BONI" userId="cb8fa0bd3c6537b3" providerId="LiveId" clId="{3815CACA-918D-48C6-B08B-C89A37DE779F}" dt="2024-06-19T10:11:59.397" v="733"/>
          <ac:grpSpMkLst>
            <pc:docMk/>
            <pc:sldMk cId="52133772" sldId="261"/>
            <ac:grpSpMk id="2" creationId="{271A45A2-E633-6382-7A91-89CC93092D83}"/>
          </ac:grpSpMkLst>
        </pc:grpChg>
        <pc:grpChg chg="mod">
          <ac:chgData name="Bénié Aimée BONI" userId="cb8fa0bd3c6537b3" providerId="LiveId" clId="{3815CACA-918D-48C6-B08B-C89A37DE779F}" dt="2024-06-19T10:11:59.397" v="733"/>
          <ac:grpSpMkLst>
            <pc:docMk/>
            <pc:sldMk cId="52133772" sldId="261"/>
            <ac:grpSpMk id="3" creationId="{B9B449A7-548E-3FD6-68EC-C2FF5B778203}"/>
          </ac:grpSpMkLst>
        </pc:grpChg>
        <pc:picChg chg="add del mod">
          <ac:chgData name="Bénié Aimée BONI" userId="cb8fa0bd3c6537b3" providerId="LiveId" clId="{3815CACA-918D-48C6-B08B-C89A37DE779F}" dt="2024-06-25T12:19:27.573" v="1028" actId="478"/>
          <ac:picMkLst>
            <pc:docMk/>
            <pc:sldMk cId="52133772" sldId="261"/>
            <ac:picMk id="9" creationId="{8600999F-CCC3-611D-0AFA-2F97FBD1C0CF}"/>
          </ac:picMkLst>
        </pc:picChg>
        <pc:picChg chg="add mod">
          <ac:chgData name="Bénié Aimée BONI" userId="cb8fa0bd3c6537b3" providerId="LiveId" clId="{3815CACA-918D-48C6-B08B-C89A37DE779F}" dt="2024-06-25T12:34:32.227" v="1335" actId="1076"/>
          <ac:picMkLst>
            <pc:docMk/>
            <pc:sldMk cId="52133772" sldId="261"/>
            <ac:picMk id="13" creationId="{9F96824C-E1FB-76A1-F646-C1D686F3B68B}"/>
          </ac:picMkLst>
        </pc:picChg>
      </pc:sldChg>
      <pc:sldChg chg="addSp delSp modSp add mod delAnim modAnim">
        <pc:chgData name="Bénié Aimée BONI" userId="cb8fa0bd3c6537b3" providerId="LiveId" clId="{3815CACA-918D-48C6-B08B-C89A37DE779F}" dt="2024-07-03T10:15:08.456" v="4901"/>
        <pc:sldMkLst>
          <pc:docMk/>
          <pc:sldMk cId="584962737" sldId="262"/>
        </pc:sldMkLst>
        <pc:spChg chg="add mod">
          <ac:chgData name="Bénié Aimée BONI" userId="cb8fa0bd3c6537b3" providerId="LiveId" clId="{3815CACA-918D-48C6-B08B-C89A37DE779F}" dt="2024-06-25T12:35:41.243" v="1361" actId="20577"/>
          <ac:spMkLst>
            <pc:docMk/>
            <pc:sldMk cId="584962737" sldId="262"/>
            <ac:spMk id="8" creationId="{985906AE-0E11-DAFB-F279-29761573DC2E}"/>
          </ac:spMkLst>
        </pc:spChg>
        <pc:spChg chg="del mod">
          <ac:chgData name="Bénié Aimée BONI" userId="cb8fa0bd3c6537b3" providerId="LiveId" clId="{3815CACA-918D-48C6-B08B-C89A37DE779F}" dt="2024-06-25T12:26:51.675" v="1174" actId="478"/>
          <ac:spMkLst>
            <pc:docMk/>
            <pc:sldMk cId="584962737" sldId="262"/>
            <ac:spMk id="10" creationId="{D33D731D-5A0D-94CF-92B7-FAC1DA7BDD05}"/>
          </ac:spMkLst>
        </pc:spChg>
        <pc:spChg chg="add mod">
          <ac:chgData name="Bénié Aimée BONI" userId="cb8fa0bd3c6537b3" providerId="LiveId" clId="{3815CACA-918D-48C6-B08B-C89A37DE779F}" dt="2024-07-02T07:51:25.395" v="4868" actId="1076"/>
          <ac:spMkLst>
            <pc:docMk/>
            <pc:sldMk cId="584962737" sldId="262"/>
            <ac:spMk id="10" creationId="{DC20B307-FA38-9DF9-6401-1919556F279D}"/>
          </ac:spMkLst>
        </pc:spChg>
        <pc:spChg chg="add del mod">
          <ac:chgData name="Bénié Aimée BONI" userId="cb8fa0bd3c6537b3" providerId="LiveId" clId="{3815CACA-918D-48C6-B08B-C89A37DE779F}" dt="2024-06-25T12:32:18.604" v="1189" actId="21"/>
          <ac:spMkLst>
            <pc:docMk/>
            <pc:sldMk cId="584962737" sldId="262"/>
            <ac:spMk id="11" creationId="{9DC0AFDF-C69E-2605-0DDF-AE652182CCD4}"/>
          </ac:spMkLst>
        </pc:spChg>
        <pc:spChg chg="add mod">
          <ac:chgData name="Bénié Aimée BONI" userId="cb8fa0bd3c6537b3" providerId="LiveId" clId="{3815CACA-918D-48C6-B08B-C89A37DE779F}" dt="2024-06-27T10:30:30.573" v="2445" actId="1076"/>
          <ac:spMkLst>
            <pc:docMk/>
            <pc:sldMk cId="584962737" sldId="262"/>
            <ac:spMk id="12" creationId="{5E50E0AE-C626-6E9F-36CB-A9AB595EE9C4}"/>
          </ac:spMkLst>
        </pc:spChg>
        <pc:spChg chg="add mod">
          <ac:chgData name="Bénié Aimée BONI" userId="cb8fa0bd3c6537b3" providerId="LiveId" clId="{3815CACA-918D-48C6-B08B-C89A37DE779F}" dt="2024-07-01T09:24:16.813" v="4341" actId="207"/>
          <ac:spMkLst>
            <pc:docMk/>
            <pc:sldMk cId="584962737" sldId="262"/>
            <ac:spMk id="15" creationId="{D33D731D-5A0D-94CF-92B7-FAC1DA7BDD05}"/>
          </ac:spMkLst>
        </pc:spChg>
        <pc:spChg chg="add mod">
          <ac:chgData name="Bénié Aimée BONI" userId="cb8fa0bd3c6537b3" providerId="LiveId" clId="{3815CACA-918D-48C6-B08B-C89A37DE779F}" dt="2024-06-27T10:29:01.086" v="2431" actId="14100"/>
          <ac:spMkLst>
            <pc:docMk/>
            <pc:sldMk cId="584962737" sldId="262"/>
            <ac:spMk id="18" creationId="{33A6232B-F93F-8FD9-FF57-FC24573BCE5D}"/>
          </ac:spMkLst>
        </pc:spChg>
        <pc:spChg chg="add del mod">
          <ac:chgData name="Bénié Aimée BONI" userId="cb8fa0bd3c6537b3" providerId="LiveId" clId="{3815CACA-918D-48C6-B08B-C89A37DE779F}" dt="2024-07-02T07:51:29.332" v="4869" actId="21"/>
          <ac:spMkLst>
            <pc:docMk/>
            <pc:sldMk cId="584962737" sldId="262"/>
            <ac:spMk id="20" creationId="{FA139167-12A5-D03F-D58D-D3F37A1844C2}"/>
          </ac:spMkLst>
        </pc:spChg>
        <pc:spChg chg="mod">
          <ac:chgData name="Bénié Aimée BONI" userId="cb8fa0bd3c6537b3" providerId="LiveId" clId="{3815CACA-918D-48C6-B08B-C89A37DE779F}" dt="2024-06-28T07:39:32.345" v="2538" actId="403"/>
          <ac:spMkLst>
            <pc:docMk/>
            <pc:sldMk cId="584962737" sldId="262"/>
            <ac:spMk id="21" creationId="{C49B7D47-EF11-9664-3DB7-50AC5BEE3FB5}"/>
          </ac:spMkLst>
        </pc:spChg>
        <pc:grpChg chg="mod">
          <ac:chgData name="Bénié Aimée BONI" userId="cb8fa0bd3c6537b3" providerId="LiveId" clId="{3815CACA-918D-48C6-B08B-C89A37DE779F}" dt="2024-07-01T09:24:40.783" v="4344" actId="14100"/>
          <ac:grpSpMkLst>
            <pc:docMk/>
            <pc:sldMk cId="584962737" sldId="262"/>
            <ac:grpSpMk id="2" creationId="{271A45A2-E633-6382-7A91-89CC93092D83}"/>
          </ac:grpSpMkLst>
        </pc:grpChg>
        <pc:picChg chg="del">
          <ac:chgData name="Bénié Aimée BONI" userId="cb8fa0bd3c6537b3" providerId="LiveId" clId="{3815CACA-918D-48C6-B08B-C89A37DE779F}" dt="2024-06-19T10:15:54.386" v="813" actId="478"/>
          <ac:picMkLst>
            <pc:docMk/>
            <pc:sldMk cId="584962737" sldId="262"/>
            <ac:picMk id="9" creationId="{8600999F-CCC3-611D-0AFA-2F97FBD1C0CF}"/>
          </ac:picMkLst>
        </pc:picChg>
        <pc:picChg chg="add del mod">
          <ac:chgData name="Bénié Aimée BONI" userId="cb8fa0bd3c6537b3" providerId="LiveId" clId="{3815CACA-918D-48C6-B08B-C89A37DE779F}" dt="2024-06-25T12:42:39.407" v="1640" actId="478"/>
          <ac:picMkLst>
            <pc:docMk/>
            <pc:sldMk cId="584962737" sldId="262"/>
            <ac:picMk id="14" creationId="{27292CE8-4465-64AD-5DE9-81F78DDC732F}"/>
          </ac:picMkLst>
        </pc:picChg>
        <pc:picChg chg="add del mod">
          <ac:chgData name="Bénié Aimée BONI" userId="cb8fa0bd3c6537b3" providerId="LiveId" clId="{3815CACA-918D-48C6-B08B-C89A37DE779F}" dt="2024-06-27T10:23:04.896" v="2361" actId="21"/>
          <ac:picMkLst>
            <pc:docMk/>
            <pc:sldMk cId="584962737" sldId="262"/>
            <ac:picMk id="17" creationId="{521F10C0-2D7D-7BEF-CC43-059487B13826}"/>
          </ac:picMkLst>
        </pc:picChg>
        <pc:picChg chg="add mod">
          <ac:chgData name="Bénié Aimée BONI" userId="cb8fa0bd3c6537b3" providerId="LiveId" clId="{3815CACA-918D-48C6-B08B-C89A37DE779F}" dt="2024-07-01T09:24:49.942" v="4346" actId="14100"/>
          <ac:picMkLst>
            <pc:docMk/>
            <pc:sldMk cId="584962737" sldId="262"/>
            <ac:picMk id="10242" creationId="{29427F49-0283-2560-01CE-3673935C8246}"/>
          </ac:picMkLst>
        </pc:picChg>
      </pc:sldChg>
      <pc:sldChg chg="delSp add del mod">
        <pc:chgData name="Bénié Aimée BONI" userId="cb8fa0bd3c6537b3" providerId="LiveId" clId="{3815CACA-918D-48C6-B08B-C89A37DE779F}" dt="2024-06-26T19:47:21.179" v="2319" actId="47"/>
        <pc:sldMkLst>
          <pc:docMk/>
          <pc:sldMk cId="255744407" sldId="263"/>
        </pc:sldMkLst>
        <pc:spChg chg="del">
          <ac:chgData name="Bénié Aimée BONI" userId="cb8fa0bd3c6537b3" providerId="LiveId" clId="{3815CACA-918D-48C6-B08B-C89A37DE779F}" dt="2024-06-25T12:42:01.415" v="1606" actId="21"/>
          <ac:spMkLst>
            <pc:docMk/>
            <pc:sldMk cId="255744407" sldId="263"/>
            <ac:spMk id="10" creationId="{D33D731D-5A0D-94CF-92B7-FAC1DA7BDD05}"/>
          </ac:spMkLst>
        </pc:spChg>
      </pc:sldChg>
      <pc:sldChg chg="addSp delSp modSp new mod ord modAnim">
        <pc:chgData name="Bénié Aimée BONI" userId="cb8fa0bd3c6537b3" providerId="LiveId" clId="{3815CACA-918D-48C6-B08B-C89A37DE779F}" dt="2024-07-08T07:46:20.719" v="5010" actId="20577"/>
        <pc:sldMkLst>
          <pc:docMk/>
          <pc:sldMk cId="90869207" sldId="264"/>
        </pc:sldMkLst>
        <pc:spChg chg="mod">
          <ac:chgData name="Bénié Aimée BONI" userId="cb8fa0bd3c6537b3" providerId="LiveId" clId="{3815CACA-918D-48C6-B08B-C89A37DE779F}" dt="2024-06-19T10:18:23.954" v="860"/>
          <ac:spMkLst>
            <pc:docMk/>
            <pc:sldMk cId="90869207" sldId="264"/>
            <ac:spMk id="4" creationId="{945461E9-330B-AE83-0A85-25255FC890BC}"/>
          </ac:spMkLst>
        </pc:spChg>
        <pc:spChg chg="mod">
          <ac:chgData name="Bénié Aimée BONI" userId="cb8fa0bd3c6537b3" providerId="LiveId" clId="{3815CACA-918D-48C6-B08B-C89A37DE779F}" dt="2024-06-19T10:18:23.954" v="860"/>
          <ac:spMkLst>
            <pc:docMk/>
            <pc:sldMk cId="90869207" sldId="264"/>
            <ac:spMk id="5" creationId="{01A4CB56-805B-2BB9-075D-785A104E93CF}"/>
          </ac:spMkLst>
        </pc:spChg>
        <pc:spChg chg="mod">
          <ac:chgData name="Bénié Aimée BONI" userId="cb8fa0bd3c6537b3" providerId="LiveId" clId="{3815CACA-918D-48C6-B08B-C89A37DE779F}" dt="2024-06-19T10:18:23.954" v="860"/>
          <ac:spMkLst>
            <pc:docMk/>
            <pc:sldMk cId="90869207" sldId="264"/>
            <ac:spMk id="6" creationId="{61DFBB61-ACCE-D159-8139-C9CB7403BA86}"/>
          </ac:spMkLst>
        </pc:spChg>
        <pc:spChg chg="mod">
          <ac:chgData name="Bénié Aimée BONI" userId="cb8fa0bd3c6537b3" providerId="LiveId" clId="{3815CACA-918D-48C6-B08B-C89A37DE779F}" dt="2024-06-19T10:18:23.954" v="860"/>
          <ac:spMkLst>
            <pc:docMk/>
            <pc:sldMk cId="90869207" sldId="264"/>
            <ac:spMk id="7" creationId="{949F5700-02EA-0098-100D-2360037169FC}"/>
          </ac:spMkLst>
        </pc:spChg>
        <pc:spChg chg="add del mod">
          <ac:chgData name="Bénié Aimée BONI" userId="cb8fa0bd3c6537b3" providerId="LiveId" clId="{3815CACA-918D-48C6-B08B-C89A37DE779F}" dt="2024-06-25T12:50:56.504" v="1894" actId="478"/>
          <ac:spMkLst>
            <pc:docMk/>
            <pc:sldMk cId="90869207" sldId="264"/>
            <ac:spMk id="8" creationId="{3D5242B5-74A1-324C-F8B6-6812E52E59B7}"/>
          </ac:spMkLst>
        </pc:spChg>
        <pc:spChg chg="add mod">
          <ac:chgData name="Bénié Aimée BONI" userId="cb8fa0bd3c6537b3" providerId="LiveId" clId="{3815CACA-918D-48C6-B08B-C89A37DE779F}" dt="2024-06-26T19:20:20.136" v="1985" actId="1076"/>
          <ac:spMkLst>
            <pc:docMk/>
            <pc:sldMk cId="90869207" sldId="264"/>
            <ac:spMk id="12" creationId="{B36A9F11-5A81-1CD9-73F3-84C697B8DEFC}"/>
          </ac:spMkLst>
        </pc:spChg>
        <pc:spChg chg="add mod">
          <ac:chgData name="Bénié Aimée BONI" userId="cb8fa0bd3c6537b3" providerId="LiveId" clId="{3815CACA-918D-48C6-B08B-C89A37DE779F}" dt="2024-07-08T07:46:20.719" v="5010" actId="20577"/>
          <ac:spMkLst>
            <pc:docMk/>
            <pc:sldMk cId="90869207" sldId="264"/>
            <ac:spMk id="19" creationId="{727F5494-9236-F632-BC9C-F36A6CFFEB33}"/>
          </ac:spMkLst>
        </pc:spChg>
        <pc:spChg chg="mod">
          <ac:chgData name="Bénié Aimée BONI" userId="cb8fa0bd3c6537b3" providerId="LiveId" clId="{3815CACA-918D-48C6-B08B-C89A37DE779F}" dt="2024-06-28T07:40:29.892" v="2555" actId="1076"/>
          <ac:spMkLst>
            <pc:docMk/>
            <pc:sldMk cId="90869207" sldId="264"/>
            <ac:spMk id="20" creationId="{382AC0C7-6C88-FAC8-FB7F-EFD85C97FE31}"/>
          </ac:spMkLst>
        </pc:spChg>
        <pc:grpChg chg="add mod">
          <ac:chgData name="Bénié Aimée BONI" userId="cb8fa0bd3c6537b3" providerId="LiveId" clId="{3815CACA-918D-48C6-B08B-C89A37DE779F}" dt="2024-06-19T10:18:26.742" v="861" actId="1076"/>
          <ac:grpSpMkLst>
            <pc:docMk/>
            <pc:sldMk cId="90869207" sldId="264"/>
            <ac:grpSpMk id="2" creationId="{3432472F-3A97-6E89-B82E-F6BF326B45FB}"/>
          </ac:grpSpMkLst>
        </pc:grpChg>
        <pc:grpChg chg="mod">
          <ac:chgData name="Bénié Aimée BONI" userId="cb8fa0bd3c6537b3" providerId="LiveId" clId="{3815CACA-918D-48C6-B08B-C89A37DE779F}" dt="2024-06-19T10:18:23.954" v="860"/>
          <ac:grpSpMkLst>
            <pc:docMk/>
            <pc:sldMk cId="90869207" sldId="264"/>
            <ac:grpSpMk id="3" creationId="{61E6874D-D4EF-9928-2BF8-180F01703844}"/>
          </ac:grpSpMkLst>
        </pc:grpChg>
        <pc:picChg chg="add del mod">
          <ac:chgData name="Bénié Aimée BONI" userId="cb8fa0bd3c6537b3" providerId="LiveId" clId="{3815CACA-918D-48C6-B08B-C89A37DE779F}" dt="2024-06-25T12:50:53.138" v="1893" actId="478"/>
          <ac:picMkLst>
            <pc:docMk/>
            <pc:sldMk cId="90869207" sldId="264"/>
            <ac:picMk id="10" creationId="{07D71E38-7356-753E-6397-46FEA28347A4}"/>
          </ac:picMkLst>
        </pc:picChg>
        <pc:picChg chg="add del mod">
          <ac:chgData name="Bénié Aimée BONI" userId="cb8fa0bd3c6537b3" providerId="LiveId" clId="{3815CACA-918D-48C6-B08B-C89A37DE779F}" dt="2024-06-26T19:21:32.080" v="1990" actId="478"/>
          <ac:picMkLst>
            <pc:docMk/>
            <pc:sldMk cId="90869207" sldId="264"/>
            <ac:picMk id="14" creationId="{BE721334-A0F9-AE0D-DC81-23AB8AD5D188}"/>
          </ac:picMkLst>
        </pc:picChg>
        <pc:picChg chg="add mod modCrop">
          <ac:chgData name="Bénié Aimée BONI" userId="cb8fa0bd3c6537b3" providerId="LiveId" clId="{3815CACA-918D-48C6-B08B-C89A37DE779F}" dt="2024-07-01T09:25:41.329" v="4351" actId="1076"/>
          <ac:picMkLst>
            <pc:docMk/>
            <pc:sldMk cId="90869207" sldId="264"/>
            <ac:picMk id="16" creationId="{1E882A9C-1F21-86B3-B526-EB163D27ADDE}"/>
          </ac:picMkLst>
        </pc:picChg>
        <pc:picChg chg="add del mod">
          <ac:chgData name="Bénié Aimée BONI" userId="cb8fa0bd3c6537b3" providerId="LiveId" clId="{3815CACA-918D-48C6-B08B-C89A37DE779F}" dt="2024-06-26T19:28:57.861" v="2132" actId="478"/>
          <ac:picMkLst>
            <pc:docMk/>
            <pc:sldMk cId="90869207" sldId="264"/>
            <ac:picMk id="18" creationId="{81B1F631-B542-C37E-4C82-850E4A6AA8D6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8T07:47:14.792" v="5016" actId="1076"/>
        <pc:sldMkLst>
          <pc:docMk/>
          <pc:sldMk cId="753519641" sldId="265"/>
        </pc:sldMkLst>
        <pc:spChg chg="del">
          <ac:chgData name="Bénié Aimée BONI" userId="cb8fa0bd3c6537b3" providerId="LiveId" clId="{3815CACA-918D-48C6-B08B-C89A37DE779F}" dt="2024-06-25T12:51:18.474" v="1901" actId="478"/>
          <ac:spMkLst>
            <pc:docMk/>
            <pc:sldMk cId="753519641" sldId="265"/>
            <ac:spMk id="8" creationId="{3D5242B5-74A1-324C-F8B6-6812E52E59B7}"/>
          </ac:spMkLst>
        </pc:spChg>
        <pc:spChg chg="add mod">
          <ac:chgData name="Bénié Aimée BONI" userId="cb8fa0bd3c6537b3" providerId="LiveId" clId="{3815CACA-918D-48C6-B08B-C89A37DE779F}" dt="2024-06-26T19:37:05.617" v="2210"/>
          <ac:spMkLst>
            <pc:docMk/>
            <pc:sldMk cId="753519641" sldId="265"/>
            <ac:spMk id="9" creationId="{6CC8E65E-609D-7536-000A-7626F06C085C}"/>
          </ac:spMkLst>
        </pc:spChg>
        <pc:spChg chg="mod">
          <ac:chgData name="Bénié Aimée BONI" userId="cb8fa0bd3c6537b3" providerId="LiveId" clId="{3815CACA-918D-48C6-B08B-C89A37DE779F}" dt="2024-06-28T08:04:38.358" v="2640" actId="1076"/>
          <ac:spMkLst>
            <pc:docMk/>
            <pc:sldMk cId="753519641" sldId="265"/>
            <ac:spMk id="11" creationId="{D2A6C524-F8FB-58AD-B46F-1429E067DC1C}"/>
          </ac:spMkLst>
        </pc:spChg>
        <pc:spChg chg="add mod">
          <ac:chgData name="Bénié Aimée BONI" userId="cb8fa0bd3c6537b3" providerId="LiveId" clId="{3815CACA-918D-48C6-B08B-C89A37DE779F}" dt="2024-06-28T08:33:55.731" v="2679" actId="1076"/>
          <ac:spMkLst>
            <pc:docMk/>
            <pc:sldMk cId="753519641" sldId="265"/>
            <ac:spMk id="13" creationId="{0451B9E8-5AEA-73B1-6531-BF5E520E7674}"/>
          </ac:spMkLst>
        </pc:spChg>
        <pc:spChg chg="add mod">
          <ac:chgData name="Bénié Aimée BONI" userId="cb8fa0bd3c6537b3" providerId="LiveId" clId="{3815CACA-918D-48C6-B08B-C89A37DE779F}" dt="2024-07-01T09:26:04.876" v="4355" actId="207"/>
          <ac:spMkLst>
            <pc:docMk/>
            <pc:sldMk cId="753519641" sldId="265"/>
            <ac:spMk id="14" creationId="{F5973D06-6116-E8A1-D8C4-78233E7BEFE6}"/>
          </ac:spMkLst>
        </pc:spChg>
        <pc:spChg chg="add mod">
          <ac:chgData name="Bénié Aimée BONI" userId="cb8fa0bd3c6537b3" providerId="LiveId" clId="{3815CACA-918D-48C6-B08B-C89A37DE779F}" dt="2024-07-01T09:48:25.518" v="4784" actId="14100"/>
          <ac:spMkLst>
            <pc:docMk/>
            <pc:sldMk cId="753519641" sldId="265"/>
            <ac:spMk id="16" creationId="{86AAD15B-9367-7324-B234-7AC0D0B546D6}"/>
          </ac:spMkLst>
        </pc:spChg>
        <pc:picChg chg="add mod">
          <ac:chgData name="Bénié Aimée BONI" userId="cb8fa0bd3c6537b3" providerId="LiveId" clId="{3815CACA-918D-48C6-B08B-C89A37DE779F}" dt="2024-07-08T07:47:14.792" v="5016" actId="1076"/>
          <ac:picMkLst>
            <pc:docMk/>
            <pc:sldMk cId="753519641" sldId="265"/>
            <ac:picMk id="8" creationId="{EBCEF8AE-415E-6024-AADE-4D362BE7741F}"/>
          </ac:picMkLst>
        </pc:picChg>
        <pc:picChg chg="del">
          <ac:chgData name="Bénié Aimée BONI" userId="cb8fa0bd3c6537b3" providerId="LiveId" clId="{3815CACA-918D-48C6-B08B-C89A37DE779F}" dt="2024-06-19T10:21:06.185" v="869" actId="478"/>
          <ac:picMkLst>
            <pc:docMk/>
            <pc:sldMk cId="753519641" sldId="265"/>
            <ac:picMk id="10" creationId="{07D71E38-7356-753E-6397-46FEA28347A4}"/>
          </ac:picMkLst>
        </pc:picChg>
        <pc:picChg chg="add del mod">
          <ac:chgData name="Bénié Aimée BONI" userId="cb8fa0bd3c6537b3" providerId="LiveId" clId="{3815CACA-918D-48C6-B08B-C89A37DE779F}" dt="2024-06-25T12:51:12.532" v="1900" actId="478"/>
          <ac:picMkLst>
            <pc:docMk/>
            <pc:sldMk cId="753519641" sldId="265"/>
            <ac:picMk id="1026" creationId="{9974AC04-12BF-3BD6-3938-9555CA70F7E9}"/>
          </ac:picMkLst>
        </pc:picChg>
        <pc:picChg chg="add del mod">
          <ac:chgData name="Bénié Aimée BONI" userId="cb8fa0bd3c6537b3" providerId="LiveId" clId="{3815CACA-918D-48C6-B08B-C89A37DE779F}" dt="2024-07-08T07:46:59.530" v="5011" actId="478"/>
          <ac:picMkLst>
            <pc:docMk/>
            <pc:sldMk cId="753519641" sldId="265"/>
            <ac:picMk id="1028" creationId="{909D95AA-A954-9C60-EE83-CDB0FA763EC3}"/>
          </ac:picMkLst>
        </pc:picChg>
      </pc:sldChg>
      <pc:sldChg chg="addSp delSp modSp add del mod modAnim">
        <pc:chgData name="Bénié Aimée BONI" userId="cb8fa0bd3c6537b3" providerId="LiveId" clId="{3815CACA-918D-48C6-B08B-C89A37DE779F}" dt="2024-07-08T07:48:16.727" v="5027" actId="14100"/>
        <pc:sldMkLst>
          <pc:docMk/>
          <pc:sldMk cId="829122351" sldId="266"/>
        </pc:sldMkLst>
        <pc:spChg chg="del">
          <ac:chgData name="Bénié Aimée BONI" userId="cb8fa0bd3c6537b3" providerId="LiveId" clId="{3815CACA-918D-48C6-B08B-C89A37DE779F}" dt="2024-06-26T19:36:28.989" v="2206" actId="478"/>
          <ac:spMkLst>
            <pc:docMk/>
            <pc:sldMk cId="829122351" sldId="266"/>
            <ac:spMk id="8" creationId="{3D5242B5-74A1-324C-F8B6-6812E52E59B7}"/>
          </ac:spMkLst>
        </pc:spChg>
        <pc:spChg chg="add mod">
          <ac:chgData name="Bénié Aimée BONI" userId="cb8fa0bd3c6537b3" providerId="LiveId" clId="{3815CACA-918D-48C6-B08B-C89A37DE779F}" dt="2024-06-26T19:37:10.057" v="2211"/>
          <ac:spMkLst>
            <pc:docMk/>
            <pc:sldMk cId="829122351" sldId="266"/>
            <ac:spMk id="9" creationId="{BB265939-3D00-1603-E403-328AC08D0147}"/>
          </ac:spMkLst>
        </pc:spChg>
        <pc:spChg chg="mod">
          <ac:chgData name="Bénié Aimée BONI" userId="cb8fa0bd3c6537b3" providerId="LiveId" clId="{3815CACA-918D-48C6-B08B-C89A37DE779F}" dt="2024-06-28T08:36:52.220" v="2715" actId="1076"/>
          <ac:spMkLst>
            <pc:docMk/>
            <pc:sldMk cId="829122351" sldId="266"/>
            <ac:spMk id="10" creationId="{3EA404A3-D222-4968-B33A-295962CEB9FE}"/>
          </ac:spMkLst>
        </pc:spChg>
        <pc:spChg chg="add mod">
          <ac:chgData name="Bénié Aimée BONI" userId="cb8fa0bd3c6537b3" providerId="LiveId" clId="{3815CACA-918D-48C6-B08B-C89A37DE779F}" dt="2024-07-01T09:26:28.141" v="4357" actId="207"/>
          <ac:spMkLst>
            <pc:docMk/>
            <pc:sldMk cId="829122351" sldId="266"/>
            <ac:spMk id="11" creationId="{F62B32AB-C3E4-3DF4-250B-4867385952B9}"/>
          </ac:spMkLst>
        </pc:spChg>
        <pc:spChg chg="add mod">
          <ac:chgData name="Bénié Aimée BONI" userId="cb8fa0bd3c6537b3" providerId="LiveId" clId="{3815CACA-918D-48C6-B08B-C89A37DE779F}" dt="2024-07-01T09:26:48.070" v="4360" actId="1076"/>
          <ac:spMkLst>
            <pc:docMk/>
            <pc:sldMk cId="829122351" sldId="266"/>
            <ac:spMk id="12" creationId="{A27CFCAB-70E7-369D-E4B9-ECDC37E73EAE}"/>
          </ac:spMkLst>
        </pc:spChg>
        <pc:picChg chg="add mod">
          <ac:chgData name="Bénié Aimée BONI" userId="cb8fa0bd3c6537b3" providerId="LiveId" clId="{3815CACA-918D-48C6-B08B-C89A37DE779F}" dt="2024-07-08T07:48:16.727" v="5027" actId="14100"/>
          <ac:picMkLst>
            <pc:docMk/>
            <pc:sldMk cId="829122351" sldId="266"/>
            <ac:picMk id="8" creationId="{54BE00E1-974C-51F5-911F-4F495F8BCF86}"/>
          </ac:picMkLst>
        </pc:picChg>
        <pc:picChg chg="del">
          <ac:chgData name="Bénié Aimée BONI" userId="cb8fa0bd3c6537b3" providerId="LiveId" clId="{3815CACA-918D-48C6-B08B-C89A37DE779F}" dt="2024-06-19T10:21:54.986" v="966" actId="478"/>
          <ac:picMkLst>
            <pc:docMk/>
            <pc:sldMk cId="829122351" sldId="266"/>
            <ac:picMk id="1026" creationId="{9974AC04-12BF-3BD6-3938-9555CA70F7E9}"/>
          </ac:picMkLst>
        </pc:picChg>
        <pc:picChg chg="add del mod">
          <ac:chgData name="Bénié Aimée BONI" userId="cb8fa0bd3c6537b3" providerId="LiveId" clId="{3815CACA-918D-48C6-B08B-C89A37DE779F}" dt="2024-06-25T12:51:09.523" v="1898" actId="478"/>
          <ac:picMkLst>
            <pc:docMk/>
            <pc:sldMk cId="829122351" sldId="266"/>
            <ac:picMk id="2050" creationId="{CE841145-CB31-D38C-2ACD-92789D079AC1}"/>
          </ac:picMkLst>
        </pc:picChg>
        <pc:picChg chg="add del mod">
          <ac:chgData name="Bénié Aimée BONI" userId="cb8fa0bd3c6537b3" providerId="LiveId" clId="{3815CACA-918D-48C6-B08B-C89A37DE779F}" dt="2024-07-08T07:47:39.004" v="5017" actId="478"/>
          <ac:picMkLst>
            <pc:docMk/>
            <pc:sldMk cId="829122351" sldId="266"/>
            <ac:picMk id="2052" creationId="{0642B937-B4CA-3ABF-10BB-B7CF27AD7B39}"/>
          </ac:picMkLst>
        </pc:picChg>
      </pc:sldChg>
      <pc:sldChg chg="new del">
        <pc:chgData name="Bénié Aimée BONI" userId="cb8fa0bd3c6537b3" providerId="LiveId" clId="{3815CACA-918D-48C6-B08B-C89A37DE779F}" dt="2024-06-19T10:21:50.199" v="964" actId="680"/>
        <pc:sldMkLst>
          <pc:docMk/>
          <pc:sldMk cId="2986684419" sldId="266"/>
        </pc:sldMkLst>
      </pc:sldChg>
      <pc:sldChg chg="addSp delSp modSp add del mod">
        <pc:chgData name="Bénié Aimée BONI" userId="cb8fa0bd3c6537b3" providerId="LiveId" clId="{3815CACA-918D-48C6-B08B-C89A37DE779F}" dt="2024-06-25T12:50:59.648" v="1895" actId="47"/>
        <pc:sldMkLst>
          <pc:docMk/>
          <pc:sldMk cId="3322841107" sldId="267"/>
        </pc:sldMkLst>
        <pc:spChg chg="mod">
          <ac:chgData name="Bénié Aimée BONI" userId="cb8fa0bd3c6537b3" providerId="LiveId" clId="{3815CACA-918D-48C6-B08B-C89A37DE779F}" dt="2024-06-19T10:22:36.985" v="974" actId="20577"/>
          <ac:spMkLst>
            <pc:docMk/>
            <pc:sldMk cId="3322841107" sldId="267"/>
            <ac:spMk id="8" creationId="{3D5242B5-74A1-324C-F8B6-6812E52E59B7}"/>
          </ac:spMkLst>
        </pc:spChg>
        <pc:picChg chg="del">
          <ac:chgData name="Bénié Aimée BONI" userId="cb8fa0bd3c6537b3" providerId="LiveId" clId="{3815CACA-918D-48C6-B08B-C89A37DE779F}" dt="2024-06-19T10:22:29.496" v="971" actId="478"/>
          <ac:picMkLst>
            <pc:docMk/>
            <pc:sldMk cId="3322841107" sldId="267"/>
            <ac:picMk id="2050" creationId="{CE841145-CB31-D38C-2ACD-92789D079AC1}"/>
          </ac:picMkLst>
        </pc:picChg>
        <pc:picChg chg="add mod">
          <ac:chgData name="Bénié Aimée BONI" userId="cb8fa0bd3c6537b3" providerId="LiveId" clId="{3815CACA-918D-48C6-B08B-C89A37DE779F}" dt="2024-06-19T10:23:37.638" v="980" actId="1076"/>
          <ac:picMkLst>
            <pc:docMk/>
            <pc:sldMk cId="3322841107" sldId="267"/>
            <ac:picMk id="3074" creationId="{B9AAB0F2-8F50-2B25-986F-8B77F265F000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8T07:48:35.587" v="5031" actId="20577"/>
        <pc:sldMkLst>
          <pc:docMk/>
          <pc:sldMk cId="1910171316" sldId="268"/>
        </pc:sldMkLst>
        <pc:spChg chg="del">
          <ac:chgData name="Bénié Aimée BONI" userId="cb8fa0bd3c6537b3" providerId="LiveId" clId="{3815CACA-918D-48C6-B08B-C89A37DE779F}" dt="2024-06-26T19:37:59.512" v="2212" actId="478"/>
          <ac:spMkLst>
            <pc:docMk/>
            <pc:sldMk cId="1910171316" sldId="268"/>
            <ac:spMk id="8" creationId="{3D5242B5-74A1-324C-F8B6-6812E52E59B7}"/>
          </ac:spMkLst>
        </pc:spChg>
        <pc:spChg chg="add del">
          <ac:chgData name="Bénié Aimée BONI" userId="cb8fa0bd3c6537b3" providerId="LiveId" clId="{3815CACA-918D-48C6-B08B-C89A37DE779F}" dt="2024-06-26T19:38:07.340" v="2214" actId="22"/>
          <ac:spMkLst>
            <pc:docMk/>
            <pc:sldMk cId="1910171316" sldId="268"/>
            <ac:spMk id="10" creationId="{C2BCA1E8-3B90-DCD6-FFAD-A86207CC57B6}"/>
          </ac:spMkLst>
        </pc:spChg>
        <pc:spChg chg="add mod">
          <ac:chgData name="Bénié Aimée BONI" userId="cb8fa0bd3c6537b3" providerId="LiveId" clId="{3815CACA-918D-48C6-B08B-C89A37DE779F}" dt="2024-07-01T09:27:18.644" v="4372" actId="21"/>
          <ac:spMkLst>
            <pc:docMk/>
            <pc:sldMk cId="1910171316" sldId="268"/>
            <ac:spMk id="12" creationId="{86425DEF-A1E7-9C51-B5D9-F1A39D673E55}"/>
          </ac:spMkLst>
        </pc:spChg>
        <pc:spChg chg="add mod">
          <ac:chgData name="Bénié Aimée BONI" userId="cb8fa0bd3c6537b3" providerId="LiveId" clId="{3815CACA-918D-48C6-B08B-C89A37DE779F}" dt="2024-07-08T07:48:35.587" v="5031" actId="20577"/>
          <ac:spMkLst>
            <pc:docMk/>
            <pc:sldMk cId="1910171316" sldId="268"/>
            <ac:spMk id="14" creationId="{00099797-D933-A5C2-3089-828277BED6AB}"/>
          </ac:spMkLst>
        </pc:spChg>
        <pc:spChg chg="mod">
          <ac:chgData name="Bénié Aimée BONI" userId="cb8fa0bd3c6537b3" providerId="LiveId" clId="{3815CACA-918D-48C6-B08B-C89A37DE779F}" dt="2024-06-28T08:52:40.999" v="3072" actId="207"/>
          <ac:spMkLst>
            <pc:docMk/>
            <pc:sldMk cId="1910171316" sldId="268"/>
            <ac:spMk id="15" creationId="{B86C7408-C34D-B948-A596-A4A7CF7B52A3}"/>
          </ac:spMkLst>
        </pc:spChg>
        <pc:spChg chg="add mod">
          <ac:chgData name="Bénié Aimée BONI" userId="cb8fa0bd3c6537b3" providerId="LiveId" clId="{3815CACA-918D-48C6-B08B-C89A37DE779F}" dt="2024-07-01T09:28:36.415" v="4405" actId="1076"/>
          <ac:spMkLst>
            <pc:docMk/>
            <pc:sldMk cId="1910171316" sldId="268"/>
            <ac:spMk id="16" creationId="{FB30FF87-E31B-0DD9-BC9C-C7901E6DBF55}"/>
          </ac:spMkLst>
        </pc:spChg>
        <pc:grpChg chg="mod">
          <ac:chgData name="Bénié Aimée BONI" userId="cb8fa0bd3c6537b3" providerId="LiveId" clId="{3815CACA-918D-48C6-B08B-C89A37DE779F}" dt="2024-06-26T19:39:16.288" v="2229" actId="1076"/>
          <ac:grpSpMkLst>
            <pc:docMk/>
            <pc:sldMk cId="1910171316" sldId="268"/>
            <ac:grpSpMk id="2" creationId="{3432472F-3A97-6E89-B82E-F6BF326B45FB}"/>
          </ac:grpSpMkLst>
        </pc:grpChg>
        <pc:picChg chg="del">
          <ac:chgData name="Bénié Aimée BONI" userId="cb8fa0bd3c6537b3" providerId="LiveId" clId="{3815CACA-918D-48C6-B08B-C89A37DE779F}" dt="2024-06-19T10:23:52.190" v="982" actId="478"/>
          <ac:picMkLst>
            <pc:docMk/>
            <pc:sldMk cId="1910171316" sldId="268"/>
            <ac:picMk id="3074" creationId="{B9AAB0F2-8F50-2B25-986F-8B77F265F000}"/>
          </ac:picMkLst>
        </pc:picChg>
        <pc:picChg chg="add del mod">
          <ac:chgData name="Bénié Aimée BONI" userId="cb8fa0bd3c6537b3" providerId="LiveId" clId="{3815CACA-918D-48C6-B08B-C89A37DE779F}" dt="2024-07-01T09:28:46.808" v="4408" actId="478"/>
          <ac:picMkLst>
            <pc:docMk/>
            <pc:sldMk cId="1910171316" sldId="268"/>
            <ac:picMk id="4098" creationId="{AAA47D7A-47C0-B392-81DC-192EACEBAC9F}"/>
          </ac:picMkLst>
        </pc:picChg>
        <pc:picChg chg="add mod">
          <ac:chgData name="Bénié Aimée BONI" userId="cb8fa0bd3c6537b3" providerId="LiveId" clId="{3815CACA-918D-48C6-B08B-C89A37DE779F}" dt="2024-07-01T09:33:02.042" v="4468" actId="1076"/>
          <ac:picMkLst>
            <pc:docMk/>
            <pc:sldMk cId="1910171316" sldId="268"/>
            <ac:picMk id="4100" creationId="{11454414-989F-15D4-F05A-34A453A80F8D}"/>
          </ac:picMkLst>
        </pc:picChg>
        <pc:cxnChg chg="add mod">
          <ac:chgData name="Bénié Aimée BONI" userId="cb8fa0bd3c6537b3" providerId="LiveId" clId="{3815CACA-918D-48C6-B08B-C89A37DE779F}" dt="2024-07-02T09:23:32.781" v="4884" actId="208"/>
          <ac:cxnSpMkLst>
            <pc:docMk/>
            <pc:sldMk cId="1910171316" sldId="268"/>
            <ac:cxnSpMk id="9" creationId="{61D8662D-1E65-A2B1-99B6-AF415D4658DB}"/>
          </ac:cxnSpMkLst>
        </pc:cxnChg>
      </pc:sldChg>
      <pc:sldChg chg="addSp delSp modSp new mod ord delAnim modAnim">
        <pc:chgData name="Bénié Aimée BONI" userId="cb8fa0bd3c6537b3" providerId="LiveId" clId="{3815CACA-918D-48C6-B08B-C89A37DE779F}" dt="2024-07-08T07:52:11.458" v="5069"/>
        <pc:sldMkLst>
          <pc:docMk/>
          <pc:sldMk cId="1243882740" sldId="269"/>
        </pc:sldMkLst>
        <pc:spChg chg="add del mod">
          <ac:chgData name="Bénié Aimée BONI" userId="cb8fa0bd3c6537b3" providerId="LiveId" clId="{3815CACA-918D-48C6-B08B-C89A37DE779F}" dt="2024-06-28T10:46:15.002" v="4121"/>
          <ac:spMkLst>
            <pc:docMk/>
            <pc:sldMk cId="1243882740" sldId="269"/>
            <ac:spMk id="4" creationId="{D8877B0C-58AF-DFAD-0F8C-115A7F845436}"/>
          </ac:spMkLst>
        </pc:spChg>
        <pc:spChg chg="mod">
          <ac:chgData name="Bénié Aimée BONI" userId="cb8fa0bd3c6537b3" providerId="LiveId" clId="{3815CACA-918D-48C6-B08B-C89A37DE779F}" dt="2024-06-28T10:35:32.306" v="3927" actId="1076"/>
          <ac:spMkLst>
            <pc:docMk/>
            <pc:sldMk cId="1243882740" sldId="269"/>
            <ac:spMk id="7" creationId="{21FFA151-B786-9399-3691-40710AE7ACA0}"/>
          </ac:spMkLst>
        </pc:spChg>
        <pc:spChg chg="add del mod">
          <ac:chgData name="Bénié Aimée BONI" userId="cb8fa0bd3c6537b3" providerId="LiveId" clId="{3815CACA-918D-48C6-B08B-C89A37DE779F}" dt="2024-06-28T10:43:09.371" v="4092" actId="478"/>
          <ac:spMkLst>
            <pc:docMk/>
            <pc:sldMk cId="1243882740" sldId="269"/>
            <ac:spMk id="8" creationId="{2F5BF630-CBC8-E0DE-88F4-AA00B417889E}"/>
          </ac:spMkLst>
        </pc:spChg>
        <pc:spChg chg="add del mod">
          <ac:chgData name="Bénié Aimée BONI" userId="cb8fa0bd3c6537b3" providerId="LiveId" clId="{3815CACA-918D-48C6-B08B-C89A37DE779F}" dt="2024-06-28T10:43:05.240" v="4091" actId="478"/>
          <ac:spMkLst>
            <pc:docMk/>
            <pc:sldMk cId="1243882740" sldId="269"/>
            <ac:spMk id="11" creationId="{02B1C425-79BE-91F6-B011-C91E47FA1175}"/>
          </ac:spMkLst>
        </pc:spChg>
        <pc:spChg chg="add mod">
          <ac:chgData name="Bénié Aimée BONI" userId="cb8fa0bd3c6537b3" providerId="LiveId" clId="{3815CACA-918D-48C6-B08B-C89A37DE779F}" dt="2024-07-01T09:40:27.269" v="4684" actId="1076"/>
          <ac:spMkLst>
            <pc:docMk/>
            <pc:sldMk cId="1243882740" sldId="269"/>
            <ac:spMk id="14" creationId="{42B52B4A-C29E-E9A3-2D4F-74FCE19E06F2}"/>
          </ac:spMkLst>
        </pc:spChg>
        <pc:spChg chg="add mod">
          <ac:chgData name="Bénié Aimée BONI" userId="cb8fa0bd3c6537b3" providerId="LiveId" clId="{3815CACA-918D-48C6-B08B-C89A37DE779F}" dt="2024-07-03T10:18:23.408" v="4934" actId="20577"/>
          <ac:spMkLst>
            <pc:docMk/>
            <pc:sldMk cId="1243882740" sldId="269"/>
            <ac:spMk id="15" creationId="{4AEC8B6A-82FA-58F3-09BE-F005B5029F04}"/>
          </ac:spMkLst>
        </pc:spChg>
        <pc:spChg chg="add mod">
          <ac:chgData name="Bénié Aimée BONI" userId="cb8fa0bd3c6537b3" providerId="LiveId" clId="{3815CACA-918D-48C6-B08B-C89A37DE779F}" dt="2024-07-01T09:41:25.646" v="4754" actId="313"/>
          <ac:spMkLst>
            <pc:docMk/>
            <pc:sldMk cId="1243882740" sldId="269"/>
            <ac:spMk id="16" creationId="{ABAD74EE-3841-317B-C220-340C6FDBA47B}"/>
          </ac:spMkLst>
        </pc:spChg>
        <pc:picChg chg="add mod">
          <ac:chgData name="Bénié Aimée BONI" userId="cb8fa0bd3c6537b3" providerId="LiveId" clId="{3815CACA-918D-48C6-B08B-C89A37DE779F}" dt="2024-06-28T10:50:56.320" v="4206" actId="14100"/>
          <ac:picMkLst>
            <pc:docMk/>
            <pc:sldMk cId="1243882740" sldId="269"/>
            <ac:picMk id="2" creationId="{BFFDD58D-E985-4682-050E-DD09A3B867EC}"/>
          </ac:picMkLst>
        </pc:picChg>
        <pc:picChg chg="add mod">
          <ac:chgData name="Bénié Aimée BONI" userId="cb8fa0bd3c6537b3" providerId="LiveId" clId="{3815CACA-918D-48C6-B08B-C89A37DE779F}" dt="2024-07-08T07:51:45.629" v="5066" actId="14100"/>
          <ac:picMkLst>
            <pc:docMk/>
            <pc:sldMk cId="1243882740" sldId="269"/>
            <ac:picMk id="4" creationId="{63C7C3E5-F9E5-FF08-2377-A951EE01D179}"/>
          </ac:picMkLst>
        </pc:picChg>
        <pc:picChg chg="add del mod">
          <ac:chgData name="Bénié Aimée BONI" userId="cb8fa0bd3c6537b3" providerId="LiveId" clId="{3815CACA-918D-48C6-B08B-C89A37DE779F}" dt="2024-06-26T19:47:08.963" v="2318" actId="478"/>
          <ac:picMkLst>
            <pc:docMk/>
            <pc:sldMk cId="1243882740" sldId="269"/>
            <ac:picMk id="6" creationId="{62E1CD7F-1606-882C-0E0D-156628CCD4F3}"/>
          </ac:picMkLst>
        </pc:picChg>
        <pc:picChg chg="add del mod">
          <ac:chgData name="Bénié Aimée BONI" userId="cb8fa0bd3c6537b3" providerId="LiveId" clId="{3815CACA-918D-48C6-B08B-C89A37DE779F}" dt="2024-07-08T07:50:36.950" v="5057" actId="478"/>
          <ac:picMkLst>
            <pc:docMk/>
            <pc:sldMk cId="1243882740" sldId="269"/>
            <ac:picMk id="10" creationId="{E4731711-5D26-AE7F-6A65-38A842DF4961}"/>
          </ac:picMkLst>
        </pc:picChg>
        <pc:picChg chg="add del mod">
          <ac:chgData name="Bénié Aimée BONI" userId="cb8fa0bd3c6537b3" providerId="LiveId" clId="{3815CACA-918D-48C6-B08B-C89A37DE779F}" dt="2024-06-28T10:53:32.563" v="4318" actId="478"/>
          <ac:picMkLst>
            <pc:docMk/>
            <pc:sldMk cId="1243882740" sldId="269"/>
            <ac:picMk id="13" creationId="{6670F25E-678C-DAB3-FE0D-C965C4AADC0C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3T11:15:46.814" v="4985" actId="20577"/>
        <pc:sldMkLst>
          <pc:docMk/>
          <pc:sldMk cId="415905437" sldId="270"/>
        </pc:sldMkLst>
        <pc:spChg chg="mod">
          <ac:chgData name="Bénié Aimée BONI" userId="cb8fa0bd3c6537b3" providerId="LiveId" clId="{3815CACA-918D-48C6-B08B-C89A37DE779F}" dt="2024-06-28T09:11:51.427" v="3092" actId="404"/>
          <ac:spMkLst>
            <pc:docMk/>
            <pc:sldMk cId="415905437" sldId="270"/>
            <ac:spMk id="7" creationId="{949F5700-02EA-0098-100D-2360037169FC}"/>
          </ac:spMkLst>
        </pc:spChg>
        <pc:spChg chg="mod">
          <ac:chgData name="Bénié Aimée BONI" userId="cb8fa0bd3c6537b3" providerId="LiveId" clId="{3815CACA-918D-48C6-B08B-C89A37DE779F}" dt="2024-06-28T09:23:38.104" v="3240" actId="1076"/>
          <ac:spMkLst>
            <pc:docMk/>
            <pc:sldMk cId="415905437" sldId="270"/>
            <ac:spMk id="8" creationId="{31D6FEA8-59DD-EF82-CC52-13F0D01B5B1B}"/>
          </ac:spMkLst>
        </pc:spChg>
        <pc:spChg chg="add mod">
          <ac:chgData name="Bénié Aimée BONI" userId="cb8fa0bd3c6537b3" providerId="LiveId" clId="{3815CACA-918D-48C6-B08B-C89A37DE779F}" dt="2024-07-03T11:15:27.509" v="4978" actId="1076"/>
          <ac:spMkLst>
            <pc:docMk/>
            <pc:sldMk cId="415905437" sldId="270"/>
            <ac:spMk id="10" creationId="{FC5092D5-BB14-253E-E2A6-B1B187217A68}"/>
          </ac:spMkLst>
        </pc:spChg>
        <pc:spChg chg="add mod">
          <ac:chgData name="Bénié Aimée BONI" userId="cb8fa0bd3c6537b3" providerId="LiveId" clId="{3815CACA-918D-48C6-B08B-C89A37DE779F}" dt="2024-07-03T11:15:46.814" v="4985" actId="20577"/>
          <ac:spMkLst>
            <pc:docMk/>
            <pc:sldMk cId="415905437" sldId="270"/>
            <ac:spMk id="11" creationId="{ABF2E81C-301E-4009-D2A1-3AACBD55F9B7}"/>
          </ac:spMkLst>
        </pc:spChg>
        <pc:spChg chg="del mod">
          <ac:chgData name="Bénié Aimée BONI" userId="cb8fa0bd3c6537b3" providerId="LiveId" clId="{3815CACA-918D-48C6-B08B-C89A37DE779F}" dt="2024-07-01T09:33:24.872" v="4469" actId="478"/>
          <ac:spMkLst>
            <pc:docMk/>
            <pc:sldMk cId="415905437" sldId="270"/>
            <ac:spMk id="12" creationId="{86425DEF-A1E7-9C51-B5D9-F1A39D673E55}"/>
          </ac:spMkLst>
        </pc:spChg>
        <pc:spChg chg="add mod">
          <ac:chgData name="Bénié Aimée BONI" userId="cb8fa0bd3c6537b3" providerId="LiveId" clId="{3815CACA-918D-48C6-B08B-C89A37DE779F}" dt="2024-07-03T11:15:32.025" v="4980" actId="1076"/>
          <ac:spMkLst>
            <pc:docMk/>
            <pc:sldMk cId="415905437" sldId="270"/>
            <ac:spMk id="13" creationId="{4E89F03F-367E-0C0C-8CD6-AA55AEF7FA7D}"/>
          </ac:spMkLst>
        </pc:spChg>
        <pc:spChg chg="del">
          <ac:chgData name="Bénié Aimée BONI" userId="cb8fa0bd3c6537b3" providerId="LiveId" clId="{3815CACA-918D-48C6-B08B-C89A37DE779F}" dt="2024-06-26T19:41:54.408" v="2270" actId="478"/>
          <ac:spMkLst>
            <pc:docMk/>
            <pc:sldMk cId="415905437" sldId="270"/>
            <ac:spMk id="14" creationId="{00099797-D933-A5C2-3089-828277BED6AB}"/>
          </ac:spMkLst>
        </pc:spChg>
        <pc:spChg chg="add del">
          <ac:chgData name="Bénié Aimée BONI" userId="cb8fa0bd3c6537b3" providerId="LiveId" clId="{3815CACA-918D-48C6-B08B-C89A37DE779F}" dt="2024-06-28T09:14:53.400" v="3120" actId="22"/>
          <ac:spMkLst>
            <pc:docMk/>
            <pc:sldMk cId="415905437" sldId="270"/>
            <ac:spMk id="16" creationId="{E0FACFDD-C0E1-4700-CFD7-0FACC0A0B743}"/>
          </ac:spMkLst>
        </pc:spChg>
        <pc:spChg chg="add mod">
          <ac:chgData name="Bénié Aimée BONI" userId="cb8fa0bd3c6537b3" providerId="LiveId" clId="{3815CACA-918D-48C6-B08B-C89A37DE779F}" dt="2024-07-03T11:15:34.941" v="4981" actId="1076"/>
          <ac:spMkLst>
            <pc:docMk/>
            <pc:sldMk cId="415905437" sldId="270"/>
            <ac:spMk id="18" creationId="{BF6D45AE-B95D-7E36-19B6-CB68FEE1C1B1}"/>
          </ac:spMkLst>
        </pc:spChg>
        <pc:spChg chg="add mod">
          <ac:chgData name="Bénié Aimée BONI" userId="cb8fa0bd3c6537b3" providerId="LiveId" clId="{3815CACA-918D-48C6-B08B-C89A37DE779F}" dt="2024-07-01T09:34:14.838" v="4485" actId="1076"/>
          <ac:spMkLst>
            <pc:docMk/>
            <pc:sldMk cId="415905437" sldId="270"/>
            <ac:spMk id="19" creationId="{69FF63FB-9007-C382-950F-6AD0CECA635F}"/>
          </ac:spMkLst>
        </pc:spChg>
        <pc:grpChg chg="mod">
          <ac:chgData name="Bénié Aimée BONI" userId="cb8fa0bd3c6537b3" providerId="LiveId" clId="{3815CACA-918D-48C6-B08B-C89A37DE779F}" dt="2024-06-28T09:11:57.771" v="3093" actId="14100"/>
          <ac:grpSpMkLst>
            <pc:docMk/>
            <pc:sldMk cId="415905437" sldId="270"/>
            <ac:grpSpMk id="2" creationId="{3432472F-3A97-6E89-B82E-F6BF326B45FB}"/>
          </ac:grpSpMkLst>
        </pc:grpChg>
        <pc:picChg chg="del">
          <ac:chgData name="Bénié Aimée BONI" userId="cb8fa0bd3c6537b3" providerId="LiveId" clId="{3815CACA-918D-48C6-B08B-C89A37DE779F}" dt="2024-06-26T19:41:50.411" v="2269" actId="478"/>
          <ac:picMkLst>
            <pc:docMk/>
            <pc:sldMk cId="415905437" sldId="270"/>
            <ac:picMk id="4098" creationId="{AAA47D7A-47C0-B392-81DC-192EACEBAC9F}"/>
          </ac:picMkLst>
        </pc:picChg>
        <pc:picChg chg="add mod">
          <ac:chgData name="Bénié Aimée BONI" userId="cb8fa0bd3c6537b3" providerId="LiveId" clId="{3815CACA-918D-48C6-B08B-C89A37DE779F}" dt="2024-07-03T11:15:29.752" v="4979" actId="1076"/>
          <ac:picMkLst>
            <pc:docMk/>
            <pc:sldMk cId="415905437" sldId="270"/>
            <ac:picMk id="5122" creationId="{61642467-9112-B4CF-F8D8-74E7894D952A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3T10:17:04.653" v="4929"/>
        <pc:sldMkLst>
          <pc:docMk/>
          <pc:sldMk cId="2520838162" sldId="271"/>
        </pc:sldMkLst>
        <pc:spChg chg="mod">
          <ac:chgData name="Bénié Aimée BONI" userId="cb8fa0bd3c6537b3" providerId="LiveId" clId="{3815CACA-918D-48C6-B08B-C89A37DE779F}" dt="2024-06-28T09:17:40.123" v="3143" actId="404"/>
          <ac:spMkLst>
            <pc:docMk/>
            <pc:sldMk cId="2520838162" sldId="271"/>
            <ac:spMk id="7" creationId="{949F5700-02EA-0098-100D-2360037169FC}"/>
          </ac:spMkLst>
        </pc:spChg>
        <pc:spChg chg="mod">
          <ac:chgData name="Bénié Aimée BONI" userId="cb8fa0bd3c6537b3" providerId="LiveId" clId="{3815CACA-918D-48C6-B08B-C89A37DE779F}" dt="2024-06-28T09:19:33.257" v="3173" actId="1076"/>
          <ac:spMkLst>
            <pc:docMk/>
            <pc:sldMk cId="2520838162" sldId="271"/>
            <ac:spMk id="8" creationId="{ED6BE9A0-DC1B-41AE-DE6D-07A7273FC058}"/>
          </ac:spMkLst>
        </pc:spChg>
        <pc:spChg chg="add del">
          <ac:chgData name="Bénié Aimée BONI" userId="cb8fa0bd3c6537b3" providerId="LiveId" clId="{3815CACA-918D-48C6-B08B-C89A37DE779F}" dt="2024-06-28T09:17:06.975" v="3136" actId="22"/>
          <ac:spMkLst>
            <pc:docMk/>
            <pc:sldMk cId="2520838162" sldId="271"/>
            <ac:spMk id="10" creationId="{B6844367-810A-C5BC-7FC9-DC41E77B2B3F}"/>
          </ac:spMkLst>
        </pc:spChg>
        <pc:spChg chg="del mod">
          <ac:chgData name="Bénié Aimée BONI" userId="cb8fa0bd3c6537b3" providerId="LiveId" clId="{3815CACA-918D-48C6-B08B-C89A37DE779F}" dt="2024-07-01T09:34:53.637" v="4486" actId="478"/>
          <ac:spMkLst>
            <pc:docMk/>
            <pc:sldMk cId="2520838162" sldId="271"/>
            <ac:spMk id="12" creationId="{86425DEF-A1E7-9C51-B5D9-F1A39D673E55}"/>
          </ac:spMkLst>
        </pc:spChg>
        <pc:spChg chg="add mod">
          <ac:chgData name="Bénié Aimée BONI" userId="cb8fa0bd3c6537b3" providerId="LiveId" clId="{3815CACA-918D-48C6-B08B-C89A37DE779F}" dt="2024-06-28T09:19:17.264" v="3165" actId="1076"/>
          <ac:spMkLst>
            <pc:docMk/>
            <pc:sldMk cId="2520838162" sldId="271"/>
            <ac:spMk id="13" creationId="{1D710D02-FF01-ED68-1FFA-F706AA0EC1F8}"/>
          </ac:spMkLst>
        </pc:spChg>
        <pc:spChg chg="add mod">
          <ac:chgData name="Bénié Aimée BONI" userId="cb8fa0bd3c6537b3" providerId="LiveId" clId="{3815CACA-918D-48C6-B08B-C89A37DE779F}" dt="2024-06-28T09:19:01.849" v="3164" actId="20577"/>
          <ac:spMkLst>
            <pc:docMk/>
            <pc:sldMk cId="2520838162" sldId="271"/>
            <ac:spMk id="15" creationId="{679EF003-B4F4-AED5-843B-9924C50C65A2}"/>
          </ac:spMkLst>
        </pc:spChg>
        <pc:spChg chg="add del mod">
          <ac:chgData name="Bénié Aimée BONI" userId="cb8fa0bd3c6537b3" providerId="LiveId" clId="{3815CACA-918D-48C6-B08B-C89A37DE779F}" dt="2024-06-28T09:20:08.465" v="3180" actId="478"/>
          <ac:spMkLst>
            <pc:docMk/>
            <pc:sldMk cId="2520838162" sldId="271"/>
            <ac:spMk id="16" creationId="{7FC48EFB-054B-9DB8-DD01-C12FD946ABBC}"/>
          </ac:spMkLst>
        </pc:spChg>
        <pc:spChg chg="add mod ord">
          <ac:chgData name="Bénié Aimée BONI" userId="cb8fa0bd3c6537b3" providerId="LiveId" clId="{3815CACA-918D-48C6-B08B-C89A37DE779F}" dt="2024-06-28T14:19:03.703" v="4333" actId="166"/>
          <ac:spMkLst>
            <pc:docMk/>
            <pc:sldMk cId="2520838162" sldId="271"/>
            <ac:spMk id="17" creationId="{F5855ACC-2019-14FE-FD77-BABFC924D62D}"/>
          </ac:spMkLst>
        </pc:spChg>
        <pc:spChg chg="add mod">
          <ac:chgData name="Bénié Aimée BONI" userId="cb8fa0bd3c6537b3" providerId="LiveId" clId="{3815CACA-918D-48C6-B08B-C89A37DE779F}" dt="2024-06-28T09:23:12.946" v="3232" actId="1076"/>
          <ac:spMkLst>
            <pc:docMk/>
            <pc:sldMk cId="2520838162" sldId="271"/>
            <ac:spMk id="20" creationId="{DA2B8BE1-EE7B-7104-8EF9-79233EFA3336}"/>
          </ac:spMkLst>
        </pc:spChg>
        <pc:spChg chg="add mod">
          <ac:chgData name="Bénié Aimée BONI" userId="cb8fa0bd3c6537b3" providerId="LiveId" clId="{3815CACA-918D-48C6-B08B-C89A37DE779F}" dt="2024-07-01T09:34:58.412" v="4488" actId="1076"/>
          <ac:spMkLst>
            <pc:docMk/>
            <pc:sldMk cId="2520838162" sldId="271"/>
            <ac:spMk id="21" creationId="{E16A02C1-E340-C3A3-A63D-45AA703644DD}"/>
          </ac:spMkLst>
        </pc:spChg>
        <pc:grpChg chg="mod">
          <ac:chgData name="Bénié Aimée BONI" userId="cb8fa0bd3c6537b3" providerId="LiveId" clId="{3815CACA-918D-48C6-B08B-C89A37DE779F}" dt="2024-06-28T09:17:35.827" v="3142" actId="14100"/>
          <ac:grpSpMkLst>
            <pc:docMk/>
            <pc:sldMk cId="2520838162" sldId="271"/>
            <ac:grpSpMk id="2" creationId="{3432472F-3A97-6E89-B82E-F6BF326B45FB}"/>
          </ac:grpSpMkLst>
        </pc:grpChg>
        <pc:picChg chg="add mod">
          <ac:chgData name="Bénié Aimée BONI" userId="cb8fa0bd3c6537b3" providerId="LiveId" clId="{3815CACA-918D-48C6-B08B-C89A37DE779F}" dt="2024-06-28T14:18:49.521" v="4332" actId="2085"/>
          <ac:picMkLst>
            <pc:docMk/>
            <pc:sldMk cId="2520838162" sldId="271"/>
            <ac:picMk id="18" creationId="{C7E219D5-406F-A912-382A-311DD7D798C2}"/>
          </ac:picMkLst>
        </pc:picChg>
        <pc:picChg chg="del">
          <ac:chgData name="Bénié Aimée BONI" userId="cb8fa0bd3c6537b3" providerId="LiveId" clId="{3815CACA-918D-48C6-B08B-C89A37DE779F}" dt="2024-06-26T19:42:37.689" v="2276" actId="478"/>
          <ac:picMkLst>
            <pc:docMk/>
            <pc:sldMk cId="2520838162" sldId="271"/>
            <ac:picMk id="5122" creationId="{61642467-9112-B4CF-F8D8-74E7894D952A}"/>
          </ac:picMkLst>
        </pc:picChg>
        <pc:picChg chg="add mod">
          <ac:chgData name="Bénié Aimée BONI" userId="cb8fa0bd3c6537b3" providerId="LiveId" clId="{3815CACA-918D-48C6-B08B-C89A37DE779F}" dt="2024-06-28T09:19:35.448" v="3174" actId="1076"/>
          <ac:picMkLst>
            <pc:docMk/>
            <pc:sldMk cId="2520838162" sldId="271"/>
            <ac:picMk id="6146" creationId="{31E2FE7A-F707-ABA2-445D-9F989F94E8C6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3T10:17:18.264" v="4931"/>
        <pc:sldMkLst>
          <pc:docMk/>
          <pc:sldMk cId="569926460" sldId="272"/>
        </pc:sldMkLst>
        <pc:spChg chg="mod">
          <ac:chgData name="Bénié Aimée BONI" userId="cb8fa0bd3c6537b3" providerId="LiveId" clId="{3815CACA-918D-48C6-B08B-C89A37DE779F}" dt="2024-06-28T09:44:27.183" v="3276" actId="1076"/>
          <ac:spMkLst>
            <pc:docMk/>
            <pc:sldMk cId="569926460" sldId="272"/>
            <ac:spMk id="8" creationId="{2C56016A-AC71-EB04-5F12-B458D9DEAE83}"/>
          </ac:spMkLst>
        </pc:spChg>
        <pc:spChg chg="add mod">
          <ac:chgData name="Bénié Aimée BONI" userId="cb8fa0bd3c6537b3" providerId="LiveId" clId="{3815CACA-918D-48C6-B08B-C89A37DE779F}" dt="2024-06-28T09:45:05.739" v="3278" actId="20577"/>
          <ac:spMkLst>
            <pc:docMk/>
            <pc:sldMk cId="569926460" sldId="272"/>
            <ac:spMk id="10" creationId="{46A47165-F41F-1075-0E6F-AC855312A841}"/>
          </ac:spMkLst>
        </pc:spChg>
        <pc:spChg chg="del">
          <ac:chgData name="Bénié Aimée BONI" userId="cb8fa0bd3c6537b3" providerId="LiveId" clId="{3815CACA-918D-48C6-B08B-C89A37DE779F}" dt="2024-07-01T09:35:13.820" v="4489" actId="478"/>
          <ac:spMkLst>
            <pc:docMk/>
            <pc:sldMk cId="569926460" sldId="272"/>
            <ac:spMk id="12" creationId="{86425DEF-A1E7-9C51-B5D9-F1A39D673E55}"/>
          </ac:spMkLst>
        </pc:spChg>
        <pc:spChg chg="add mod">
          <ac:chgData name="Bénié Aimée BONI" userId="cb8fa0bd3c6537b3" providerId="LiveId" clId="{3815CACA-918D-48C6-B08B-C89A37DE779F}" dt="2024-06-28T09:46:56.071" v="3302" actId="1076"/>
          <ac:spMkLst>
            <pc:docMk/>
            <pc:sldMk cId="569926460" sldId="272"/>
            <ac:spMk id="13" creationId="{04C63AAE-7147-B32E-512B-50FF362BEED6}"/>
          </ac:spMkLst>
        </pc:spChg>
        <pc:spChg chg="add mod">
          <ac:chgData name="Bénié Aimée BONI" userId="cb8fa0bd3c6537b3" providerId="LiveId" clId="{3815CACA-918D-48C6-B08B-C89A37DE779F}" dt="2024-06-28T14:18:01.417" v="4326" actId="1076"/>
          <ac:spMkLst>
            <pc:docMk/>
            <pc:sldMk cId="569926460" sldId="272"/>
            <ac:spMk id="14" creationId="{E9DA93C2-3A08-5339-CA36-2B001DE2A65F}"/>
          </ac:spMkLst>
        </pc:spChg>
        <pc:spChg chg="add mod">
          <ac:chgData name="Bénié Aimée BONI" userId="cb8fa0bd3c6537b3" providerId="LiveId" clId="{3815CACA-918D-48C6-B08B-C89A37DE779F}" dt="2024-07-01T09:35:16.766" v="4491" actId="1076"/>
          <ac:spMkLst>
            <pc:docMk/>
            <pc:sldMk cId="569926460" sldId="272"/>
            <ac:spMk id="15" creationId="{84BEC966-5426-8CBB-121C-5451515C2ED3}"/>
          </ac:spMkLst>
        </pc:spChg>
        <pc:picChg chg="del">
          <ac:chgData name="Bénié Aimée BONI" userId="cb8fa0bd3c6537b3" providerId="LiveId" clId="{3815CACA-918D-48C6-B08B-C89A37DE779F}" dt="2024-06-26T19:43:11.354" v="2282" actId="478"/>
          <ac:picMkLst>
            <pc:docMk/>
            <pc:sldMk cId="569926460" sldId="272"/>
            <ac:picMk id="6146" creationId="{31E2FE7A-F707-ABA2-445D-9F989F94E8C6}"/>
          </ac:picMkLst>
        </pc:picChg>
        <pc:picChg chg="add mod">
          <ac:chgData name="Bénié Aimée BONI" userId="cb8fa0bd3c6537b3" providerId="LiveId" clId="{3815CACA-918D-48C6-B08B-C89A37DE779F}" dt="2024-06-28T09:45:52.326" v="3283" actId="1076"/>
          <ac:picMkLst>
            <pc:docMk/>
            <pc:sldMk cId="569926460" sldId="272"/>
            <ac:picMk id="7170" creationId="{9463BBD2-DC52-A349-B4FD-EBCAA9C625AF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8T07:49:27.370" v="5035" actId="20577"/>
        <pc:sldMkLst>
          <pc:docMk/>
          <pc:sldMk cId="152679166" sldId="273"/>
        </pc:sldMkLst>
        <pc:spChg chg="mod">
          <ac:chgData name="Bénié Aimée BONI" userId="cb8fa0bd3c6537b3" providerId="LiveId" clId="{3815CACA-918D-48C6-B08B-C89A37DE779F}" dt="2024-06-28T10:13:00.927" v="3631" actId="1076"/>
          <ac:spMkLst>
            <pc:docMk/>
            <pc:sldMk cId="152679166" sldId="273"/>
            <ac:spMk id="6" creationId="{61DFBB61-ACCE-D159-8139-C9CB7403BA86}"/>
          </ac:spMkLst>
        </pc:spChg>
        <pc:spChg chg="mod">
          <ac:chgData name="Bénié Aimée BONI" userId="cb8fa0bd3c6537b3" providerId="LiveId" clId="{3815CACA-918D-48C6-B08B-C89A37DE779F}" dt="2024-06-28T09:53:15.989" v="3413" actId="1076"/>
          <ac:spMkLst>
            <pc:docMk/>
            <pc:sldMk cId="152679166" sldId="273"/>
            <ac:spMk id="8" creationId="{D95B2EFE-F30A-F6C1-ADBA-69101EAD4CE3}"/>
          </ac:spMkLst>
        </pc:spChg>
        <pc:spChg chg="add mod">
          <ac:chgData name="Bénié Aimée BONI" userId="cb8fa0bd3c6537b3" providerId="LiveId" clId="{3815CACA-918D-48C6-B08B-C89A37DE779F}" dt="2024-06-28T10:08:03.710" v="3572" actId="1076"/>
          <ac:spMkLst>
            <pc:docMk/>
            <pc:sldMk cId="152679166" sldId="273"/>
            <ac:spMk id="10" creationId="{45CC67BF-5C54-9312-03F5-B07862FCD1E5}"/>
          </ac:spMkLst>
        </pc:spChg>
        <pc:spChg chg="del mod">
          <ac:chgData name="Bénié Aimée BONI" userId="cb8fa0bd3c6537b3" providerId="LiveId" clId="{3815CACA-918D-48C6-B08B-C89A37DE779F}" dt="2024-07-01T10:23:56.160" v="4814" actId="478"/>
          <ac:spMkLst>
            <pc:docMk/>
            <pc:sldMk cId="152679166" sldId="273"/>
            <ac:spMk id="12" creationId="{86425DEF-A1E7-9C51-B5D9-F1A39D673E55}"/>
          </ac:spMkLst>
        </pc:spChg>
        <pc:spChg chg="add del">
          <ac:chgData name="Bénié Aimée BONI" userId="cb8fa0bd3c6537b3" providerId="LiveId" clId="{3815CACA-918D-48C6-B08B-C89A37DE779F}" dt="2024-06-28T09:51:15.417" v="3366" actId="22"/>
          <ac:spMkLst>
            <pc:docMk/>
            <pc:sldMk cId="152679166" sldId="273"/>
            <ac:spMk id="13" creationId="{9C130481-A08D-2F27-012E-DAE7B269CFA6}"/>
          </ac:spMkLst>
        </pc:spChg>
        <pc:spChg chg="add mod">
          <ac:chgData name="Bénié Aimée BONI" userId="cb8fa0bd3c6537b3" providerId="LiveId" clId="{3815CACA-918D-48C6-B08B-C89A37DE779F}" dt="2024-07-01T10:33:10.384" v="4847" actId="1076"/>
          <ac:spMkLst>
            <pc:docMk/>
            <pc:sldMk cId="152679166" sldId="273"/>
            <ac:spMk id="15" creationId="{048B8589-89D6-9572-DDC0-238477B222A4}"/>
          </ac:spMkLst>
        </pc:spChg>
        <pc:spChg chg="add mod">
          <ac:chgData name="Bénié Aimée BONI" userId="cb8fa0bd3c6537b3" providerId="LiveId" clId="{3815CACA-918D-48C6-B08B-C89A37DE779F}" dt="2024-06-28T10:08:30.903" v="3577" actId="1076"/>
          <ac:spMkLst>
            <pc:docMk/>
            <pc:sldMk cId="152679166" sldId="273"/>
            <ac:spMk id="16" creationId="{3D248034-C358-82A4-33F1-84AA2A4F08CE}"/>
          </ac:spMkLst>
        </pc:spChg>
        <pc:spChg chg="add mod">
          <ac:chgData name="Bénié Aimée BONI" userId="cb8fa0bd3c6537b3" providerId="LiveId" clId="{3815CACA-918D-48C6-B08B-C89A37DE779F}" dt="2024-07-08T07:49:27.370" v="5035" actId="20577"/>
          <ac:spMkLst>
            <pc:docMk/>
            <pc:sldMk cId="152679166" sldId="273"/>
            <ac:spMk id="17" creationId="{B73D94F6-D5E0-A568-735C-58B0220DCAC3}"/>
          </ac:spMkLst>
        </pc:spChg>
        <pc:spChg chg="add mod">
          <ac:chgData name="Bénié Aimée BONI" userId="cb8fa0bd3c6537b3" providerId="LiveId" clId="{3815CACA-918D-48C6-B08B-C89A37DE779F}" dt="2024-07-01T10:23:57.435" v="4815"/>
          <ac:spMkLst>
            <pc:docMk/>
            <pc:sldMk cId="152679166" sldId="273"/>
            <ac:spMk id="18" creationId="{1F776B3E-9A99-0217-922D-A6D1D554B981}"/>
          </ac:spMkLst>
        </pc:spChg>
        <pc:spChg chg="add mod">
          <ac:chgData name="Bénié Aimée BONI" userId="cb8fa0bd3c6537b3" providerId="LiveId" clId="{3815CACA-918D-48C6-B08B-C89A37DE779F}" dt="2024-07-01T10:27:16.778" v="4837" actId="1076"/>
          <ac:spMkLst>
            <pc:docMk/>
            <pc:sldMk cId="152679166" sldId="273"/>
            <ac:spMk id="19" creationId="{3711B382-A673-00D4-0F5A-338131943087}"/>
          </ac:spMkLst>
        </pc:spChg>
        <pc:spChg chg="add mod">
          <ac:chgData name="Bénié Aimée BONI" userId="cb8fa0bd3c6537b3" providerId="LiveId" clId="{3815CACA-918D-48C6-B08B-C89A37DE779F}" dt="2024-07-01T10:27:05.810" v="4835" actId="1076"/>
          <ac:spMkLst>
            <pc:docMk/>
            <pc:sldMk cId="152679166" sldId="273"/>
            <ac:spMk id="20" creationId="{D131185E-19F9-CE01-CA64-FC09C6FEF7D6}"/>
          </ac:spMkLst>
        </pc:spChg>
        <pc:spChg chg="add mod">
          <ac:chgData name="Bénié Aimée BONI" userId="cb8fa0bd3c6537b3" providerId="LiveId" clId="{3815CACA-918D-48C6-B08B-C89A37DE779F}" dt="2024-07-01T10:27:12.250" v="4836" actId="1076"/>
          <ac:spMkLst>
            <pc:docMk/>
            <pc:sldMk cId="152679166" sldId="273"/>
            <ac:spMk id="21" creationId="{C8628C94-65DC-9E2C-80B5-47D6552F3CAD}"/>
          </ac:spMkLst>
        </pc:spChg>
        <pc:spChg chg="add mod">
          <ac:chgData name="Bénié Aimée BONI" userId="cb8fa0bd3c6537b3" providerId="LiveId" clId="{3815CACA-918D-48C6-B08B-C89A37DE779F}" dt="2024-07-01T10:26:53.426" v="4834" actId="1076"/>
          <ac:spMkLst>
            <pc:docMk/>
            <pc:sldMk cId="152679166" sldId="273"/>
            <ac:spMk id="22" creationId="{2DFED5CE-4885-3A4C-1C41-FBDE1EDF563D}"/>
          </ac:spMkLst>
        </pc:spChg>
        <pc:picChg chg="del">
          <ac:chgData name="Bénié Aimée BONI" userId="cb8fa0bd3c6537b3" providerId="LiveId" clId="{3815CACA-918D-48C6-B08B-C89A37DE779F}" dt="2024-06-26T19:43:44.938" v="2288" actId="478"/>
          <ac:picMkLst>
            <pc:docMk/>
            <pc:sldMk cId="152679166" sldId="273"/>
            <ac:picMk id="7170" creationId="{9463BBD2-DC52-A349-B4FD-EBCAA9C625AF}"/>
          </ac:picMkLst>
        </pc:picChg>
        <pc:picChg chg="add mod">
          <ac:chgData name="Bénié Aimée BONI" userId="cb8fa0bd3c6537b3" providerId="LiveId" clId="{3815CACA-918D-48C6-B08B-C89A37DE779F}" dt="2024-07-01T10:25:31.308" v="4824" actId="1076"/>
          <ac:picMkLst>
            <pc:docMk/>
            <pc:sldMk cId="152679166" sldId="273"/>
            <ac:picMk id="8194" creationId="{529D93B6-B6D0-7265-4B05-9FBA0563987A}"/>
          </ac:picMkLst>
        </pc:picChg>
      </pc:sldChg>
      <pc:sldChg chg="delSp add del">
        <pc:chgData name="Bénié Aimée BONI" userId="cb8fa0bd3c6537b3" providerId="LiveId" clId="{3815CACA-918D-48C6-B08B-C89A37DE779F}" dt="2024-06-28T10:10:48.583" v="3592" actId="2696"/>
        <pc:sldMkLst>
          <pc:docMk/>
          <pc:sldMk cId="863525515" sldId="274"/>
        </pc:sldMkLst>
        <pc:picChg chg="del">
          <ac:chgData name="Bénié Aimée BONI" userId="cb8fa0bd3c6537b3" providerId="LiveId" clId="{3815CACA-918D-48C6-B08B-C89A37DE779F}" dt="2024-06-26T19:44:02.738" v="2293" actId="478"/>
          <ac:picMkLst>
            <pc:docMk/>
            <pc:sldMk cId="863525515" sldId="274"/>
            <ac:picMk id="8194" creationId="{529D93B6-B6D0-7265-4B05-9FBA0563987A}"/>
          </ac:picMkLst>
        </pc:picChg>
      </pc:sldChg>
      <pc:sldChg chg="addSp delSp modSp add mod ord modAnim">
        <pc:chgData name="Bénié Aimée BONI" userId="cb8fa0bd3c6537b3" providerId="LiveId" clId="{3815CACA-918D-48C6-B08B-C89A37DE779F}" dt="2024-07-08T07:50:25.329" v="5056" actId="20577"/>
        <pc:sldMkLst>
          <pc:docMk/>
          <pc:sldMk cId="2507818696" sldId="275"/>
        </pc:sldMkLst>
        <pc:spChg chg="mod">
          <ac:chgData name="Bénié Aimée BONI" userId="cb8fa0bd3c6537b3" providerId="LiveId" clId="{3815CACA-918D-48C6-B08B-C89A37DE779F}" dt="2024-06-28T10:48:31.966" v="4171" actId="404"/>
          <ac:spMkLst>
            <pc:docMk/>
            <pc:sldMk cId="2507818696" sldId="275"/>
            <ac:spMk id="7" creationId="{949F5700-02EA-0098-100D-2360037169FC}"/>
          </ac:spMkLst>
        </pc:spChg>
        <pc:spChg chg="mod">
          <ac:chgData name="Bénié Aimée BONI" userId="cb8fa0bd3c6537b3" providerId="LiveId" clId="{3815CACA-918D-48C6-B08B-C89A37DE779F}" dt="2024-06-28T10:34:42.043" v="3918" actId="1076"/>
          <ac:spMkLst>
            <pc:docMk/>
            <pc:sldMk cId="2507818696" sldId="275"/>
            <ac:spMk id="8" creationId="{D55B6095-CC0E-3E52-4D11-F8845202644D}"/>
          </ac:spMkLst>
        </pc:spChg>
        <pc:spChg chg="add mod">
          <ac:chgData name="Bénié Aimée BONI" userId="cb8fa0bd3c6537b3" providerId="LiveId" clId="{3815CACA-918D-48C6-B08B-C89A37DE779F}" dt="2024-06-28T10:49:02.330" v="4178" actId="1076"/>
          <ac:spMkLst>
            <pc:docMk/>
            <pc:sldMk cId="2507818696" sldId="275"/>
            <ac:spMk id="9" creationId="{D2FBFC1D-D683-4A1D-1455-C467A53A10C0}"/>
          </ac:spMkLst>
        </pc:spChg>
        <pc:spChg chg="add del mod">
          <ac:chgData name="Bénié Aimée BONI" userId="cb8fa0bd3c6537b3" providerId="LiveId" clId="{3815CACA-918D-48C6-B08B-C89A37DE779F}" dt="2024-06-28T10:37:16.056" v="3940" actId="21"/>
          <ac:spMkLst>
            <pc:docMk/>
            <pc:sldMk cId="2507818696" sldId="275"/>
            <ac:spMk id="11" creationId="{02B1C425-79BE-91F6-B011-C91E47FA1175}"/>
          </ac:spMkLst>
        </pc:spChg>
        <pc:spChg chg="mod">
          <ac:chgData name="Bénié Aimée BONI" userId="cb8fa0bd3c6537b3" providerId="LiveId" clId="{3815CACA-918D-48C6-B08B-C89A37DE779F}" dt="2024-06-26T19:44:56.203" v="2298" actId="20577"/>
          <ac:spMkLst>
            <pc:docMk/>
            <pc:sldMk cId="2507818696" sldId="275"/>
            <ac:spMk id="12" creationId="{86425DEF-A1E7-9C51-B5D9-F1A39D673E55}"/>
          </ac:spMkLst>
        </pc:spChg>
        <pc:spChg chg="add mod">
          <ac:chgData name="Bénié Aimée BONI" userId="cb8fa0bd3c6537b3" providerId="LiveId" clId="{3815CACA-918D-48C6-B08B-C89A37DE779F}" dt="2024-06-28T10:49:10.650" v="4179" actId="1076"/>
          <ac:spMkLst>
            <pc:docMk/>
            <pc:sldMk cId="2507818696" sldId="275"/>
            <ac:spMk id="13" creationId="{4C593E00-B5C7-7759-24F9-12E6AC7BF9DA}"/>
          </ac:spMkLst>
        </pc:spChg>
        <pc:spChg chg="add del mod">
          <ac:chgData name="Bénié Aimée BONI" userId="cb8fa0bd3c6537b3" providerId="LiveId" clId="{3815CACA-918D-48C6-B08B-C89A37DE779F}" dt="2024-06-28T10:47:27.364" v="4158" actId="21"/>
          <ac:spMkLst>
            <pc:docMk/>
            <pc:sldMk cId="2507818696" sldId="275"/>
            <ac:spMk id="14" creationId="{1DE9BDB7-3DA6-5F36-AB45-C03C132DF8E0}"/>
          </ac:spMkLst>
        </pc:spChg>
        <pc:spChg chg="add mod">
          <ac:chgData name="Bénié Aimée BONI" userId="cb8fa0bd3c6537b3" providerId="LiveId" clId="{3815CACA-918D-48C6-B08B-C89A37DE779F}" dt="2024-07-08T07:50:25.329" v="5056" actId="20577"/>
          <ac:spMkLst>
            <pc:docMk/>
            <pc:sldMk cId="2507818696" sldId="275"/>
            <ac:spMk id="16" creationId="{88839D7B-CDEF-2829-1CEE-647FAE72898C}"/>
          </ac:spMkLst>
        </pc:spChg>
        <pc:grpChg chg="mod">
          <ac:chgData name="Bénié Aimée BONI" userId="cb8fa0bd3c6537b3" providerId="LiveId" clId="{3815CACA-918D-48C6-B08B-C89A37DE779F}" dt="2024-06-28T10:48:38.440" v="4172" actId="14100"/>
          <ac:grpSpMkLst>
            <pc:docMk/>
            <pc:sldMk cId="2507818696" sldId="275"/>
            <ac:grpSpMk id="2" creationId="{3432472F-3A97-6E89-B82E-F6BF326B45FB}"/>
          </ac:grpSpMkLst>
        </pc:grpChg>
        <pc:picChg chg="add mod">
          <ac:chgData name="Bénié Aimée BONI" userId="cb8fa0bd3c6537b3" providerId="LiveId" clId="{3815CACA-918D-48C6-B08B-C89A37DE779F}" dt="2024-06-28T10:48:41.113" v="4173" actId="1076"/>
          <ac:picMkLst>
            <pc:docMk/>
            <pc:sldMk cId="2507818696" sldId="275"/>
            <ac:picMk id="17" creationId="{16F98F5A-AF02-6CD5-25AF-3CD44D25284D}"/>
          </ac:picMkLst>
        </pc:picChg>
        <pc:picChg chg="del">
          <ac:chgData name="Bénié Aimée BONI" userId="cb8fa0bd3c6537b3" providerId="LiveId" clId="{3815CACA-918D-48C6-B08B-C89A37DE779F}" dt="2024-06-26T19:44:06.277" v="2294" actId="478"/>
          <ac:picMkLst>
            <pc:docMk/>
            <pc:sldMk cId="2507818696" sldId="275"/>
            <ac:picMk id="8194" creationId="{529D93B6-B6D0-7265-4B05-9FBA0563987A}"/>
          </ac:picMkLst>
        </pc:picChg>
        <pc:picChg chg="add del mod">
          <ac:chgData name="Bénié Aimée BONI" userId="cb8fa0bd3c6537b3" providerId="LiveId" clId="{3815CACA-918D-48C6-B08B-C89A37DE779F}" dt="2024-06-28T10:47:27.364" v="4158" actId="21"/>
          <ac:picMkLst>
            <pc:docMk/>
            <pc:sldMk cId="2507818696" sldId="275"/>
            <ac:picMk id="9218" creationId="{DDEAC04B-DDF7-794A-BB70-05A0A0F8906C}"/>
          </ac:picMkLst>
        </pc:picChg>
      </pc:sldChg>
      <pc:sldChg chg="addSp delSp modSp add mod ord">
        <pc:chgData name="Bénié Aimée BONI" userId="cb8fa0bd3c6537b3" providerId="LiveId" clId="{3815CACA-918D-48C6-B08B-C89A37DE779F}" dt="2024-06-28T10:12:54.516" v="3630" actId="1076"/>
        <pc:sldMkLst>
          <pc:docMk/>
          <pc:sldMk cId="1847055018" sldId="276"/>
        </pc:sldMkLst>
        <pc:spChg chg="mod">
          <ac:chgData name="Bénié Aimée BONI" userId="cb8fa0bd3c6537b3" providerId="LiveId" clId="{3815CACA-918D-48C6-B08B-C89A37DE779F}" dt="2024-06-28T10:12:54.516" v="3630" actId="1076"/>
          <ac:spMkLst>
            <pc:docMk/>
            <pc:sldMk cId="1847055018" sldId="276"/>
            <ac:spMk id="6" creationId="{61DFBB61-ACCE-D159-8139-C9CB7403BA86}"/>
          </ac:spMkLst>
        </pc:spChg>
        <pc:spChg chg="mod">
          <ac:chgData name="Bénié Aimée BONI" userId="cb8fa0bd3c6537b3" providerId="LiveId" clId="{3815CACA-918D-48C6-B08B-C89A37DE779F}" dt="2024-06-28T09:59:06.664" v="3422" actId="404"/>
          <ac:spMkLst>
            <pc:docMk/>
            <pc:sldMk cId="1847055018" sldId="276"/>
            <ac:spMk id="7" creationId="{949F5700-02EA-0098-100D-2360037169FC}"/>
          </ac:spMkLst>
        </pc:spChg>
        <pc:spChg chg="mod">
          <ac:chgData name="Bénié Aimée BONI" userId="cb8fa0bd3c6537b3" providerId="LiveId" clId="{3815CACA-918D-48C6-B08B-C89A37DE779F}" dt="2024-06-28T09:59:03.255" v="3421" actId="1076"/>
          <ac:spMkLst>
            <pc:docMk/>
            <pc:sldMk cId="1847055018" sldId="276"/>
            <ac:spMk id="12" creationId="{86425DEF-A1E7-9C51-B5D9-F1A39D673E55}"/>
          </ac:spMkLst>
        </pc:spChg>
        <pc:spChg chg="mod">
          <ac:chgData name="Bénié Aimée BONI" userId="cb8fa0bd3c6537b3" providerId="LiveId" clId="{3815CACA-918D-48C6-B08B-C89A37DE779F}" dt="2024-06-28T10:06:54.557" v="3568" actId="1076"/>
          <ac:spMkLst>
            <pc:docMk/>
            <pc:sldMk cId="1847055018" sldId="276"/>
            <ac:spMk id="13" creationId="{8039CEFB-4EBC-7852-FCF6-9C483039DA8F}"/>
          </ac:spMkLst>
        </pc:spChg>
        <pc:spChg chg="add mod">
          <ac:chgData name="Bénié Aimée BONI" userId="cb8fa0bd3c6537b3" providerId="LiveId" clId="{3815CACA-918D-48C6-B08B-C89A37DE779F}" dt="2024-06-28T10:10:28.507" v="3589" actId="1076"/>
          <ac:spMkLst>
            <pc:docMk/>
            <pc:sldMk cId="1847055018" sldId="276"/>
            <ac:spMk id="14" creationId="{5558042A-1B78-F7FB-5387-7FAA82791133}"/>
          </ac:spMkLst>
        </pc:spChg>
        <pc:spChg chg="add del mod">
          <ac:chgData name="Bénié Aimée BONI" userId="cb8fa0bd3c6537b3" providerId="LiveId" clId="{3815CACA-918D-48C6-B08B-C89A37DE779F}" dt="2024-06-28T10:08:22.347" v="3575" actId="21"/>
          <ac:spMkLst>
            <pc:docMk/>
            <pc:sldMk cId="1847055018" sldId="276"/>
            <ac:spMk id="16" creationId="{870EF9CA-2B80-AFBB-30BA-F815D6C6C36B}"/>
          </ac:spMkLst>
        </pc:spChg>
        <pc:spChg chg="add del mod">
          <ac:chgData name="Bénié Aimée BONI" userId="cb8fa0bd3c6537b3" providerId="LiveId" clId="{3815CACA-918D-48C6-B08B-C89A37DE779F}" dt="2024-06-28T10:08:36.976" v="3578" actId="21"/>
          <ac:spMkLst>
            <pc:docMk/>
            <pc:sldMk cId="1847055018" sldId="276"/>
            <ac:spMk id="18" creationId="{2EB6BC2A-F2F1-51D7-C3FF-632584C81365}"/>
          </ac:spMkLst>
        </pc:spChg>
        <pc:spChg chg="add del mod">
          <ac:chgData name="Bénié Aimée BONI" userId="cb8fa0bd3c6537b3" providerId="LiveId" clId="{3815CACA-918D-48C6-B08B-C89A37DE779F}" dt="2024-06-28T10:10:14.516" v="3586" actId="478"/>
          <ac:spMkLst>
            <pc:docMk/>
            <pc:sldMk cId="1847055018" sldId="276"/>
            <ac:spMk id="19" creationId="{4DCBA865-6DFE-B821-49A8-10A50E873CDA}"/>
          </ac:spMkLst>
        </pc:spChg>
        <pc:grpChg chg="mod">
          <ac:chgData name="Bénié Aimée BONI" userId="cb8fa0bd3c6537b3" providerId="LiveId" clId="{3815CACA-918D-48C6-B08B-C89A37DE779F}" dt="2024-06-28T10:00:21.874" v="3445" actId="14100"/>
          <ac:grpSpMkLst>
            <pc:docMk/>
            <pc:sldMk cId="1847055018" sldId="276"/>
            <ac:grpSpMk id="2" creationId="{3432472F-3A97-6E89-B82E-F6BF326B45FB}"/>
          </ac:grpSpMkLst>
        </pc:grpChg>
        <pc:picChg chg="add mod modCrop">
          <ac:chgData name="Bénié Aimée BONI" userId="cb8fa0bd3c6537b3" providerId="LiveId" clId="{3815CACA-918D-48C6-B08B-C89A37DE779F}" dt="2024-06-28T10:10:21.957" v="3587" actId="1076"/>
          <ac:picMkLst>
            <pc:docMk/>
            <pc:sldMk cId="1847055018" sldId="276"/>
            <ac:picMk id="9" creationId="{3506AA1A-A32D-F6D4-D2C7-BBD9B514CCFC}"/>
          </ac:picMkLst>
        </pc:picChg>
        <pc:picChg chg="add mod modCrop">
          <ac:chgData name="Bénié Aimée BONI" userId="cb8fa0bd3c6537b3" providerId="LiveId" clId="{3815CACA-918D-48C6-B08B-C89A37DE779F}" dt="2024-06-28T10:10:24.724" v="3588" actId="1076"/>
          <ac:picMkLst>
            <pc:docMk/>
            <pc:sldMk cId="1847055018" sldId="276"/>
            <ac:picMk id="11" creationId="{EB78AF40-578E-66B2-165D-049C26F7FEFB}"/>
          </ac:picMkLst>
        </pc:picChg>
        <pc:picChg chg="del">
          <ac:chgData name="Bénié Aimée BONI" userId="cb8fa0bd3c6537b3" providerId="LiveId" clId="{3815CACA-918D-48C6-B08B-C89A37DE779F}" dt="2024-06-26T19:46:00.759" v="2303" actId="478"/>
          <ac:picMkLst>
            <pc:docMk/>
            <pc:sldMk cId="1847055018" sldId="276"/>
            <ac:picMk id="9218" creationId="{DDEAC04B-DDF7-794A-BB70-05A0A0F8906C}"/>
          </ac:picMkLst>
        </pc:picChg>
      </pc:sldChg>
      <pc:sldChg chg="addSp delSp modSp add mod ord modAnim">
        <pc:chgData name="Bénié Aimée BONI" userId="cb8fa0bd3c6537b3" providerId="LiveId" clId="{3815CACA-918D-48C6-B08B-C89A37DE779F}" dt="2024-07-01T10:33:57.978" v="4853"/>
        <pc:sldMkLst>
          <pc:docMk/>
          <pc:sldMk cId="3953250323" sldId="277"/>
        </pc:sldMkLst>
        <pc:spChg chg="mod">
          <ac:chgData name="Bénié Aimée BONI" userId="cb8fa0bd3c6537b3" providerId="LiveId" clId="{3815CACA-918D-48C6-B08B-C89A37DE779F}" dt="2024-06-28T10:12:48.433" v="3629" actId="1076"/>
          <ac:spMkLst>
            <pc:docMk/>
            <pc:sldMk cId="3953250323" sldId="277"/>
            <ac:spMk id="6" creationId="{61DFBB61-ACCE-D159-8139-C9CB7403BA86}"/>
          </ac:spMkLst>
        </pc:spChg>
        <pc:spChg chg="mod">
          <ac:chgData name="Bénié Aimée BONI" userId="cb8fa0bd3c6537b3" providerId="LiveId" clId="{3815CACA-918D-48C6-B08B-C89A37DE779F}" dt="2024-06-28T10:11:46.748" v="3617" actId="404"/>
          <ac:spMkLst>
            <pc:docMk/>
            <pc:sldMk cId="3953250323" sldId="277"/>
            <ac:spMk id="7" creationId="{949F5700-02EA-0098-100D-2360037169FC}"/>
          </ac:spMkLst>
        </pc:spChg>
        <pc:spChg chg="mod">
          <ac:chgData name="Bénié Aimée BONI" userId="cb8fa0bd3c6537b3" providerId="LiveId" clId="{3815CACA-918D-48C6-B08B-C89A37DE779F}" dt="2024-06-28T10:12:28.039" v="3628" actId="1076"/>
          <ac:spMkLst>
            <pc:docMk/>
            <pc:sldMk cId="3953250323" sldId="277"/>
            <ac:spMk id="8" creationId="{D0125179-A74C-2208-3F27-6E11D29AF9D3}"/>
          </ac:spMkLst>
        </pc:spChg>
        <pc:spChg chg="add mod">
          <ac:chgData name="Bénié Aimée BONI" userId="cb8fa0bd3c6537b3" providerId="LiveId" clId="{3815CACA-918D-48C6-B08B-C89A37DE779F}" dt="2024-06-28T10:29:56.005" v="3834" actId="20577"/>
          <ac:spMkLst>
            <pc:docMk/>
            <pc:sldMk cId="3953250323" sldId="277"/>
            <ac:spMk id="10" creationId="{9F4BDB9E-EC15-4361-D0AD-9C1AF9367FFC}"/>
          </ac:spMkLst>
        </pc:spChg>
        <pc:spChg chg="mod">
          <ac:chgData name="Bénié Aimée BONI" userId="cb8fa0bd3c6537b3" providerId="LiveId" clId="{3815CACA-918D-48C6-B08B-C89A37DE779F}" dt="2024-06-28T10:11:59.009" v="3619" actId="1076"/>
          <ac:spMkLst>
            <pc:docMk/>
            <pc:sldMk cId="3953250323" sldId="277"/>
            <ac:spMk id="12" creationId="{86425DEF-A1E7-9C51-B5D9-F1A39D673E55}"/>
          </ac:spMkLst>
        </pc:spChg>
        <pc:spChg chg="add del">
          <ac:chgData name="Bénié Aimée BONI" userId="cb8fa0bd3c6537b3" providerId="LiveId" clId="{3815CACA-918D-48C6-B08B-C89A37DE779F}" dt="2024-06-28T10:13:48.064" v="3633" actId="22"/>
          <ac:spMkLst>
            <pc:docMk/>
            <pc:sldMk cId="3953250323" sldId="277"/>
            <ac:spMk id="14" creationId="{A07FF9B8-20C9-345E-C1B8-6FA948E2DA7C}"/>
          </ac:spMkLst>
        </pc:spChg>
        <pc:spChg chg="add mod">
          <ac:chgData name="Bénié Aimée BONI" userId="cb8fa0bd3c6537b3" providerId="LiveId" clId="{3815CACA-918D-48C6-B08B-C89A37DE779F}" dt="2024-06-28T10:32:42.285" v="3848" actId="207"/>
          <ac:spMkLst>
            <pc:docMk/>
            <pc:sldMk cId="3953250323" sldId="277"/>
            <ac:spMk id="16" creationId="{8E007BC1-0CC0-48BF-A714-996AB196E0D0}"/>
          </ac:spMkLst>
        </pc:spChg>
        <pc:spChg chg="add mod">
          <ac:chgData name="Bénié Aimée BONI" userId="cb8fa0bd3c6537b3" providerId="LiveId" clId="{3815CACA-918D-48C6-B08B-C89A37DE779F}" dt="2024-06-28T10:32:55.579" v="3849" actId="207"/>
          <ac:spMkLst>
            <pc:docMk/>
            <pc:sldMk cId="3953250323" sldId="277"/>
            <ac:spMk id="18" creationId="{135486AA-B666-8D19-21B4-4C79364113CC}"/>
          </ac:spMkLst>
        </pc:spChg>
        <pc:spChg chg="add mod">
          <ac:chgData name="Bénié Aimée BONI" userId="cb8fa0bd3c6537b3" providerId="LiveId" clId="{3815CACA-918D-48C6-B08B-C89A37DE779F}" dt="2024-06-28T10:33:09.215" v="3850" actId="207"/>
          <ac:spMkLst>
            <pc:docMk/>
            <pc:sldMk cId="3953250323" sldId="277"/>
            <ac:spMk id="20" creationId="{1569EDE8-8FF9-AA45-BD39-A245C94844F7}"/>
          </ac:spMkLst>
        </pc:spChg>
        <pc:spChg chg="add mod">
          <ac:chgData name="Bénié Aimée BONI" userId="cb8fa0bd3c6537b3" providerId="LiveId" clId="{3815CACA-918D-48C6-B08B-C89A37DE779F}" dt="2024-06-28T10:31:45.418" v="3847" actId="403"/>
          <ac:spMkLst>
            <pc:docMk/>
            <pc:sldMk cId="3953250323" sldId="277"/>
            <ac:spMk id="22" creationId="{006A05CA-C5C7-38E7-1BA9-78BD369EBB5B}"/>
          </ac:spMkLst>
        </pc:spChg>
        <pc:grpChg chg="mod">
          <ac:chgData name="Bénié Aimée BONI" userId="cb8fa0bd3c6537b3" providerId="LiveId" clId="{3815CACA-918D-48C6-B08B-C89A37DE779F}" dt="2024-06-28T10:11:52.540" v="3618" actId="14100"/>
          <ac:grpSpMkLst>
            <pc:docMk/>
            <pc:sldMk cId="3953250323" sldId="277"/>
            <ac:grpSpMk id="2" creationId="{3432472F-3A97-6E89-B82E-F6BF326B45FB}"/>
          </ac:grpSpMkLst>
        </pc:grpChg>
        <pc:picChg chg="del">
          <ac:chgData name="Bénié Aimée BONI" userId="cb8fa0bd3c6537b3" providerId="LiveId" clId="{3815CACA-918D-48C6-B08B-C89A37DE779F}" dt="2024-06-26T19:46:47.938" v="2316" actId="478"/>
          <ac:picMkLst>
            <pc:docMk/>
            <pc:sldMk cId="3953250323" sldId="277"/>
            <ac:picMk id="9" creationId="{3506AA1A-A32D-F6D4-D2C7-BBD9B514CCFC}"/>
          </ac:picMkLst>
        </pc:picChg>
        <pc:picChg chg="del">
          <ac:chgData name="Bénié Aimée BONI" userId="cb8fa0bd3c6537b3" providerId="LiveId" clId="{3815CACA-918D-48C6-B08B-C89A37DE779F}" dt="2024-06-26T19:46:49.499" v="2317" actId="478"/>
          <ac:picMkLst>
            <pc:docMk/>
            <pc:sldMk cId="3953250323" sldId="277"/>
            <ac:picMk id="11" creationId="{EB78AF40-578E-66B2-165D-049C26F7FEFB}"/>
          </ac:picMkLst>
        </pc:picChg>
      </pc:sldChg>
      <pc:sldChg chg="addSp delSp modSp add mod modAnim">
        <pc:chgData name="Bénié Aimée BONI" userId="cb8fa0bd3c6537b3" providerId="LiveId" clId="{3815CACA-918D-48C6-B08B-C89A37DE779F}" dt="2024-07-08T07:44:44.661" v="4987" actId="20577"/>
        <pc:sldMkLst>
          <pc:docMk/>
          <pc:sldMk cId="977139233" sldId="278"/>
        </pc:sldMkLst>
        <pc:spChg chg="mod">
          <ac:chgData name="Bénié Aimée BONI" userId="cb8fa0bd3c6537b3" providerId="LiveId" clId="{3815CACA-918D-48C6-B08B-C89A37DE779F}" dt="2024-07-01T09:25:08.374" v="4347" actId="1076"/>
          <ac:spMkLst>
            <pc:docMk/>
            <pc:sldMk cId="977139233" sldId="278"/>
            <ac:spMk id="8" creationId="{985906AE-0E11-DAFB-F279-29761573DC2E}"/>
          </ac:spMkLst>
        </pc:spChg>
        <pc:spChg chg="add mod">
          <ac:chgData name="Bénié Aimée BONI" userId="cb8fa0bd3c6537b3" providerId="LiveId" clId="{3815CACA-918D-48C6-B08B-C89A37DE779F}" dt="2024-07-08T07:44:44.661" v="4987" actId="20577"/>
          <ac:spMkLst>
            <pc:docMk/>
            <pc:sldMk cId="977139233" sldId="278"/>
            <ac:spMk id="11" creationId="{CA6D05C3-0F0D-CF5B-B37B-3CAD47CB1B2A}"/>
          </ac:spMkLst>
        </pc:spChg>
        <pc:spChg chg="del mod">
          <ac:chgData name="Bénié Aimée BONI" userId="cb8fa0bd3c6537b3" providerId="LiveId" clId="{3815CACA-918D-48C6-B08B-C89A37DE779F}" dt="2024-06-27T10:21:53.038" v="2327" actId="478"/>
          <ac:spMkLst>
            <pc:docMk/>
            <pc:sldMk cId="977139233" sldId="278"/>
            <ac:spMk id="12" creationId="{5E50E0AE-C626-6E9F-36CB-A9AB595EE9C4}"/>
          </ac:spMkLst>
        </pc:spChg>
        <pc:spChg chg="del">
          <ac:chgData name="Bénié Aimée BONI" userId="cb8fa0bd3c6537b3" providerId="LiveId" clId="{3815CACA-918D-48C6-B08B-C89A37DE779F}" dt="2024-06-27T10:23:12.640" v="2363" actId="478"/>
          <ac:spMkLst>
            <pc:docMk/>
            <pc:sldMk cId="977139233" sldId="278"/>
            <ac:spMk id="15" creationId="{D33D731D-5A0D-94CF-92B7-FAC1DA7BDD05}"/>
          </ac:spMkLst>
        </pc:spChg>
        <pc:spChg chg="mod">
          <ac:chgData name="Bénié Aimée BONI" userId="cb8fa0bd3c6537b3" providerId="LiveId" clId="{3815CACA-918D-48C6-B08B-C89A37DE779F}" dt="2024-06-28T07:39:55.859" v="2546" actId="403"/>
          <ac:spMkLst>
            <pc:docMk/>
            <pc:sldMk cId="977139233" sldId="278"/>
            <ac:spMk id="16" creationId="{72DEF9FB-A382-A6E4-37C2-6B8D51EDDC5C}"/>
          </ac:spMkLst>
        </pc:spChg>
        <pc:spChg chg="del">
          <ac:chgData name="Bénié Aimée BONI" userId="cb8fa0bd3c6537b3" providerId="LiveId" clId="{3815CACA-918D-48C6-B08B-C89A37DE779F}" dt="2024-06-27T10:21:56.332" v="2328" actId="478"/>
          <ac:spMkLst>
            <pc:docMk/>
            <pc:sldMk cId="977139233" sldId="278"/>
            <ac:spMk id="18" creationId="{33A6232B-F93F-8FD9-FF57-FC24573BCE5D}"/>
          </ac:spMkLst>
        </pc:spChg>
        <pc:spChg chg="add mod">
          <ac:chgData name="Bénié Aimée BONI" userId="cb8fa0bd3c6537b3" providerId="LiveId" clId="{3815CACA-918D-48C6-B08B-C89A37DE779F}" dt="2024-07-02T07:52:37.262" v="4881" actId="123"/>
          <ac:spMkLst>
            <pc:docMk/>
            <pc:sldMk cId="977139233" sldId="278"/>
            <ac:spMk id="20" creationId="{FA139167-12A5-D03F-D58D-D3F37A1844C2}"/>
          </ac:spMkLst>
        </pc:spChg>
        <pc:picChg chg="add del mod">
          <ac:chgData name="Bénié Aimée BONI" userId="cb8fa0bd3c6537b3" providerId="LiveId" clId="{3815CACA-918D-48C6-B08B-C89A37DE779F}" dt="2024-06-27T10:33:49.985" v="2509" actId="478"/>
          <ac:picMkLst>
            <pc:docMk/>
            <pc:sldMk cId="977139233" sldId="278"/>
            <ac:picMk id="9" creationId="{521F10C0-2D7D-7BEF-CC43-059487B13826}"/>
          </ac:picMkLst>
        </pc:picChg>
        <pc:picChg chg="add mod">
          <ac:chgData name="Bénié Aimée BONI" userId="cb8fa0bd3c6537b3" providerId="LiveId" clId="{3815CACA-918D-48C6-B08B-C89A37DE779F}" dt="2024-06-28T07:40:05.126" v="2547" actId="1076"/>
          <ac:picMkLst>
            <pc:docMk/>
            <pc:sldMk cId="977139233" sldId="278"/>
            <ac:picMk id="14" creationId="{3E17E3C2-6298-8DCF-AA8D-A470F64736CF}"/>
          </ac:picMkLst>
        </pc:picChg>
        <pc:picChg chg="del">
          <ac:chgData name="Bénié Aimée BONI" userId="cb8fa0bd3c6537b3" providerId="LiveId" clId="{3815CACA-918D-48C6-B08B-C89A37DE779F}" dt="2024-06-27T10:21:45.387" v="2325" actId="478"/>
          <ac:picMkLst>
            <pc:docMk/>
            <pc:sldMk cId="977139233" sldId="278"/>
            <ac:picMk id="17" creationId="{521F10C0-2D7D-7BEF-CC43-059487B138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BF55-1693-4CE7-A876-7D3C6D279FEB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7BFB3-CC8D-4C56-84E8-A3E51DD4F5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9E2CD-CB5C-912B-45C4-4E53D345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4F9FA1-ECA8-4361-747C-B67C5561C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17F28-6075-8319-6726-5ED7E9EC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FE19-A977-4D34-A4EF-9DBF2C8C93A6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4482C-9CD8-5E13-F33A-8BB777A3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1F2E7-7FF7-F23D-807F-20C667E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0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B97DF-E4CC-9315-F770-2C1A3AA2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C75E3-3679-815D-3014-A27786E23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16D4B-A1BE-421A-994E-29EBF01C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76-D0D8-43F4-92D1-085CF26A2780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EFF2-D5D5-FBC4-4D9E-C4CF738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9E47A-0E15-B3F6-3AB4-42F1DB52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6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A2114-76F6-CFC2-5B19-DAAFB531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85A243-3DE5-8927-D662-274F8B32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143BC-7E33-7E89-80D8-3BA09693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0E48-34C2-4440-9630-CAEB5771997A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A545D-C67F-47FE-7058-D0750AA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A1933-480A-F2E3-A6CD-4990F41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12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23F46-22EF-153F-B1BA-FBCD0DA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0AB06-6C71-C869-AFFC-69339D5C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12B5F-9667-E0EF-19FA-369872E7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B5E1-6205-4ADD-A949-662F7E8FC833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181A1-1F46-185C-BEE5-6A1D2AFE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6EC64-F5AC-2A9C-141C-8E4C3FD8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2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C29BF-3748-EF64-C4C4-FD49500C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53F0D-CCCC-5AAB-CE86-EF96D553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6871F-962D-5873-21AF-0CCC5BD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F207-DF59-4109-AAB0-FAF281C49E8E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C71DF-3A6D-5975-B2B1-143CABE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15EF-40B8-DD04-B682-B7EE98A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60444-3897-C120-1A1F-0E84124F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C7EC5-B8A6-10F7-A9A2-3C09BCD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EC88AC-D51C-C372-B5F2-F15DC800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22C757-2BBB-4382-9F23-567ACAF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8FA2-CFF0-4B27-BF62-913AF3930816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0D7482-1F36-E441-2230-9729766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29581-D41C-5452-11BD-5C7D44B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7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9BE73-9456-9D1B-09C9-5880B8BA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A696C-FEE9-EA1B-21D5-6C5FE478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D91B1A-6B74-6A15-4120-48D3D741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5A76B1-BD4C-DF3D-4950-5016250DD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87CE8F-4D37-F963-AA3B-C5DDA493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A349F7-850A-B79F-C0AE-E0BA3A3A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B6C-8A02-425B-BC39-F32042F092B9}" type="datetime1">
              <a:rPr lang="fr-FR" smtClean="0"/>
              <a:t>05/07/2024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64C60D-A4C8-9E71-88E0-EC75D58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706A05-40B9-6F32-EBF6-61604358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8B13A-CAFE-8058-157A-A8BE80ED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C69B38-C306-4AA8-18F5-4790ECE6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EBF2-30CF-4E4F-877E-8E61F2654C9D}" type="datetime1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BC4DD7-7008-D5C7-E58A-4BA42EB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6F04DE-72FC-2212-B13E-6EEA9E34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0DB9C1-7DAC-2395-ADA0-9BB89863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5B49-0D08-40A5-BE7E-5785115C5162}" type="datetime1">
              <a:rPr lang="fr-FR" smtClean="0"/>
              <a:t>05/07/2024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E928D-68D9-4457-08DE-8EE2C2A6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C8E066-3768-7269-069A-BD0F1F12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8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BDAAF-E9ED-EE6C-9D94-5846CCDE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F90C6-182C-3CFB-5215-09BC03F3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A4561F-AF23-D126-9577-6C2A94CB3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B0279-5D7F-CA5E-D4FA-FE582302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6B62-0064-4DFA-B879-A29435EF2B13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401FD-3CC6-C053-CBA4-CB3F600A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FF7F35-194C-5127-1C6D-1206C7D3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75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2E8EB-6138-0E3F-2DFA-B850EFDA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953744-C65D-6CEA-0522-CB0A5375B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6D1EF3-529C-E70B-F5CF-E0E1BD8A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369F84-200B-FC2D-4E91-712A8EE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1BA0-1B13-45A6-A8B6-7E83DC2CBED9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2D57D-1F5C-45A0-AA8D-B1AEE13B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99544-E796-B136-89F5-00CEBBD1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870B43-85AE-ADB2-34E9-583C921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CF634-EE91-1B93-8CDC-672E534E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F3CCB-EFBC-C383-080B-2E85F3177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E5F53-4485-42DD-97DB-47F8B7350F78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CFC23-9C90-330F-A73F-D3A3393E1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084F1-83B9-3436-C7F9-4CA362FD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E0751-183C-43CC-90B7-4438B2C95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CCF71E8-46FF-3AD2-20BD-851DC351F0FD}"/>
              </a:ext>
            </a:extLst>
          </p:cNvPr>
          <p:cNvGrpSpPr/>
          <p:nvPr/>
        </p:nvGrpSpPr>
        <p:grpSpPr>
          <a:xfrm>
            <a:off x="-2336453" y="-26021"/>
            <a:ext cx="4848560" cy="6875347"/>
            <a:chOff x="5447675" y="228162"/>
            <a:chExt cx="4848560" cy="6875347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F02455A-09C3-D8BD-64B3-FAE89E894AED}"/>
                </a:ext>
              </a:extLst>
            </p:cNvPr>
            <p:cNvGrpSpPr/>
            <p:nvPr/>
          </p:nvGrpSpPr>
          <p:grpSpPr>
            <a:xfrm>
              <a:off x="5447675" y="245509"/>
              <a:ext cx="3934159" cy="6858000"/>
              <a:chOff x="7945835" y="90324"/>
              <a:chExt cx="4201940" cy="6858000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2E3B9D-3C06-C8E9-7B77-7C9D6FB6C5E3}"/>
                  </a:ext>
                </a:extLst>
              </p:cNvPr>
              <p:cNvSpPr/>
              <p:nvPr/>
            </p:nvSpPr>
            <p:spPr>
              <a:xfrm>
                <a:off x="7945835" y="90324"/>
                <a:ext cx="42019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055DD5-311B-0424-28A6-407298DE380E}"/>
                  </a:ext>
                </a:extLst>
              </p:cNvPr>
              <p:cNvSpPr txBox="1"/>
              <p:nvPr/>
            </p:nvSpPr>
            <p:spPr>
              <a:xfrm>
                <a:off x="9313690" y="130654"/>
                <a:ext cx="207492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III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8AA983E-86BA-DAB9-B528-0989EAF68237}"/>
                  </a:ext>
                </a:extLst>
              </p:cNvPr>
              <p:cNvSpPr txBox="1"/>
              <p:nvPr/>
            </p:nvSpPr>
            <p:spPr>
              <a:xfrm>
                <a:off x="8399435" y="2973667"/>
                <a:ext cx="3607200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CONCLUSION</a:t>
                </a:r>
              </a:p>
            </p:txBody>
          </p:sp>
        </p:grpSp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15512DF9-F98C-322A-E112-29D94AD9DB58}"/>
                </a:ext>
              </a:extLst>
            </p:cNvPr>
            <p:cNvSpPr/>
            <p:nvPr/>
          </p:nvSpPr>
          <p:spPr>
            <a:xfrm rot="5400000" flipH="1">
              <a:off x="8893591" y="716405"/>
              <a:ext cx="1890887" cy="914401"/>
            </a:xfrm>
            <a:prstGeom prst="triangle">
              <a:avLst>
                <a:gd name="adj" fmla="val 48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C5CDB48-C5A6-D52A-CC17-D58D39EF69DC}"/>
              </a:ext>
            </a:extLst>
          </p:cNvPr>
          <p:cNvGrpSpPr/>
          <p:nvPr/>
        </p:nvGrpSpPr>
        <p:grpSpPr>
          <a:xfrm>
            <a:off x="-3022051" y="8674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55407C7-F2D6-D7FD-D33B-C3D078793AE9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85F7E6-ACC8-CAB3-2E0F-040B31A64E3B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23C86D-A857-53C2-F79A-9ECF25FD8AC9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4F68E5-1FAF-E17E-407A-680409187B90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4EEF286B-AB39-60F9-879D-15871A916B9A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C913841-5C8E-1661-C6BC-F86DBE8480E0}"/>
              </a:ext>
            </a:extLst>
          </p:cNvPr>
          <p:cNvGrpSpPr/>
          <p:nvPr/>
        </p:nvGrpSpPr>
        <p:grpSpPr>
          <a:xfrm>
            <a:off x="-3558204" y="0"/>
            <a:ext cx="5053021" cy="6858000"/>
            <a:chOff x="0" y="0"/>
            <a:chExt cx="5053021" cy="6858000"/>
          </a:xfrm>
          <a:solidFill>
            <a:schemeClr val="accent5">
              <a:lumMod val="50000"/>
            </a:schemeClr>
          </a:solidFill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46026DB-35B7-741E-295A-FF1E59F4C610}"/>
                </a:ext>
              </a:extLst>
            </p:cNvPr>
            <p:cNvGrpSpPr/>
            <p:nvPr/>
          </p:nvGrpSpPr>
          <p:grpSpPr>
            <a:xfrm>
              <a:off x="0" y="0"/>
              <a:ext cx="4139999" cy="6858000"/>
              <a:chOff x="0" y="0"/>
              <a:chExt cx="4140000" cy="6858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92A644-A8F9-A3FE-207B-7F42D9F7026B}"/>
                  </a:ext>
                </a:extLst>
              </p:cNvPr>
              <p:cNvSpPr/>
              <p:nvPr/>
            </p:nvSpPr>
            <p:spPr>
              <a:xfrm>
                <a:off x="0" y="0"/>
                <a:ext cx="41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F55A0A6-ADAD-9AA5-340F-AF1400BC6D6D}"/>
                  </a:ext>
                </a:extLst>
              </p:cNvPr>
              <p:cNvSpPr txBox="1"/>
              <p:nvPr/>
            </p:nvSpPr>
            <p:spPr>
              <a:xfrm>
                <a:off x="1589349" y="25700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4E858F5-28BF-9825-03C8-D60EA841C910}"/>
                  </a:ext>
                </a:extLst>
              </p:cNvPr>
              <p:cNvSpPr txBox="1"/>
              <p:nvPr/>
            </p:nvSpPr>
            <p:spPr>
              <a:xfrm>
                <a:off x="485375" y="2251358"/>
                <a:ext cx="3109879" cy="20621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IMPORTATION  ET NETTOYAGE DES DONNÉES</a:t>
                </a:r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A836FE70-ACA7-FF29-C411-A5059B9D5807}"/>
                </a:ext>
              </a:extLst>
            </p:cNvPr>
            <p:cNvSpPr/>
            <p:nvPr/>
          </p:nvSpPr>
          <p:spPr>
            <a:xfrm rot="5400000">
              <a:off x="3691370" y="757400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C8926CA9-25FF-41DA-FEAE-8C234CE420F7}"/>
              </a:ext>
            </a:extLst>
          </p:cNvPr>
          <p:cNvSpPr txBox="1">
            <a:spLocks/>
          </p:cNvSpPr>
          <p:nvPr/>
        </p:nvSpPr>
        <p:spPr>
          <a:xfrm>
            <a:off x="4843406" y="1207669"/>
            <a:ext cx="4650901" cy="47437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fr-FR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fr-FR" sz="60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Projet 9</a:t>
            </a:r>
            <a:b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</a:br>
            <a: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Produire une étude de marché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368270-B432-09CD-1F7D-E2D9EB88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68343" y="310148"/>
            <a:ext cx="2094229" cy="92568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386FD54-872B-0950-129D-B7A540DAE6AB}"/>
              </a:ext>
            </a:extLst>
          </p:cNvPr>
          <p:cNvCxnSpPr>
            <a:cxnSpLocks/>
          </p:cNvCxnSpPr>
          <p:nvPr/>
        </p:nvCxnSpPr>
        <p:spPr>
          <a:xfrm>
            <a:off x="5794449" y="2606188"/>
            <a:ext cx="2462646" cy="0"/>
          </a:xfrm>
          <a:prstGeom prst="line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BE5AAA0-AB17-CB45-5AFE-9461BEA050A8}"/>
              </a:ext>
            </a:extLst>
          </p:cNvPr>
          <p:cNvSpPr txBox="1"/>
          <p:nvPr/>
        </p:nvSpPr>
        <p:spPr>
          <a:xfrm>
            <a:off x="9494307" y="6366727"/>
            <a:ext cx="2753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udy Old Style" panose="02020502050305020303" pitchFamily="18" charset="0"/>
              </a:rPr>
              <a:t>Bénié Aimée BONI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B9D69C-A034-49BE-AFDA-CF13CA6FA510}"/>
              </a:ext>
            </a:extLst>
          </p:cNvPr>
          <p:cNvSpPr txBox="1"/>
          <p:nvPr/>
        </p:nvSpPr>
        <p:spPr>
          <a:xfrm>
            <a:off x="1654101" y="6453089"/>
            <a:ext cx="2753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udy Old Style" panose="02020502050305020303" pitchFamily="18" charset="0"/>
              </a:rPr>
              <a:t>06/2024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6E4B322-14A1-46D8-DB60-673D4CDC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62701" y="492659"/>
            <a:ext cx="2460444" cy="9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1" y="0"/>
            <a:ext cx="4441370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1" cy="18158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642467-9112-B4CF-F8D8-74E7894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63" y="1461838"/>
            <a:ext cx="4680000" cy="36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1D6FEA8-59DD-EF82-CC52-13F0D01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10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5092D5-BB14-253E-E2A6-B1B187217A68}"/>
              </a:ext>
            </a:extLst>
          </p:cNvPr>
          <p:cNvSpPr txBox="1"/>
          <p:nvPr/>
        </p:nvSpPr>
        <p:spPr>
          <a:xfrm>
            <a:off x="4036305" y="5311339"/>
            <a:ext cx="792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Goudy Old Style" panose="02020502050305020303" pitchFamily="18" charset="0"/>
              </a:rPr>
              <a:t>La méthode du coude est une technique populaire pour déterminer le nombre optimal de clusters dans le K_Means.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2E81C-301E-4009-D2A1-3AACBD55F9B7}"/>
              </a:ext>
            </a:extLst>
          </p:cNvPr>
          <p:cNvSpPr txBox="1"/>
          <p:nvPr/>
        </p:nvSpPr>
        <p:spPr>
          <a:xfrm>
            <a:off x="5132719" y="507109"/>
            <a:ext cx="59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Méthode de K_Means </a:t>
            </a:r>
            <a:r>
              <a:rPr lang="fr-FR" sz="2000" b="1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: </a:t>
            </a:r>
            <a:r>
              <a:rPr lang="fr-FR" sz="2000">
                <a:latin typeface="Goudy Old Style" panose="02020502050305020303" pitchFamily="18" charset="0"/>
              </a:rPr>
              <a:t>L’ objectif </a:t>
            </a:r>
            <a:r>
              <a:rPr lang="fr-FR" sz="2000" dirty="0">
                <a:latin typeface="Goudy Old Style" panose="02020502050305020303" pitchFamily="18" charset="0"/>
              </a:rPr>
              <a:t>est de trouver le nombre de clusters qui minimise </a:t>
            </a:r>
            <a:r>
              <a:rPr lang="fr-FR" sz="2000">
                <a:latin typeface="Goudy Old Style" panose="02020502050305020303" pitchFamily="18" charset="0"/>
              </a:rPr>
              <a:t>l'inertie intra-cluster.</a:t>
            </a:r>
            <a:endParaRPr lang="fr-FR" sz="2000" b="1" dirty="0">
              <a:solidFill>
                <a:schemeClr val="accent2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E89F03F-367E-0C0C-8CD6-AA55AEF7FA7D}"/>
              </a:ext>
            </a:extLst>
          </p:cNvPr>
          <p:cNvSpPr/>
          <p:nvPr/>
        </p:nvSpPr>
        <p:spPr>
          <a:xfrm>
            <a:off x="6585019" y="2663411"/>
            <a:ext cx="217715" cy="136697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6D45AE-B95D-7E36-19B6-CB68FEE1C1B1}"/>
              </a:ext>
            </a:extLst>
          </p:cNvPr>
          <p:cNvSpPr txBox="1"/>
          <p:nvPr/>
        </p:nvSpPr>
        <p:spPr>
          <a:xfrm>
            <a:off x="9612086" y="3676442"/>
            <a:ext cx="2579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dirty="0">
                <a:latin typeface="Goudy Old Style" panose="02020502050305020303" pitchFamily="18" charset="0"/>
              </a:rPr>
              <a:t>4 clusters selon le graphe du coude.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9FF63FB-9007-C382-950F-6AD0CECA635F}"/>
              </a:ext>
            </a:extLst>
          </p:cNvPr>
          <p:cNvSpPr txBox="1"/>
          <p:nvPr/>
        </p:nvSpPr>
        <p:spPr>
          <a:xfrm>
            <a:off x="0" y="4476604"/>
            <a:ext cx="359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Clustering</a:t>
            </a:r>
          </a:p>
        </p:txBody>
      </p:sp>
    </p:spTree>
    <p:extLst>
      <p:ext uri="{BB962C8B-B14F-4D97-AF65-F5344CB8AC3E}">
        <p14:creationId xmlns:p14="http://schemas.microsoft.com/office/powerpoint/2010/main" val="4159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1" y="0"/>
            <a:ext cx="4680000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E2FE7A-F707-ABA2-445D-9F989F94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93" y="2085512"/>
            <a:ext cx="4680000" cy="29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6BE9A0-DC1B-41AE-DE6D-07A7273F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11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710D02-FF01-ED68-1FFA-F706AA0EC1F8}"/>
              </a:ext>
            </a:extLst>
          </p:cNvPr>
          <p:cNvSpPr txBox="1"/>
          <p:nvPr/>
        </p:nvSpPr>
        <p:spPr>
          <a:xfrm>
            <a:off x="4963886" y="3603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</a:rPr>
              <a:t>Pour juger un bon clustering il existe plusieurs "scores "comme: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EF003-B4F4-AED5-843B-9924C50C65A2}"/>
              </a:ext>
            </a:extLst>
          </p:cNvPr>
          <p:cNvSpPr txBox="1"/>
          <p:nvPr/>
        </p:nvSpPr>
        <p:spPr>
          <a:xfrm>
            <a:off x="4963886" y="10682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Silhouette Score : </a:t>
            </a:r>
            <a:r>
              <a:rPr lang="fr-FR" sz="2000" dirty="0">
                <a:latin typeface="Goudy Old Style" panose="02020502050305020303" pitchFamily="18" charset="0"/>
              </a:rPr>
              <a:t>prend en compte l'appartenance de chaque individu au plus proche cluster.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7E219D5-406F-A912-382A-311DD7D7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61586">
            <a:off x="6672215" y="2347603"/>
            <a:ext cx="388361" cy="899978"/>
          </a:xfrm>
          <a:prstGeom prst="rect">
            <a:avLst/>
          </a:prstGeom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A2B8BE1-EE7B-7104-8EF9-79233EFA3336}"/>
              </a:ext>
            </a:extLst>
          </p:cNvPr>
          <p:cNvSpPr txBox="1"/>
          <p:nvPr/>
        </p:nvSpPr>
        <p:spPr>
          <a:xfrm>
            <a:off x="4335236" y="5338228"/>
            <a:ext cx="7353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Goudy Old Style" panose="02020502050305020303" pitchFamily="18" charset="0"/>
              </a:rPr>
              <a:t>Il faut privilégier 2 ou 3 clusters. Les valeurs pour lesquelles le coefficient de silhouette est plus élevé. 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F5855ACC-2019-14FE-FD77-BABFC924D62D}"/>
              </a:ext>
            </a:extLst>
          </p:cNvPr>
          <p:cNvSpPr/>
          <p:nvPr/>
        </p:nvSpPr>
        <p:spPr>
          <a:xfrm rot="5985262">
            <a:off x="6529281" y="1826060"/>
            <a:ext cx="257472" cy="113382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6A02C1-E340-C3A3-A63D-45AA703644DD}"/>
              </a:ext>
            </a:extLst>
          </p:cNvPr>
          <p:cNvSpPr txBox="1"/>
          <p:nvPr/>
        </p:nvSpPr>
        <p:spPr>
          <a:xfrm>
            <a:off x="132995" y="4400362"/>
            <a:ext cx="359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Clustering</a:t>
            </a:r>
          </a:p>
        </p:txBody>
      </p:sp>
    </p:spTree>
    <p:extLst>
      <p:ext uri="{BB962C8B-B14F-4D97-AF65-F5344CB8AC3E}">
        <p14:creationId xmlns:p14="http://schemas.microsoft.com/office/powerpoint/2010/main" val="2520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63BBD2-DC52-A349-B4FD-EBCAA9C6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88" y="1532748"/>
            <a:ext cx="4680000" cy="36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C56016A-AC71-EB04-5F12-B458D9DE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12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A47165-F41F-1075-0E6F-AC855312A841}"/>
              </a:ext>
            </a:extLst>
          </p:cNvPr>
          <p:cNvSpPr txBox="1"/>
          <p:nvPr/>
        </p:nvSpPr>
        <p:spPr>
          <a:xfrm>
            <a:off x="5159828" y="7466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Indice de Davies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Bouldin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 :</a:t>
            </a:r>
            <a:r>
              <a:rPr lang="fr-FR" sz="2000" dirty="0">
                <a:latin typeface="Goudy Old Style" panose="02020502050305020303" pitchFamily="18" charset="0"/>
              </a:rPr>
              <a:t> prend en compte la variance </a:t>
            </a:r>
            <a:r>
              <a:rPr lang="fr-FR" sz="2000" dirty="0" err="1">
                <a:latin typeface="Goudy Old Style" panose="02020502050305020303" pitchFamily="18" charset="0"/>
              </a:rPr>
              <a:t>intra-classe</a:t>
            </a:r>
            <a:r>
              <a:rPr lang="fr-FR" sz="2000" dirty="0">
                <a:latin typeface="Goudy Old Style" panose="02020502050305020303" pitchFamily="18" charset="0"/>
              </a:rPr>
              <a:t> et </a:t>
            </a:r>
            <a:r>
              <a:rPr lang="fr-FR" sz="2000" dirty="0" err="1">
                <a:latin typeface="Goudy Old Style" panose="02020502050305020303" pitchFamily="18" charset="0"/>
              </a:rPr>
              <a:t>inter-classe</a:t>
            </a:r>
            <a:r>
              <a:rPr lang="fr-FR" sz="2000" dirty="0">
                <a:latin typeface="Goudy Old Style" panose="02020502050305020303" pitchFamily="18" charset="0"/>
              </a:rPr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C63AAE-7147-B32E-512B-50FF362BEED6}"/>
              </a:ext>
            </a:extLst>
          </p:cNvPr>
          <p:cNvSpPr txBox="1"/>
          <p:nvPr/>
        </p:nvSpPr>
        <p:spPr>
          <a:xfrm>
            <a:off x="4465294" y="5217353"/>
            <a:ext cx="74014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</a:rPr>
              <a:t>Un indice de Davies </a:t>
            </a:r>
            <a:r>
              <a:rPr lang="fr-FR" sz="2000" dirty="0" err="1">
                <a:latin typeface="Goudy Old Style" panose="02020502050305020303" pitchFamily="18" charset="0"/>
              </a:rPr>
              <a:t>Bouldin</a:t>
            </a:r>
            <a:r>
              <a:rPr lang="fr-FR" sz="2000" dirty="0">
                <a:latin typeface="Goudy Old Style" panose="02020502050305020303" pitchFamily="18" charset="0"/>
              </a:rPr>
              <a:t> plus faible indique une meilleure séparation des clusters et une compacité des clusters plus élevée. Selon ce graphique, le nombre optimal de cluster est de 4. 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E9DA93C2-3A08-5339-CA36-2B001DE2A65F}"/>
              </a:ext>
            </a:extLst>
          </p:cNvPr>
          <p:cNvSpPr/>
          <p:nvPr/>
        </p:nvSpPr>
        <p:spPr>
          <a:xfrm>
            <a:off x="6934200" y="2912343"/>
            <a:ext cx="217715" cy="136697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BEC966-5426-8CBB-121C-5451515C2ED3}"/>
              </a:ext>
            </a:extLst>
          </p:cNvPr>
          <p:cNvSpPr txBox="1"/>
          <p:nvPr/>
        </p:nvSpPr>
        <p:spPr>
          <a:xfrm>
            <a:off x="187374" y="4367747"/>
            <a:ext cx="359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Clustering</a:t>
            </a:r>
          </a:p>
        </p:txBody>
      </p:sp>
    </p:spTree>
    <p:extLst>
      <p:ext uri="{BB962C8B-B14F-4D97-AF65-F5344CB8AC3E}">
        <p14:creationId xmlns:p14="http://schemas.microsoft.com/office/powerpoint/2010/main" val="5699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430602" y="10408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529D93B6-B6D0-7265-4B05-9FBA0563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45" y="625868"/>
            <a:ext cx="64389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95B2EFE-F30A-F6C1-ADBA-69101EAD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13</a:t>
            </a:fld>
            <a:endParaRPr lang="fr-FR" sz="2000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CC67BF-5C54-9312-03F5-B07862FCD1E5}"/>
              </a:ext>
            </a:extLst>
          </p:cNvPr>
          <p:cNvSpPr txBox="1"/>
          <p:nvPr/>
        </p:nvSpPr>
        <p:spPr>
          <a:xfrm>
            <a:off x="5355893" y="1654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Visualisation des  4 clusters avec leur centroïde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8B8589-89D6-9572-DDC0-238477B222A4}"/>
              </a:ext>
            </a:extLst>
          </p:cNvPr>
          <p:cNvSpPr txBox="1"/>
          <p:nvPr/>
        </p:nvSpPr>
        <p:spPr>
          <a:xfrm>
            <a:off x="4996545" y="4095612"/>
            <a:ext cx="6879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 C</a:t>
            </a:r>
            <a:r>
              <a:rPr lang="fr-FR" sz="2000" dirty="0">
                <a:latin typeface="Goudy Old Style" panose="02020502050305020303" pitchFamily="18" charset="0"/>
              </a:rPr>
              <a:t>entroïde :  centre de gravité du cluster. C’est en fait l’individu théorique moyen du cluster. Nos centroïdes sont bien espacés.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248034-C358-82A4-33F1-84AA2A4F08CE}"/>
              </a:ext>
            </a:extLst>
          </p:cNvPr>
          <p:cNvSpPr txBox="1"/>
          <p:nvPr/>
        </p:nvSpPr>
        <p:spPr>
          <a:xfrm>
            <a:off x="5012993" y="4890071"/>
            <a:ext cx="3408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</a:rPr>
              <a:t>Nombre de pays par cluster :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3D94F6-D5E0-A568-735C-58B0220DCAC3}"/>
              </a:ext>
            </a:extLst>
          </p:cNvPr>
          <p:cNvSpPr txBox="1"/>
          <p:nvPr/>
        </p:nvSpPr>
        <p:spPr>
          <a:xfrm>
            <a:off x="8357636" y="4878909"/>
            <a:ext cx="3077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</a:rPr>
              <a:t>-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1 </a:t>
            </a:r>
            <a:r>
              <a:rPr lang="fr-FR" sz="2000" dirty="0">
                <a:latin typeface="Goudy Old Style" panose="02020502050305020303" pitchFamily="18" charset="0"/>
              </a:rPr>
              <a:t>: 14 pays</a:t>
            </a:r>
          </a:p>
          <a:p>
            <a:r>
              <a:rPr lang="fr-FR" sz="2000" dirty="0">
                <a:latin typeface="Goudy Old Style" panose="02020502050305020303" pitchFamily="18" charset="0"/>
              </a:rPr>
              <a:t>-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2 </a:t>
            </a:r>
            <a:r>
              <a:rPr lang="fr-FR" sz="2000" dirty="0">
                <a:latin typeface="Goudy Old Style" panose="02020502050305020303" pitchFamily="18" charset="0"/>
              </a:rPr>
              <a:t>: 11 pays</a:t>
            </a:r>
          </a:p>
          <a:p>
            <a:r>
              <a:rPr lang="fr-FR" sz="2000" dirty="0">
                <a:latin typeface="Goudy Old Style" panose="02020502050305020303" pitchFamily="18" charset="0"/>
              </a:rPr>
              <a:t>-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3 </a:t>
            </a:r>
            <a:r>
              <a:rPr lang="fr-FR" sz="2000" dirty="0">
                <a:latin typeface="Goudy Old Style" panose="02020502050305020303" pitchFamily="18" charset="0"/>
              </a:rPr>
              <a:t>: 74 pays</a:t>
            </a:r>
          </a:p>
          <a:p>
            <a:r>
              <a:rPr lang="fr-FR" sz="2000" dirty="0">
                <a:latin typeface="Goudy Old Style" panose="02020502050305020303" pitchFamily="18" charset="0"/>
              </a:rPr>
              <a:t>-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4 </a:t>
            </a:r>
            <a:r>
              <a:rPr lang="fr-FR" sz="2000" dirty="0">
                <a:latin typeface="Goudy Old Style" panose="02020502050305020303" pitchFamily="18" charset="0"/>
              </a:rPr>
              <a:t>: 66 pays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776B3E-9A99-0217-922D-A6D1D554B981}"/>
              </a:ext>
            </a:extLst>
          </p:cNvPr>
          <p:cNvSpPr txBox="1"/>
          <p:nvPr/>
        </p:nvSpPr>
        <p:spPr>
          <a:xfrm>
            <a:off x="187374" y="4367747"/>
            <a:ext cx="359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Clustering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3711B382-A673-00D4-0F5A-338131943087}"/>
              </a:ext>
            </a:extLst>
          </p:cNvPr>
          <p:cNvSpPr/>
          <p:nvPr/>
        </p:nvSpPr>
        <p:spPr>
          <a:xfrm>
            <a:off x="10042192" y="1025978"/>
            <a:ext cx="359229" cy="315410"/>
          </a:xfrm>
          <a:prstGeom prst="flowChartConnector">
            <a:avLst/>
          </a:prstGeom>
          <a:noFill/>
          <a:ln w="28575">
            <a:solidFill>
              <a:srgbClr val="C634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D131185E-19F9-CE01-CA64-FC09C6FEF7D6}"/>
              </a:ext>
            </a:extLst>
          </p:cNvPr>
          <p:cNvSpPr/>
          <p:nvPr/>
        </p:nvSpPr>
        <p:spPr>
          <a:xfrm>
            <a:off x="6357854" y="1567819"/>
            <a:ext cx="359229" cy="315410"/>
          </a:xfrm>
          <a:prstGeom prst="flowChartConnector">
            <a:avLst/>
          </a:prstGeom>
          <a:noFill/>
          <a:ln w="28575">
            <a:solidFill>
              <a:srgbClr val="C634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C8628C94-65DC-9E2C-80B5-47D6552F3CAD}"/>
              </a:ext>
            </a:extLst>
          </p:cNvPr>
          <p:cNvSpPr/>
          <p:nvPr/>
        </p:nvSpPr>
        <p:spPr>
          <a:xfrm>
            <a:off x="8161687" y="1816601"/>
            <a:ext cx="359229" cy="315410"/>
          </a:xfrm>
          <a:prstGeom prst="flowChartConnector">
            <a:avLst/>
          </a:prstGeom>
          <a:noFill/>
          <a:ln w="28575">
            <a:solidFill>
              <a:srgbClr val="C634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DFED5CE-4885-3A4C-1C41-FBDE1EDF563D}"/>
              </a:ext>
            </a:extLst>
          </p:cNvPr>
          <p:cNvSpPr/>
          <p:nvPr/>
        </p:nvSpPr>
        <p:spPr>
          <a:xfrm>
            <a:off x="6255556" y="2551870"/>
            <a:ext cx="359229" cy="315410"/>
          </a:xfrm>
          <a:prstGeom prst="flowChartConnector">
            <a:avLst/>
          </a:prstGeom>
          <a:noFill/>
          <a:ln w="28575">
            <a:solidFill>
              <a:srgbClr val="C634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4397829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450967" y="89729"/>
                <a:ext cx="1610592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6425DEF-A1E7-9C51-B5D9-F1A39D673E55}"/>
              </a:ext>
            </a:extLst>
          </p:cNvPr>
          <p:cNvSpPr txBox="1"/>
          <p:nvPr/>
        </p:nvSpPr>
        <p:spPr>
          <a:xfrm>
            <a:off x="-4670" y="4998073"/>
            <a:ext cx="3599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3. </a:t>
            </a:r>
            <a:r>
              <a:rPr lang="fr-FR" sz="2400" b="1" i="0" dirty="0">
                <a:solidFill>
                  <a:srgbClr val="FFFFFF"/>
                </a:solidFill>
                <a:effectLst/>
                <a:latin typeface="Goudy Old Style" panose="02020502050305020303" pitchFamily="18" charset="0"/>
              </a:rPr>
              <a:t>Etude des clusters 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9" name="Image 8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3506AA1A-A32D-F6D4-D2C7-BBD9B514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t="9059" r="7235"/>
          <a:stretch/>
        </p:blipFill>
        <p:spPr>
          <a:xfrm>
            <a:off x="3686386" y="1849259"/>
            <a:ext cx="4174423" cy="3273861"/>
          </a:xfrm>
          <a:prstGeom prst="rect">
            <a:avLst/>
          </a:prstGeom>
        </p:spPr>
      </p:pic>
      <p:pic>
        <p:nvPicPr>
          <p:cNvPr id="11" name="Image 10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EB78AF40-578E-66B2-165D-049C26F7F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5"/>
          <a:stretch/>
        </p:blipFill>
        <p:spPr>
          <a:xfrm>
            <a:off x="7794173" y="1629000"/>
            <a:ext cx="4275238" cy="3600000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039CEFB-4EBC-7852-FCF6-9C483039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59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14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8042A-1B78-F7FB-5387-7FAA82791133}"/>
              </a:ext>
            </a:extLst>
          </p:cNvPr>
          <p:cNvSpPr txBox="1"/>
          <p:nvPr/>
        </p:nvSpPr>
        <p:spPr>
          <a:xfrm>
            <a:off x="5221318" y="1165694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Boxplot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 des différentes variables de chaque cluster</a:t>
            </a:r>
          </a:p>
        </p:txBody>
      </p:sp>
    </p:spTree>
    <p:extLst>
      <p:ext uri="{BB962C8B-B14F-4D97-AF65-F5344CB8AC3E}">
        <p14:creationId xmlns:p14="http://schemas.microsoft.com/office/powerpoint/2010/main" val="18470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4430485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375018" y="202886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8158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6425DEF-A1E7-9C51-B5D9-F1A39D673E55}"/>
              </a:ext>
            </a:extLst>
          </p:cNvPr>
          <p:cNvSpPr txBox="1"/>
          <p:nvPr/>
        </p:nvSpPr>
        <p:spPr>
          <a:xfrm>
            <a:off x="-43500" y="4792290"/>
            <a:ext cx="3599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3. </a:t>
            </a:r>
            <a:r>
              <a:rPr lang="fr-FR" sz="2400" b="1" i="0" dirty="0">
                <a:solidFill>
                  <a:srgbClr val="FFFFFF"/>
                </a:solidFill>
                <a:effectLst/>
                <a:latin typeface="Goudy Old Style" panose="02020502050305020303" pitchFamily="18" charset="0"/>
              </a:rPr>
              <a:t>Etude des clusters 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25179-A74C-2208-3F27-6E11D29A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15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4BDB9E-EC15-4361-D0AD-9C1AF9367FFC}"/>
              </a:ext>
            </a:extLst>
          </p:cNvPr>
          <p:cNvSpPr txBox="1"/>
          <p:nvPr/>
        </p:nvSpPr>
        <p:spPr>
          <a:xfrm>
            <a:off x="5084744" y="224066"/>
            <a:ext cx="474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Caractéristiques de chaque cluster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007BC1-0CC0-48BF-A714-996AB196E0D0}"/>
              </a:ext>
            </a:extLst>
          </p:cNvPr>
          <p:cNvSpPr txBox="1"/>
          <p:nvPr/>
        </p:nvSpPr>
        <p:spPr>
          <a:xfrm>
            <a:off x="7143071" y="842273"/>
            <a:ext cx="502106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</a:rPr>
              <a:t>Cluster 1</a:t>
            </a:r>
          </a:p>
          <a:p>
            <a:pPr algn="just"/>
            <a:r>
              <a:rPr lang="fr-FR" dirty="0">
                <a:latin typeface="Goudy Old Style" panose="02020502050305020303" pitchFamily="18" charset="0"/>
              </a:rPr>
              <a:t>- </a:t>
            </a:r>
            <a:r>
              <a:rPr lang="fr-FR" sz="1600" dirty="0">
                <a:latin typeface="Goudy Old Style" panose="02020502050305020303" pitchFamily="18" charset="0"/>
              </a:rPr>
              <a:t>Une exportation des plus élevé.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dépendance à l'importation des plus élevé.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disponibilité de protéines en quantité des plus faible.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 PIB des plus  faible.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stabilité politique plus faible.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5486AA-B666-8D19-21B4-4C79364113CC}"/>
              </a:ext>
            </a:extLst>
          </p:cNvPr>
          <p:cNvSpPr txBox="1"/>
          <p:nvPr/>
        </p:nvSpPr>
        <p:spPr>
          <a:xfrm>
            <a:off x="3946429" y="2270978"/>
            <a:ext cx="50210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>
                <a:solidFill>
                  <a:srgbClr val="D15D15"/>
                </a:solidFill>
                <a:latin typeface="Goudy Old Style" panose="02020502050305020303" pitchFamily="18" charset="0"/>
              </a:rPr>
              <a:t>Cluster 2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exportation plus élevée.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dépendance à l'importation plus élevée.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disponibilité de protéines en quantité des plus élevé.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 PIB plus élevé.</a:t>
            </a:r>
          </a:p>
          <a:p>
            <a:pPr algn="just"/>
            <a:r>
              <a:rPr lang="fr-FR" sz="1600" dirty="0">
                <a:latin typeface="Goudy Old Style" panose="02020502050305020303" pitchFamily="18" charset="0"/>
              </a:rPr>
              <a:t>- Une stabilité politique des plus élevé.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69EDE8-8FF9-AA45-BD39-A245C94844F7}"/>
              </a:ext>
            </a:extLst>
          </p:cNvPr>
          <p:cNvSpPr txBox="1"/>
          <p:nvPr/>
        </p:nvSpPr>
        <p:spPr>
          <a:xfrm>
            <a:off x="7455411" y="3685584"/>
            <a:ext cx="47365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>
                <a:solidFill>
                  <a:srgbClr val="00B050"/>
                </a:solidFill>
                <a:latin typeface="Goudy Old Style" panose="02020502050305020303" pitchFamily="18" charset="0"/>
              </a:rPr>
              <a:t>Cluster 3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exportation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dépendance à l'importation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disponibilité de protéines en quantité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 PIB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stabilité politique des plus faible.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6A05CA-C5C7-38E7-1BA9-78BD369EBB5B}"/>
              </a:ext>
            </a:extLst>
          </p:cNvPr>
          <p:cNvSpPr txBox="1"/>
          <p:nvPr/>
        </p:nvSpPr>
        <p:spPr>
          <a:xfrm>
            <a:off x="3796480" y="5207788"/>
            <a:ext cx="47365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>
                <a:solidFill>
                  <a:srgbClr val="FF0000"/>
                </a:solidFill>
                <a:latin typeface="Goudy Old Style" panose="02020502050305020303" pitchFamily="18" charset="0"/>
              </a:rPr>
              <a:t>Cluster 4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exportation des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dépendance à l'importation des plus faible.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disponibilité de protéines en quantité plus élevée.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 PIB des plus élevé.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Une stabilité politique plus élevée.</a:t>
            </a:r>
          </a:p>
        </p:txBody>
      </p:sp>
    </p:spTree>
    <p:extLst>
      <p:ext uri="{BB962C8B-B14F-4D97-AF65-F5344CB8AC3E}">
        <p14:creationId xmlns:p14="http://schemas.microsoft.com/office/powerpoint/2010/main" val="395325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1" y="0"/>
            <a:ext cx="4419600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6425DEF-A1E7-9C51-B5D9-F1A39D673E55}"/>
              </a:ext>
            </a:extLst>
          </p:cNvPr>
          <p:cNvSpPr txBox="1"/>
          <p:nvPr/>
        </p:nvSpPr>
        <p:spPr>
          <a:xfrm>
            <a:off x="325295" y="4367747"/>
            <a:ext cx="3599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3. </a:t>
            </a:r>
            <a:r>
              <a:rPr lang="fr-FR" sz="2400" b="1" i="0" dirty="0">
                <a:solidFill>
                  <a:srgbClr val="FFFFFF"/>
                </a:solidFill>
                <a:effectLst/>
                <a:latin typeface="Goudy Old Style" panose="02020502050305020303" pitchFamily="18" charset="0"/>
              </a:rPr>
              <a:t>Etude des clusters 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5B6095-CC0E-3E52-4D11-F8845202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9044" y="6451371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16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FBFC1D-D683-4A1D-1455-C467A53A10C0}"/>
              </a:ext>
            </a:extLst>
          </p:cNvPr>
          <p:cNvSpPr txBox="1"/>
          <p:nvPr/>
        </p:nvSpPr>
        <p:spPr>
          <a:xfrm>
            <a:off x="5078678" y="1824736"/>
            <a:ext cx="530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Projection des clusters sur le 1</a:t>
            </a:r>
            <a:r>
              <a:rPr lang="fr-FR" sz="2000" b="1" baseline="30000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er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 plan factoriel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593E00-B5C7-7759-24F9-12E6AC7BF9DA}"/>
              </a:ext>
            </a:extLst>
          </p:cNvPr>
          <p:cNvSpPr txBox="1"/>
          <p:nvPr/>
        </p:nvSpPr>
        <p:spPr>
          <a:xfrm>
            <a:off x="4773878" y="615315"/>
            <a:ext cx="6612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000" dirty="0">
                <a:latin typeface="Goudy Old Style" panose="02020502050305020303" pitchFamily="18" charset="0"/>
              </a:rPr>
              <a:t>Au vu des caractéristiques de chaque groupe la combinaison la plus favorable à la sélection du meilleur cluster pour notre exportation de poulet est le cluster 2.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839D7B-CDEF-2829-1CEE-647FAE72898C}"/>
              </a:ext>
            </a:extLst>
          </p:cNvPr>
          <p:cNvSpPr txBox="1"/>
          <p:nvPr/>
        </p:nvSpPr>
        <p:spPr>
          <a:xfrm>
            <a:off x="8408569" y="3010123"/>
            <a:ext cx="37636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u="sng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Caractéristiques du cluster 2 </a:t>
            </a:r>
            <a:r>
              <a:rPr lang="fr-FR" sz="16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:</a:t>
            </a:r>
          </a:p>
          <a:p>
            <a:pPr algn="ctr"/>
            <a:endParaRPr lang="fr-FR" sz="1600" dirty="0">
              <a:latin typeface="Goudy Old Style" panose="02020502050305020303" pitchFamily="18" charset="0"/>
            </a:endParaRPr>
          </a:p>
          <a:p>
            <a:r>
              <a:rPr lang="fr-FR" sz="1600" dirty="0">
                <a:latin typeface="Goudy Old Style" panose="02020502050305020303" pitchFamily="18" charset="0"/>
              </a:rPr>
              <a:t>- </a:t>
            </a:r>
            <a:r>
              <a:rPr lang="fr-FR" sz="1600" b="1" dirty="0">
                <a:latin typeface="Goudy Old Style" panose="02020502050305020303" pitchFamily="18" charset="0"/>
              </a:rPr>
              <a:t>Exportations</a:t>
            </a:r>
            <a:r>
              <a:rPr lang="fr-FR" sz="1600" dirty="0">
                <a:latin typeface="Goudy Old Style" panose="02020502050305020303" pitchFamily="18" charset="0"/>
              </a:rPr>
              <a:t> : 529,73 Milliers de tonnes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</a:t>
            </a:r>
            <a:r>
              <a:rPr lang="fr-FR" sz="1600" b="1" dirty="0">
                <a:latin typeface="Goudy Old Style" panose="02020502050305020303" pitchFamily="18" charset="0"/>
              </a:rPr>
              <a:t>Importations</a:t>
            </a:r>
            <a:r>
              <a:rPr lang="fr-FR" sz="1600" dirty="0">
                <a:latin typeface="Goudy Old Style" panose="02020502050305020303" pitchFamily="18" charset="0"/>
              </a:rPr>
              <a:t> : 545 Milliers de tonnes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</a:t>
            </a:r>
            <a:r>
              <a:rPr lang="fr-FR" sz="1600" b="1" dirty="0">
                <a:latin typeface="Goudy Old Style" panose="02020502050305020303" pitchFamily="18" charset="0"/>
              </a:rPr>
              <a:t>PIB par habitant </a:t>
            </a:r>
            <a:r>
              <a:rPr lang="fr-FR" sz="1600" dirty="0">
                <a:latin typeface="Goudy Old Style" panose="02020502050305020303" pitchFamily="18" charset="0"/>
              </a:rPr>
              <a:t>: 38647 $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</a:t>
            </a:r>
            <a:r>
              <a:rPr lang="fr-FR" sz="1600" b="1" dirty="0">
                <a:latin typeface="Goudy Old Style" panose="02020502050305020303" pitchFamily="18" charset="0"/>
              </a:rPr>
              <a:t>Stabilité politique </a:t>
            </a:r>
            <a:r>
              <a:rPr lang="fr-FR" sz="1600" dirty="0">
                <a:latin typeface="Goudy Old Style" panose="02020502050305020303" pitchFamily="18" charset="0"/>
              </a:rPr>
              <a:t>: 0,04</a:t>
            </a:r>
          </a:p>
          <a:p>
            <a:r>
              <a:rPr lang="fr-FR" sz="1600" dirty="0">
                <a:latin typeface="Goudy Old Style" panose="02020502050305020303" pitchFamily="18" charset="0"/>
              </a:rPr>
              <a:t>- </a:t>
            </a:r>
            <a:r>
              <a:rPr lang="fr-FR" sz="1600" b="1" dirty="0">
                <a:latin typeface="Goudy Old Style" panose="02020502050305020303" pitchFamily="18" charset="0"/>
              </a:rPr>
              <a:t>Disponibilité de protéines en quantité </a:t>
            </a:r>
            <a:r>
              <a:rPr lang="fr-FR" sz="1600" dirty="0">
                <a:latin typeface="Goudy Old Style" panose="02020502050305020303" pitchFamily="18" charset="0"/>
              </a:rPr>
              <a:t>(g/personne/jour) : 12,62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6F98F5A-AF02-6CD5-25AF-3CD44D25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3" y="2545584"/>
            <a:ext cx="4511431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FFDD58D-E985-4682-050E-DD09A3B8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6225"/>
            <a:ext cx="4005943" cy="713422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FA151-B786-9399-3691-40710A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17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B52B4A-C29E-E9A3-2D4F-74FCE19E06F2}"/>
              </a:ext>
            </a:extLst>
          </p:cNvPr>
          <p:cNvSpPr txBox="1"/>
          <p:nvPr/>
        </p:nvSpPr>
        <p:spPr>
          <a:xfrm>
            <a:off x="4005942" y="609426"/>
            <a:ext cx="779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</a:rPr>
              <a:t>Cluster 2 répond au mieux aux critères que nous nous sommes fixés</a:t>
            </a:r>
            <a:endParaRPr lang="fr-FR" dirty="0">
              <a:latin typeface="Goudy Old Style" panose="02020502050305020303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EC8B6A-82FA-58F3-09BE-F005B5029F04}"/>
              </a:ext>
            </a:extLst>
          </p:cNvPr>
          <p:cNvSpPr txBox="1"/>
          <p:nvPr/>
        </p:nvSpPr>
        <p:spPr>
          <a:xfrm>
            <a:off x="4005942" y="5140578"/>
            <a:ext cx="788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 M</a:t>
            </a:r>
            <a:r>
              <a:rPr lang="fr-FR" sz="2000" dirty="0">
                <a:latin typeface="Goudy Old Style" panose="02020502050305020303" pitchFamily="18" charset="0"/>
              </a:rPr>
              <a:t>ême clustering avec la méthode K_Means et la classification ascendante hiérarchique.</a:t>
            </a:r>
            <a:endParaRPr lang="fr-FR" dirty="0">
              <a:latin typeface="Goudy Old Style" panose="02020502050305020303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AD74EE-3841-317B-C220-340C6FDBA47B}"/>
              </a:ext>
            </a:extLst>
          </p:cNvPr>
          <p:cNvSpPr txBox="1"/>
          <p:nvPr/>
        </p:nvSpPr>
        <p:spPr>
          <a:xfrm>
            <a:off x="4005942" y="6082413"/>
            <a:ext cx="788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 Pour aller plus loin, faire des sous-groupes de cluster.</a:t>
            </a:r>
            <a:endParaRPr lang="fr-FR" dirty="0">
              <a:latin typeface="Goudy Old Style" panose="02020502050305020303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C7C3E5-F9E5-FF08-2377-A951EE01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23" y="1386348"/>
            <a:ext cx="8239431" cy="36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BE88F3AB-6B60-9123-08F5-4C503936E14C}"/>
              </a:ext>
            </a:extLst>
          </p:cNvPr>
          <p:cNvGrpSpPr/>
          <p:nvPr/>
        </p:nvGrpSpPr>
        <p:grpSpPr>
          <a:xfrm>
            <a:off x="8220627" y="0"/>
            <a:ext cx="4996608" cy="6858000"/>
            <a:chOff x="8220628" y="0"/>
            <a:chExt cx="4848560" cy="685800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F02455A-09C3-D8BD-64B3-FAE89E894AED}"/>
                </a:ext>
              </a:extLst>
            </p:cNvPr>
            <p:cNvGrpSpPr/>
            <p:nvPr/>
          </p:nvGrpSpPr>
          <p:grpSpPr>
            <a:xfrm>
              <a:off x="8220628" y="0"/>
              <a:ext cx="3934159" cy="6858000"/>
              <a:chOff x="7945835" y="-16354"/>
              <a:chExt cx="4201940" cy="6858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2E3B9D-3C06-C8E9-7B77-7C9D6FB6C5E3}"/>
                  </a:ext>
                </a:extLst>
              </p:cNvPr>
              <p:cNvSpPr/>
              <p:nvPr/>
            </p:nvSpPr>
            <p:spPr>
              <a:xfrm>
                <a:off x="7945835" y="-16354"/>
                <a:ext cx="42019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055DD5-311B-0424-28A6-407298DE380E}"/>
                  </a:ext>
                </a:extLst>
              </p:cNvPr>
              <p:cNvSpPr txBox="1"/>
              <p:nvPr/>
            </p:nvSpPr>
            <p:spPr>
              <a:xfrm>
                <a:off x="9313690" y="130654"/>
                <a:ext cx="207492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III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8AA983E-86BA-DAB9-B528-0989EAF68237}"/>
                  </a:ext>
                </a:extLst>
              </p:cNvPr>
              <p:cNvSpPr txBox="1"/>
              <p:nvPr/>
            </p:nvSpPr>
            <p:spPr>
              <a:xfrm>
                <a:off x="8399435" y="2973667"/>
                <a:ext cx="3607200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CONCLUSION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E96C23A4-C5AE-13D5-42ED-9D4BBEFFE7A7}"/>
                </a:ext>
              </a:extLst>
            </p:cNvPr>
            <p:cNvSpPr/>
            <p:nvPr/>
          </p:nvSpPr>
          <p:spPr>
            <a:xfrm rot="5400000">
              <a:off x="11707537" y="647406"/>
              <a:ext cx="1808901" cy="9144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C5CDB48-C5A6-D52A-CC17-D58D39EF69DC}"/>
              </a:ext>
            </a:extLst>
          </p:cNvPr>
          <p:cNvGrpSpPr/>
          <p:nvPr/>
        </p:nvGrpSpPr>
        <p:grpSpPr>
          <a:xfrm>
            <a:off x="4080628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55407C7-F2D6-D7FD-D33B-C3D078793AE9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85F7E6-ACC8-CAB3-2E0F-040B31A64E3B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23C86D-A857-53C2-F79A-9ECF25FD8AC9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4F68E5-1FAF-E17E-407A-680409187B90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4EEF286B-AB39-60F9-879D-15871A916B9A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C913841-5C8E-1661-C6BC-F86DBE8480E0}"/>
              </a:ext>
            </a:extLst>
          </p:cNvPr>
          <p:cNvGrpSpPr/>
          <p:nvPr/>
        </p:nvGrpSpPr>
        <p:grpSpPr>
          <a:xfrm>
            <a:off x="0" y="0"/>
            <a:ext cx="5053021" cy="6858000"/>
            <a:chOff x="0" y="0"/>
            <a:chExt cx="5053021" cy="6858000"/>
          </a:xfrm>
          <a:solidFill>
            <a:schemeClr val="accent5">
              <a:lumMod val="50000"/>
            </a:schemeClr>
          </a:solidFill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46026DB-35B7-741E-295A-FF1E59F4C610}"/>
                </a:ext>
              </a:extLst>
            </p:cNvPr>
            <p:cNvGrpSpPr/>
            <p:nvPr/>
          </p:nvGrpSpPr>
          <p:grpSpPr>
            <a:xfrm>
              <a:off x="0" y="0"/>
              <a:ext cx="4139999" cy="6858000"/>
              <a:chOff x="0" y="0"/>
              <a:chExt cx="4140000" cy="6858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92A644-A8F9-A3FE-207B-7F42D9F7026B}"/>
                  </a:ext>
                </a:extLst>
              </p:cNvPr>
              <p:cNvSpPr/>
              <p:nvPr/>
            </p:nvSpPr>
            <p:spPr>
              <a:xfrm>
                <a:off x="0" y="0"/>
                <a:ext cx="41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F55A0A6-ADAD-9AA5-340F-AF1400BC6D6D}"/>
                  </a:ext>
                </a:extLst>
              </p:cNvPr>
              <p:cNvSpPr txBox="1"/>
              <p:nvPr/>
            </p:nvSpPr>
            <p:spPr>
              <a:xfrm>
                <a:off x="1589349" y="25700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4E858F5-28BF-9825-03C8-D60EA841C910}"/>
                  </a:ext>
                </a:extLst>
              </p:cNvPr>
              <p:cNvSpPr txBox="1"/>
              <p:nvPr/>
            </p:nvSpPr>
            <p:spPr>
              <a:xfrm>
                <a:off x="485375" y="2251358"/>
                <a:ext cx="3109879" cy="20621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IMPORTATION ET NETTOYAGE DES DONNÉES</a:t>
                </a:r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A836FE70-ACA7-FF29-C411-A5059B9D5807}"/>
                </a:ext>
              </a:extLst>
            </p:cNvPr>
            <p:cNvSpPr/>
            <p:nvPr/>
          </p:nvSpPr>
          <p:spPr>
            <a:xfrm rot="5400000">
              <a:off x="3691370" y="757400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9946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1A45A2-E633-6382-7A91-89CC93092D83}"/>
              </a:ext>
            </a:extLst>
          </p:cNvPr>
          <p:cNvGrpSpPr/>
          <p:nvPr/>
        </p:nvGrpSpPr>
        <p:grpSpPr>
          <a:xfrm>
            <a:off x="0" y="0"/>
            <a:ext cx="5053021" cy="6858000"/>
            <a:chOff x="0" y="0"/>
            <a:chExt cx="5053021" cy="6858000"/>
          </a:xfrm>
          <a:solidFill>
            <a:schemeClr val="accent5">
              <a:lumMod val="50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9B449A7-548E-3FD6-68EC-C2FF5B778203}"/>
                </a:ext>
              </a:extLst>
            </p:cNvPr>
            <p:cNvGrpSpPr/>
            <p:nvPr/>
          </p:nvGrpSpPr>
          <p:grpSpPr>
            <a:xfrm>
              <a:off x="0" y="0"/>
              <a:ext cx="4139999" cy="6858000"/>
              <a:chOff x="0" y="0"/>
              <a:chExt cx="4140000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B1EB7E-1CBD-D253-B622-4F6ED600A67C}"/>
                  </a:ext>
                </a:extLst>
              </p:cNvPr>
              <p:cNvSpPr/>
              <p:nvPr/>
            </p:nvSpPr>
            <p:spPr>
              <a:xfrm>
                <a:off x="0" y="0"/>
                <a:ext cx="41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8029C26-0762-E0E7-CC76-368DC973BFA8}"/>
                  </a:ext>
                </a:extLst>
              </p:cNvPr>
              <p:cNvSpPr txBox="1"/>
              <p:nvPr/>
            </p:nvSpPr>
            <p:spPr>
              <a:xfrm>
                <a:off x="1589349" y="25700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78D6EB3-4B93-A857-5545-538F59CC3CDE}"/>
                  </a:ext>
                </a:extLst>
              </p:cNvPr>
              <p:cNvSpPr txBox="1"/>
              <p:nvPr/>
            </p:nvSpPr>
            <p:spPr>
              <a:xfrm>
                <a:off x="485375" y="2251358"/>
                <a:ext cx="3109879" cy="20621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PRÉPARATION ET NETTOYAGE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355AD90F-A085-AE98-B3A5-4CCAE26C6364}"/>
                </a:ext>
              </a:extLst>
            </p:cNvPr>
            <p:cNvSpPr/>
            <p:nvPr/>
          </p:nvSpPr>
          <p:spPr>
            <a:xfrm rot="5400000">
              <a:off x="3691370" y="757400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33D731D-5A0D-94CF-92B7-FAC1DA7BDD05}"/>
              </a:ext>
            </a:extLst>
          </p:cNvPr>
          <p:cNvSpPr txBox="1"/>
          <p:nvPr/>
        </p:nvSpPr>
        <p:spPr>
          <a:xfrm>
            <a:off x="9191642" y="824174"/>
            <a:ext cx="297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Librairies utilisées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96824C-E1FB-76A1-F646-C1D686F3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25" y="1634056"/>
            <a:ext cx="4583311" cy="265670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27ABF0F-661D-DE3B-0D5B-3C66E830D401}"/>
              </a:ext>
            </a:extLst>
          </p:cNvPr>
          <p:cNvSpPr txBox="1"/>
          <p:nvPr/>
        </p:nvSpPr>
        <p:spPr>
          <a:xfrm>
            <a:off x="485375" y="4894494"/>
            <a:ext cx="3390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1. Importation des librairies et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5AE7AAE-EB16-DE74-789C-7B82C3F3A76B}"/>
              </a:ext>
            </a:extLst>
          </p:cNvPr>
          <p:cNvSpPr txBox="1"/>
          <p:nvPr/>
        </p:nvSpPr>
        <p:spPr>
          <a:xfrm>
            <a:off x="9939754" y="1626152"/>
            <a:ext cx="2252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Goudy Old Style" panose="02020502050305020303" pitchFamily="18" charset="0"/>
              </a:rPr>
              <a:t>Numpy</a:t>
            </a:r>
            <a:endParaRPr lang="fr-FR" sz="2000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Goudy Old Style" panose="02020502050305020303" pitchFamily="18" charset="0"/>
              </a:rPr>
              <a:t>Seaborn</a:t>
            </a:r>
            <a:endParaRPr lang="fr-FR" sz="2000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Goudy Old Style" panose="02020502050305020303" pitchFamily="18" charset="0"/>
              </a:rPr>
              <a:t>Matplotlib</a:t>
            </a:r>
            <a:endParaRPr lang="fr-FR" sz="2000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Goudy Old Style" panose="02020502050305020303" pitchFamily="18" charset="0"/>
              </a:rPr>
              <a:t>Scipy</a:t>
            </a:r>
            <a:endParaRPr lang="fr-FR" sz="2000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Goudy Old Style" panose="02020502050305020303" pitchFamily="18" charset="0"/>
              </a:rPr>
              <a:t>Sklearn</a:t>
            </a:r>
            <a:endParaRPr lang="fr-FR" sz="2000" dirty="0">
              <a:latin typeface="Goudy Old Style" panose="020205020503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99E320-BFB1-1190-6650-02AA7EC0CA44}"/>
              </a:ext>
            </a:extLst>
          </p:cNvPr>
          <p:cNvSpPr txBox="1"/>
          <p:nvPr/>
        </p:nvSpPr>
        <p:spPr>
          <a:xfrm>
            <a:off x="4221748" y="4894494"/>
            <a:ext cx="42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Données utilisées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: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BB47FA-DC32-0D18-5736-EB930CCCF53E}"/>
              </a:ext>
            </a:extLst>
          </p:cNvPr>
          <p:cNvSpPr txBox="1"/>
          <p:nvPr/>
        </p:nvSpPr>
        <p:spPr>
          <a:xfrm>
            <a:off x="4221748" y="5417714"/>
            <a:ext cx="668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Fichier Population (2021)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Fichier Disponibilité alimentaire (2021)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Fichier comprenant PIB par habitant et stabilité politique (2021)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B18B8450-FB2D-E65A-E9B5-CA4D0C15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4095" y="6376028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Goudy Old Style" panose="02020502050305020303" pitchFamily="18" charset="0"/>
              </a:rPr>
              <a:t>3</a:t>
            </a:fld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1A45A2-E633-6382-7A91-89CC93092D83}"/>
              </a:ext>
            </a:extLst>
          </p:cNvPr>
          <p:cNvGrpSpPr/>
          <p:nvPr/>
        </p:nvGrpSpPr>
        <p:grpSpPr>
          <a:xfrm>
            <a:off x="0" y="0"/>
            <a:ext cx="5040086" cy="6858000"/>
            <a:chOff x="0" y="0"/>
            <a:chExt cx="5053021" cy="6858000"/>
          </a:xfrm>
          <a:solidFill>
            <a:schemeClr val="accent5">
              <a:lumMod val="50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9B449A7-548E-3FD6-68EC-C2FF5B778203}"/>
                </a:ext>
              </a:extLst>
            </p:cNvPr>
            <p:cNvGrpSpPr/>
            <p:nvPr/>
          </p:nvGrpSpPr>
          <p:grpSpPr>
            <a:xfrm>
              <a:off x="0" y="0"/>
              <a:ext cx="4139999" cy="6858000"/>
              <a:chOff x="0" y="0"/>
              <a:chExt cx="4140000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B1EB7E-1CBD-D253-B622-4F6ED600A67C}"/>
                  </a:ext>
                </a:extLst>
              </p:cNvPr>
              <p:cNvSpPr/>
              <p:nvPr/>
            </p:nvSpPr>
            <p:spPr>
              <a:xfrm>
                <a:off x="0" y="0"/>
                <a:ext cx="41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8029C26-0762-E0E7-CC76-368DC973BFA8}"/>
                  </a:ext>
                </a:extLst>
              </p:cNvPr>
              <p:cNvSpPr txBox="1"/>
              <p:nvPr/>
            </p:nvSpPr>
            <p:spPr>
              <a:xfrm>
                <a:off x="1589349" y="25700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78D6EB3-4B93-A857-5545-538F59CC3CDE}"/>
                  </a:ext>
                </a:extLst>
              </p:cNvPr>
              <p:cNvSpPr txBox="1"/>
              <p:nvPr/>
            </p:nvSpPr>
            <p:spPr>
              <a:xfrm>
                <a:off x="485375" y="2251358"/>
                <a:ext cx="3109879" cy="20621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PRÉPARATION ET NETTOYAGE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355AD90F-A085-AE98-B3A5-4CCAE26C6364}"/>
                </a:ext>
              </a:extLst>
            </p:cNvPr>
            <p:cNvSpPr/>
            <p:nvPr/>
          </p:nvSpPr>
          <p:spPr>
            <a:xfrm rot="5400000">
              <a:off x="3691370" y="757400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85906AE-0E11-DAFB-F279-29761573DC2E}"/>
              </a:ext>
            </a:extLst>
          </p:cNvPr>
          <p:cNvSpPr txBox="1"/>
          <p:nvPr/>
        </p:nvSpPr>
        <p:spPr>
          <a:xfrm>
            <a:off x="485375" y="4626486"/>
            <a:ext cx="3390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Nettoyage des fichiers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50E0AE-C626-6E9F-36CB-A9AB595EE9C4}"/>
              </a:ext>
            </a:extLst>
          </p:cNvPr>
          <p:cNvSpPr txBox="1"/>
          <p:nvPr/>
        </p:nvSpPr>
        <p:spPr>
          <a:xfrm>
            <a:off x="4702318" y="1638423"/>
            <a:ext cx="6499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Enregistrement d’un fichier avec les valeurs nulles.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Enregistrement d’un fichier avec des valeurs extrêmes.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Corrélation entre les variables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3D731D-5A0D-94CF-92B7-FAC1DA7BDD05}"/>
              </a:ext>
            </a:extLst>
          </p:cNvPr>
          <p:cNvSpPr txBox="1"/>
          <p:nvPr/>
        </p:nvSpPr>
        <p:spPr>
          <a:xfrm>
            <a:off x="5389014" y="1116479"/>
            <a:ext cx="611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Après jointure des 3 fichiers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A6232B-F93F-8FD9-FF57-FC24573BCE5D}"/>
              </a:ext>
            </a:extLst>
          </p:cNvPr>
          <p:cNvSpPr txBox="1"/>
          <p:nvPr/>
        </p:nvSpPr>
        <p:spPr>
          <a:xfrm>
            <a:off x="4702318" y="87725"/>
            <a:ext cx="748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Fichier Population : garder une Chine et supprimer les autres.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Fichier Disponibilité alimentaire : remplacer les valeurs manquantes par un calcul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9427F49-0283-2560-01CE-3673935C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44" y="2774114"/>
            <a:ext cx="7746456" cy="29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C49B7D47-EF11-9664-3DB7-50AC5BEE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Goudy Old Style" panose="02020502050305020303" pitchFamily="18" charset="0"/>
              </a:rPr>
              <a:t>4</a:t>
            </a:fld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20B307-FA38-9DF9-6401-1919556F279D}"/>
              </a:ext>
            </a:extLst>
          </p:cNvPr>
          <p:cNvSpPr txBox="1"/>
          <p:nvPr/>
        </p:nvSpPr>
        <p:spPr>
          <a:xfrm>
            <a:off x="5040086" y="5725831"/>
            <a:ext cx="612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>
                <a:latin typeface="Goudy Old Style" panose="02020502050305020303" pitchFamily="18" charset="0"/>
              </a:rPr>
              <a:t>Suppression de la variable disponibilité intérieure </a:t>
            </a:r>
            <a:endParaRPr lang="fr-FR" sz="18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6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1A45A2-E633-6382-7A91-89CC93092D83}"/>
              </a:ext>
            </a:extLst>
          </p:cNvPr>
          <p:cNvGrpSpPr/>
          <p:nvPr/>
        </p:nvGrpSpPr>
        <p:grpSpPr>
          <a:xfrm>
            <a:off x="0" y="0"/>
            <a:ext cx="5053021" cy="6858000"/>
            <a:chOff x="0" y="0"/>
            <a:chExt cx="5053021" cy="6858000"/>
          </a:xfrm>
          <a:solidFill>
            <a:schemeClr val="accent5">
              <a:lumMod val="50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9B449A7-548E-3FD6-68EC-C2FF5B778203}"/>
                </a:ext>
              </a:extLst>
            </p:cNvPr>
            <p:cNvGrpSpPr/>
            <p:nvPr/>
          </p:nvGrpSpPr>
          <p:grpSpPr>
            <a:xfrm>
              <a:off x="0" y="0"/>
              <a:ext cx="4139999" cy="6858000"/>
              <a:chOff x="0" y="0"/>
              <a:chExt cx="4140000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B1EB7E-1CBD-D253-B622-4F6ED600A67C}"/>
                  </a:ext>
                </a:extLst>
              </p:cNvPr>
              <p:cNvSpPr/>
              <p:nvPr/>
            </p:nvSpPr>
            <p:spPr>
              <a:xfrm>
                <a:off x="0" y="0"/>
                <a:ext cx="4140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8029C26-0762-E0E7-CC76-368DC973BFA8}"/>
                  </a:ext>
                </a:extLst>
              </p:cNvPr>
              <p:cNvSpPr txBox="1"/>
              <p:nvPr/>
            </p:nvSpPr>
            <p:spPr>
              <a:xfrm>
                <a:off x="1589349" y="257001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78D6EB3-4B93-A857-5545-538F59CC3CDE}"/>
                  </a:ext>
                </a:extLst>
              </p:cNvPr>
              <p:cNvSpPr txBox="1"/>
              <p:nvPr/>
            </p:nvSpPr>
            <p:spPr>
              <a:xfrm>
                <a:off x="485375" y="2251358"/>
                <a:ext cx="3109879" cy="20621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PRÉPARATION ET NETTOYAGE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355AD90F-A085-AE98-B3A5-4CCAE26C6364}"/>
                </a:ext>
              </a:extLst>
            </p:cNvPr>
            <p:cNvSpPr/>
            <p:nvPr/>
          </p:nvSpPr>
          <p:spPr>
            <a:xfrm rot="5400000">
              <a:off x="3691370" y="757400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85906AE-0E11-DAFB-F279-29761573DC2E}"/>
              </a:ext>
            </a:extLst>
          </p:cNvPr>
          <p:cNvSpPr txBox="1"/>
          <p:nvPr/>
        </p:nvSpPr>
        <p:spPr>
          <a:xfrm>
            <a:off x="485375" y="4893233"/>
            <a:ext cx="3390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Nettoyage des fichiers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6D05C3-0F0D-CF5B-B37B-3CAD47CB1B2A}"/>
              </a:ext>
            </a:extLst>
          </p:cNvPr>
          <p:cNvSpPr txBox="1"/>
          <p:nvPr/>
        </p:nvSpPr>
        <p:spPr>
          <a:xfrm>
            <a:off x="5078680" y="1868718"/>
            <a:ext cx="668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Au total, 7 variables et 165 pays sont conservés pour l’étude.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E17E3C2-6298-8DCF-AA8D-A470F647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24" y="2679574"/>
            <a:ext cx="7550758" cy="2904748"/>
          </a:xfrm>
          <a:prstGeom prst="rect">
            <a:avLst/>
          </a:prstGeom>
          <a:ln w="28575">
            <a:solidFill>
              <a:srgbClr val="C63406"/>
            </a:solidFill>
          </a:ln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2DEF9FB-A382-A6E4-37C2-6B8D51E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Goudy Old Style" panose="02020502050305020303" pitchFamily="18" charset="0"/>
              </a:rPr>
              <a:t>5</a:t>
            </a:fld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A139167-12A5-D03F-D58D-D3F37A1844C2}"/>
              </a:ext>
            </a:extLst>
          </p:cNvPr>
          <p:cNvSpPr txBox="1"/>
          <p:nvPr/>
        </p:nvSpPr>
        <p:spPr>
          <a:xfrm>
            <a:off x="5078680" y="749066"/>
            <a:ext cx="67487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dirty="0">
                <a:latin typeface="Goudy Old Style" panose="02020502050305020303" pitchFamily="18" charset="0"/>
              </a:rPr>
              <a:t>La population est corrélée négativement à la stabilité politique , au Pib par habitant et à la disponibilité en protéine en quantité par personne.</a:t>
            </a:r>
          </a:p>
        </p:txBody>
      </p:sp>
    </p:spTree>
    <p:extLst>
      <p:ext uri="{BB962C8B-B14F-4D97-AF65-F5344CB8AC3E}">
        <p14:creationId xmlns:p14="http://schemas.microsoft.com/office/powerpoint/2010/main" val="97713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36A9F11-5A81-1CD9-73F3-84C697B8DEFC}"/>
              </a:ext>
            </a:extLst>
          </p:cNvPr>
          <p:cNvSpPr txBox="1"/>
          <p:nvPr/>
        </p:nvSpPr>
        <p:spPr>
          <a:xfrm>
            <a:off x="311215" y="4400362"/>
            <a:ext cx="3517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1. Analyse en composantes principales (ACP)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E882A9C-1F21-86B3-B526-EB163D27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" r="1916"/>
          <a:stretch/>
        </p:blipFill>
        <p:spPr>
          <a:xfrm>
            <a:off x="5220553" y="114185"/>
            <a:ext cx="5663801" cy="360220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27F5494-9236-F632-BC9C-F36A6CFFEB33}"/>
              </a:ext>
            </a:extLst>
          </p:cNvPr>
          <p:cNvSpPr txBox="1"/>
          <p:nvPr/>
        </p:nvSpPr>
        <p:spPr>
          <a:xfrm>
            <a:off x="6140400" y="3777558"/>
            <a:ext cx="468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</a:rPr>
              <a:t>L’inertie totale est repartie sur 7 axes:</a:t>
            </a:r>
          </a:p>
          <a:p>
            <a:endParaRPr lang="fr-FR" sz="2000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1 </a:t>
            </a:r>
            <a:r>
              <a:rPr lang="fr-FR" sz="2000" dirty="0">
                <a:latin typeface="Goudy Old Style" panose="02020502050305020303" pitchFamily="18" charset="0"/>
              </a:rPr>
              <a:t>: 32,24%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2 </a:t>
            </a:r>
            <a:r>
              <a:rPr lang="fr-FR" sz="2000" dirty="0">
                <a:latin typeface="Goudy Old Style" panose="02020502050305020303" pitchFamily="18" charset="0"/>
              </a:rPr>
              <a:t>: 29,82%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3 </a:t>
            </a:r>
            <a:r>
              <a:rPr lang="fr-FR" sz="2000" dirty="0">
                <a:latin typeface="Goudy Old Style" panose="02020502050305020303" pitchFamily="18" charset="0"/>
              </a:rPr>
              <a:t>: 12,42%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4 </a:t>
            </a:r>
            <a:r>
              <a:rPr lang="fr-FR" sz="2000" dirty="0">
                <a:latin typeface="Goudy Old Style" panose="02020502050305020303" pitchFamily="18" charset="0"/>
              </a:rPr>
              <a:t>: 9,21%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5 </a:t>
            </a:r>
            <a:r>
              <a:rPr lang="fr-FR" sz="2000" dirty="0">
                <a:latin typeface="Goudy Old Style" panose="02020502050305020303" pitchFamily="18" charset="0"/>
              </a:rPr>
              <a:t>: 7,99%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6 </a:t>
            </a:r>
            <a:r>
              <a:rPr lang="fr-FR" sz="2000" dirty="0">
                <a:latin typeface="Goudy Old Style" panose="02020502050305020303" pitchFamily="18" charset="0"/>
              </a:rPr>
              <a:t>: 5,69%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Axe 7 </a:t>
            </a:r>
            <a:r>
              <a:rPr lang="fr-FR" sz="2000" dirty="0">
                <a:latin typeface="Goudy Old Style" panose="02020502050305020303" pitchFamily="18" charset="0"/>
              </a:rPr>
              <a:t>: 2,63% de l’inertie totale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82AC0C7-6C88-FAC8-FB7F-EFD85C9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582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Goudy Old Style" panose="02020502050305020303" pitchFamily="18" charset="0"/>
              </a:rPr>
              <a:t>6</a:t>
            </a:fld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CC8E65E-609D-7536-000A-7626F06C085C}"/>
              </a:ext>
            </a:extLst>
          </p:cNvPr>
          <p:cNvSpPr txBox="1"/>
          <p:nvPr/>
        </p:nvSpPr>
        <p:spPr>
          <a:xfrm>
            <a:off x="311215" y="4400362"/>
            <a:ext cx="3517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1. Analyse en composantes principales (ACP)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2A6C524-F8FB-58AD-B46F-1429E067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7</a:t>
            </a:fld>
            <a:endParaRPr lang="fr-FR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51B9E8-5AEA-73B1-6531-BF5E520E7674}"/>
              </a:ext>
            </a:extLst>
          </p:cNvPr>
          <p:cNvSpPr txBox="1"/>
          <p:nvPr/>
        </p:nvSpPr>
        <p:spPr>
          <a:xfrm>
            <a:off x="4555793" y="4787881"/>
            <a:ext cx="78688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Goudy Old Style" panose="02020502050305020303" pitchFamily="18" charset="0"/>
              </a:rPr>
              <a:t>F1 peut être interprété comme une mesure de l'activité économique globale d'un pays.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973D06-6116-E8A1-D8C4-78233E7BEFE6}"/>
              </a:ext>
            </a:extLst>
          </p:cNvPr>
          <p:cNvSpPr txBox="1"/>
          <p:nvPr/>
        </p:nvSpPr>
        <p:spPr>
          <a:xfrm>
            <a:off x="6551286" y="165404"/>
            <a:ext cx="312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Cercle de corrélation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6AAD15B-9367-7324-B234-7AC0D0B546D6}"/>
              </a:ext>
            </a:extLst>
          </p:cNvPr>
          <p:cNvSpPr txBox="1"/>
          <p:nvPr/>
        </p:nvSpPr>
        <p:spPr>
          <a:xfrm>
            <a:off x="4555794" y="5694766"/>
            <a:ext cx="7451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</a:t>
            </a:r>
            <a:r>
              <a:rPr lang="fr-FR" sz="2000" dirty="0">
                <a:latin typeface="Goudy Old Style" panose="02020502050305020303" pitchFamily="18" charset="0"/>
              </a:rPr>
              <a:t>F2 peut être interprété comme une mesure de la prospérité économique.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CEF8AE-415E-6024-AADE-4D362BE7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52" y="605288"/>
            <a:ext cx="5400000" cy="41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B265939-3D00-1603-E403-328AC08D0147}"/>
              </a:ext>
            </a:extLst>
          </p:cNvPr>
          <p:cNvSpPr txBox="1"/>
          <p:nvPr/>
        </p:nvSpPr>
        <p:spPr>
          <a:xfrm>
            <a:off x="311215" y="4400362"/>
            <a:ext cx="3517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1. Analyse en composantes principales (ACP)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EA404A3-D222-4968-B33A-295962CE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3833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</a:rPr>
              <a:t>8</a:t>
            </a:fld>
            <a:endParaRPr lang="fr-FR" sz="2000" b="1" dirty="0">
              <a:solidFill>
                <a:schemeClr val="tx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2B32AB-C3E4-3DF4-250B-4867385952B9}"/>
              </a:ext>
            </a:extLst>
          </p:cNvPr>
          <p:cNvSpPr txBox="1"/>
          <p:nvPr/>
        </p:nvSpPr>
        <p:spPr>
          <a:xfrm>
            <a:off x="6579681" y="241604"/>
            <a:ext cx="312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Projection des individus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7CFCAB-70E7-369D-E4B9-ECDC37E73EAE}"/>
              </a:ext>
            </a:extLst>
          </p:cNvPr>
          <p:cNvSpPr txBox="1"/>
          <p:nvPr/>
        </p:nvSpPr>
        <p:spPr>
          <a:xfrm>
            <a:off x="4350316" y="4883695"/>
            <a:ext cx="739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Les pays qui se trouvent à l’extrémité positive de F1 ont une population importante, une forte capacité de production ainsi que d’importation et d’exportation.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000" dirty="0">
                <a:latin typeface="Goudy Old Style" panose="02020502050305020303" pitchFamily="18" charset="0"/>
                <a:sym typeface="Wingdings" panose="05000000000000000000" pitchFamily="2" charset="2"/>
              </a:rPr>
              <a:t>Ces pays jouissent d’une grande prospérité économique, d’une stabilité politique accrue et d’une meilleure sécuritaire alimentaire.</a:t>
            </a:r>
            <a:endParaRPr lang="fr-FR" sz="2000" dirty="0">
              <a:latin typeface="Goudy Old Style" panose="020205020503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BE00E1-974C-51F5-911F-4F495F8B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92" y="731664"/>
            <a:ext cx="6648065" cy="40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32472F-3A97-6E89-B82E-F6BF326B45FB}"/>
              </a:ext>
            </a:extLst>
          </p:cNvPr>
          <p:cNvGrpSpPr/>
          <p:nvPr/>
        </p:nvGrpSpPr>
        <p:grpSpPr>
          <a:xfrm>
            <a:off x="0" y="0"/>
            <a:ext cx="5012993" cy="6858000"/>
            <a:chOff x="4140000" y="0"/>
            <a:chExt cx="5012993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1E6874D-D4EF-9928-2BF8-180F01703844}"/>
                </a:ext>
              </a:extLst>
            </p:cNvPr>
            <p:cNvGrpSpPr/>
            <p:nvPr/>
          </p:nvGrpSpPr>
          <p:grpSpPr>
            <a:xfrm>
              <a:off x="4140000" y="0"/>
              <a:ext cx="4139999" cy="6858000"/>
              <a:chOff x="4080629" y="-8177"/>
              <a:chExt cx="4199371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A4CB56-805B-2BB9-075D-785A104E93CF}"/>
                  </a:ext>
                </a:extLst>
              </p:cNvPr>
              <p:cNvSpPr/>
              <p:nvPr/>
            </p:nvSpPr>
            <p:spPr>
              <a:xfrm>
                <a:off x="4080629" y="-8177"/>
                <a:ext cx="4199371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DFBB61-ACCE-D159-8139-C9CB7403BA86}"/>
                  </a:ext>
                </a:extLst>
              </p:cNvPr>
              <p:cNvSpPr txBox="1"/>
              <p:nvPr/>
            </p:nvSpPr>
            <p:spPr>
              <a:xfrm>
                <a:off x="5675269" y="130654"/>
                <a:ext cx="1610591" cy="1862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1500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II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49F5700-02EA-0098-100D-2360037169FC}"/>
                  </a:ext>
                </a:extLst>
              </p:cNvPr>
              <p:cNvSpPr txBox="1"/>
              <p:nvPr/>
            </p:nvSpPr>
            <p:spPr>
              <a:xfrm>
                <a:off x="4410589" y="2391306"/>
                <a:ext cx="337082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latin typeface="Goudy Old Style" panose="02020502050305020303" pitchFamily="18" charset="0"/>
                  </a:rPr>
                  <a:t>ANALYSE EXPLORATOIRE DES DONNÉES</a:t>
                </a:r>
              </a:p>
            </p:txBody>
          </p:sp>
        </p:grp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45461E9-330B-AE83-0A85-25255FC890BC}"/>
                </a:ext>
              </a:extLst>
            </p:cNvPr>
            <p:cNvSpPr/>
            <p:nvPr/>
          </p:nvSpPr>
          <p:spPr>
            <a:xfrm rot="5400000">
              <a:off x="7791342" y="612655"/>
              <a:ext cx="1808902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6425DEF-A1E7-9C51-B5D9-F1A39D673E55}"/>
              </a:ext>
            </a:extLst>
          </p:cNvPr>
          <p:cNvSpPr txBox="1"/>
          <p:nvPr/>
        </p:nvSpPr>
        <p:spPr>
          <a:xfrm>
            <a:off x="325295" y="4367747"/>
            <a:ext cx="3599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oudy Old Style" panose="02020502050305020303" pitchFamily="18" charset="0"/>
              </a:rPr>
              <a:t>2. Clustering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99797-D933-A5C2-3089-828277BED6AB}"/>
              </a:ext>
            </a:extLst>
          </p:cNvPr>
          <p:cNvSpPr txBox="1"/>
          <p:nvPr/>
        </p:nvSpPr>
        <p:spPr>
          <a:xfrm>
            <a:off x="4628565" y="4761232"/>
            <a:ext cx="73669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udy Old Style" panose="02020502050305020303" pitchFamily="18" charset="0"/>
              </a:rPr>
              <a:t>Le découpage du dendrogramme en 4 clusters nous donne les groupes suivants: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1 </a:t>
            </a:r>
            <a:r>
              <a:rPr lang="fr-FR" sz="2000" dirty="0">
                <a:latin typeface="Goudy Old Style" panose="02020502050305020303" pitchFamily="18" charset="0"/>
              </a:rPr>
              <a:t>: 14 pays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2 </a:t>
            </a:r>
            <a:r>
              <a:rPr lang="fr-FR" sz="2000" dirty="0">
                <a:latin typeface="Goudy Old Style" panose="02020502050305020303" pitchFamily="18" charset="0"/>
              </a:rPr>
              <a:t>: 11 pays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3 </a:t>
            </a:r>
            <a:r>
              <a:rPr lang="fr-FR" sz="2000" dirty="0">
                <a:latin typeface="Goudy Old Style" panose="02020502050305020303" pitchFamily="18" charset="0"/>
              </a:rPr>
              <a:t>: 74 pays 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Goudy Old Style" panose="02020502050305020303" pitchFamily="18" charset="0"/>
              </a:rPr>
              <a:t>Cluster 4 </a:t>
            </a:r>
            <a:r>
              <a:rPr lang="fr-FR" sz="2000" dirty="0">
                <a:latin typeface="Goudy Old Style" panose="02020502050305020303" pitchFamily="18" charset="0"/>
              </a:rPr>
              <a:t>: 66 pays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B86C7408-C34D-B948-A596-A4A7CF7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438"/>
            <a:ext cx="2743200" cy="365125"/>
          </a:xfrm>
        </p:spPr>
        <p:txBody>
          <a:bodyPr/>
          <a:lstStyle/>
          <a:p>
            <a:fld id="{95BE0751-183C-43CC-90B7-4438B2C95AF2}" type="slidenum">
              <a:rPr lang="fr-FR" sz="2000" b="1" smtClean="0">
                <a:solidFill>
                  <a:schemeClr val="tx1"/>
                </a:solidFill>
                <a:latin typeface="Goudy Old Style" panose="02020502050305020303" pitchFamily="18" charset="0"/>
                <a:cs typeface="Gisha" panose="020F0502020204030204" pitchFamily="34" charset="-79"/>
              </a:rPr>
              <a:t>9</a:t>
            </a:fld>
            <a:endParaRPr lang="fr-FR" sz="2000" b="1" dirty="0">
              <a:solidFill>
                <a:schemeClr val="tx1"/>
              </a:solidFill>
              <a:latin typeface="Goudy Old Style" panose="02020502050305020303" pitchFamily="18" charset="0"/>
              <a:cs typeface="Gisha" panose="020F0502020204030204" pitchFamily="34" charset="-79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30FF87-E31B-0DD9-BC9C-C7901E6DBF55}"/>
              </a:ext>
            </a:extLst>
          </p:cNvPr>
          <p:cNvSpPr txBox="1"/>
          <p:nvPr/>
        </p:nvSpPr>
        <p:spPr>
          <a:xfrm>
            <a:off x="4284888" y="213393"/>
            <a:ext cx="809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>
                    <a:lumMod val="50000"/>
                  </a:schemeClr>
                </a:solidFill>
                <a:latin typeface="Goudy Old Style" panose="02020502050305020303" pitchFamily="18" charset="0"/>
              </a:rPr>
              <a:t>Classification ascendante hiérarchique(CAH) par un dendrogramme</a:t>
            </a:r>
            <a:r>
              <a:rPr lang="fr-FR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)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454414-989F-15D4-F05A-34A453A8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65" y="758073"/>
            <a:ext cx="7006855" cy="40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1D8662D-1E65-A2B1-99B6-AF415D4658DB}"/>
              </a:ext>
            </a:extLst>
          </p:cNvPr>
          <p:cNvCxnSpPr/>
          <p:nvPr/>
        </p:nvCxnSpPr>
        <p:spPr>
          <a:xfrm flipV="1">
            <a:off x="5329084" y="1974306"/>
            <a:ext cx="6774136" cy="26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71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23974</TotalTime>
  <Words>1020</Words>
  <Application>Microsoft Office PowerPoint</Application>
  <PresentationFormat>Grand écran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Goudy Old Style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Bénié Aimée BONI</dc:creator>
  <cp:lastModifiedBy>Bénié Aimée BONI</cp:lastModifiedBy>
  <cp:revision>1</cp:revision>
  <dcterms:created xsi:type="dcterms:W3CDTF">2024-06-19T07:56:53Z</dcterms:created>
  <dcterms:modified xsi:type="dcterms:W3CDTF">2024-07-08T07:52:15Z</dcterms:modified>
</cp:coreProperties>
</file>