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1" r:id="rId5"/>
    <p:sldId id="276" r:id="rId6"/>
    <p:sldId id="277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08A4C0-F76D-4026-BCFF-81796031F211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3B29E5-F1E5-4A79-9A3D-55209459C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>
    <p:randomBar dir="vert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76200" y="533400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 Smart City Budget             Management System </a:t>
            </a:r>
            <a:endParaRPr lang="en-US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428302-A99B-85B5-3218-0CB1892C3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686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The main aim of this project services provided to the users who have registered in the site.</a:t>
            </a:r>
          </a:p>
          <a:p>
            <a:endParaRPr lang="en-US" sz="1800" dirty="0"/>
          </a:p>
          <a:p>
            <a:r>
              <a:rPr lang="en-US" sz="1800" dirty="0"/>
              <a:t>The services regarding to city political, historical, conventional places, bus routes, business companies profile and jobs details.</a:t>
            </a:r>
          </a:p>
          <a:p>
            <a:endParaRPr lang="en-US" sz="1800" dirty="0"/>
          </a:p>
          <a:p>
            <a:r>
              <a:rPr lang="en-US" sz="1800" dirty="0"/>
              <a:t>This project is aimed to automate the operations of </a:t>
            </a:r>
            <a:r>
              <a:rPr lang="en-US" sz="1800" b="1" dirty="0"/>
              <a:t>Smart City .</a:t>
            </a:r>
          </a:p>
          <a:p>
            <a:endParaRPr lang="en-US" sz="1800" b="1" dirty="0"/>
          </a:p>
          <a:p>
            <a:r>
              <a:rPr lang="en-US" sz="1800" dirty="0"/>
              <a:t>The system is an online application that can be accessed throughout the internet.</a:t>
            </a:r>
          </a:p>
          <a:p>
            <a:endParaRPr lang="en-US" sz="1800" dirty="0"/>
          </a:p>
          <a:p>
            <a:r>
              <a:rPr lang="en-US" sz="1800" dirty="0"/>
              <a:t> This provides information to the customer. This information regarding to history, political information of the city.</a:t>
            </a:r>
          </a:p>
          <a:p>
            <a:endParaRPr lang="en-US" sz="1800" dirty="0"/>
          </a:p>
          <a:p>
            <a:r>
              <a:rPr lang="en-US" sz="1800" dirty="0"/>
              <a:t>Business, political, news papers and TV Channels information also.</a:t>
            </a:r>
          </a:p>
          <a:p>
            <a:endParaRPr lang="en-US" sz="1800" dirty="0"/>
          </a:p>
        </p:txBody>
      </p:sp>
    </p:spTree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itchFamily="34" charset="0"/>
              </a:rPr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000" dirty="0"/>
              <a:t>The existing system is a manual system.  Here the city information needs to save his information in the form of excel sheets or Disk Drives.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There is no sharing is possi5ble if the data is in the form of paper or Disk drives.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manual system gives us very less security for saving data; some data may be lost due to mismanagement.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It’s a limited system and fewer users friendly.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Searching of particular information is very critical it takes lot of time.</a:t>
            </a:r>
          </a:p>
          <a:p>
            <a:pPr>
              <a:buNone/>
            </a:pPr>
            <a:r>
              <a:rPr lang="en-US" sz="1800" dirty="0"/>
              <a:t> </a:t>
            </a:r>
          </a:p>
        </p:txBody>
      </p:sp>
    </p:spTree>
  </p:cSld>
  <p:clrMapOvr>
    <a:masterClrMapping/>
  </p:clrMapOvr>
  <p:transition spd="med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 </a:t>
            </a:r>
            <a:r>
              <a:rPr lang="en-US" sz="1600" dirty="0"/>
              <a:t>The development of this new system contains the following activities, which try to automate the entire process keeping in the view of database integration approach.</a:t>
            </a:r>
          </a:p>
          <a:p>
            <a:endParaRPr lang="en-US" sz="1600" dirty="0"/>
          </a:p>
          <a:p>
            <a:pPr lvl="0"/>
            <a:r>
              <a:rPr lang="en-US" sz="1600" dirty="0"/>
              <a:t>User Friendliness is provided in the application with various controls provided by system Rich User Interface.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The system makes the overall project management much easier and flexible. </a:t>
            </a:r>
          </a:p>
          <a:p>
            <a:pPr lvl="0"/>
            <a:r>
              <a:rPr lang="en-US" sz="1600" dirty="0"/>
              <a:t>It can be accessed over the Intranet.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The city information files can be stored in centralized database which can be maintained by the system.</a:t>
            </a:r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ADVANTAGES OF PROPOSED SYSTEM: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system is an online application that can be accessed throughout the internet. </a:t>
            </a:r>
          </a:p>
          <a:p>
            <a:endParaRPr lang="en-US" dirty="0"/>
          </a:p>
          <a:p>
            <a:r>
              <a:rPr lang="en-US" dirty="0"/>
              <a:t>This information regarding to history, political information of the city.</a:t>
            </a:r>
          </a:p>
          <a:p>
            <a:endParaRPr lang="en-US" dirty="0"/>
          </a:p>
          <a:p>
            <a:r>
              <a:rPr lang="en-US" dirty="0"/>
              <a:t>Business, political, news papers and TV Channels information also.</a:t>
            </a:r>
          </a:p>
          <a:p>
            <a:endParaRPr lang="en-US" dirty="0"/>
          </a:p>
          <a:p>
            <a:r>
              <a:rPr lang="en-US" dirty="0"/>
              <a:t> Overall description consists of background of the entire specific requirement. It also gives explanation about actor and function which is used.</a:t>
            </a:r>
          </a:p>
          <a:p>
            <a:r>
              <a:rPr lang="en-US" dirty="0"/>
              <a:t> It gives explanation about architecture diagram and it also gives what we are assumed and dependencies.</a:t>
            </a:r>
          </a:p>
          <a:p>
            <a:endParaRPr lang="en-US" dirty="0"/>
          </a:p>
          <a:p>
            <a:r>
              <a:rPr lang="en-US" dirty="0"/>
              <a:t> It also support specific requirement and also it support functional requirement, supplementary requirement other than actor which is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It also gives explanation about any doubt and queries.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of the System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 Administrator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/>
              <a:t> General Users</a:t>
            </a:r>
          </a:p>
          <a:p>
            <a:endParaRPr lang="en-US" dirty="0"/>
          </a:p>
          <a:p>
            <a:r>
              <a:rPr lang="en-US" b="1" dirty="0"/>
              <a:t>Reports Module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Mails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08392" cy="11731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Hardware System Configuration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/>
          </a:p>
          <a:p>
            <a:r>
              <a:rPr lang="en-US" sz="2000" dirty="0"/>
              <a:t>Processor			:		Pentium IV</a:t>
            </a:r>
          </a:p>
          <a:p>
            <a:r>
              <a:rPr lang="en-US" sz="2000" dirty="0"/>
              <a:t>Hard Disk			:		40GB</a:t>
            </a:r>
          </a:p>
          <a:p>
            <a:r>
              <a:rPr lang="en-US" sz="2000" dirty="0"/>
              <a:t>RAM			:		256MB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</p:spTree>
  </p:cSld>
  <p:clrMapOvr>
    <a:masterClrMapping/>
  </p:clrMapOvr>
  <p:transition spd="med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Software System Configuration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763000" cy="48006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1600" dirty="0"/>
          </a:p>
          <a:p>
            <a:r>
              <a:rPr lang="en-US" sz="1600" dirty="0"/>
              <a:t>Operating System	                  : Windows XP/2003 or Linux/Solaris</a:t>
            </a:r>
          </a:p>
          <a:p>
            <a:r>
              <a:rPr lang="en-US" sz="1600" dirty="0"/>
              <a:t>User Interface			:	HTML, CSS</a:t>
            </a:r>
          </a:p>
          <a:p>
            <a:r>
              <a:rPr lang="en-US" sz="1600" dirty="0"/>
              <a:t>Client-side Scripting		:	JavaScript</a:t>
            </a:r>
          </a:p>
          <a:p>
            <a:r>
              <a:rPr lang="en-US" sz="1600" dirty="0"/>
              <a:t>Programming Language	:	Java</a:t>
            </a:r>
          </a:p>
          <a:p>
            <a:r>
              <a:rPr lang="en-US" sz="1600" dirty="0"/>
              <a:t>Web Applications		:	JDBC, </a:t>
            </a:r>
            <a:r>
              <a:rPr lang="en-US" sz="1600" dirty="0" err="1"/>
              <a:t>sServlets</a:t>
            </a:r>
            <a:r>
              <a:rPr lang="en-US" sz="1600" dirty="0"/>
              <a:t>, JSP</a:t>
            </a:r>
          </a:p>
          <a:p>
            <a:r>
              <a:rPr lang="en-US" sz="1600" dirty="0"/>
              <a:t>IDE/Workbench		:	Eclipse with My Eclipse Plug-in</a:t>
            </a:r>
          </a:p>
          <a:p>
            <a:r>
              <a:rPr lang="en-US" sz="1600" dirty="0"/>
              <a:t>Database			:	Oracle/Access</a:t>
            </a:r>
          </a:p>
          <a:p>
            <a:r>
              <a:rPr lang="en-US" sz="1600" dirty="0"/>
              <a:t>Server Deployment		:	Tomcat</a:t>
            </a:r>
          </a:p>
          <a:p>
            <a:r>
              <a:rPr lang="en-US" sz="1600" dirty="0"/>
              <a:t> Frame Work </a:t>
            </a:r>
            <a:r>
              <a:rPr lang="en-US" sz="1600" b="1" dirty="0"/>
              <a:t>                                      :          </a:t>
            </a:r>
            <a:r>
              <a:rPr lang="en-US" sz="1600" dirty="0"/>
              <a:t>Struts 1.X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                          </a:t>
            </a:r>
          </a:p>
          <a:p>
            <a:pPr>
              <a:buNone/>
            </a:pPr>
            <a:r>
              <a:rPr lang="en-US" b="1" dirty="0"/>
              <a:t>                        </a:t>
            </a:r>
          </a:p>
          <a:p>
            <a:pPr>
              <a:buNone/>
            </a:pPr>
            <a:r>
              <a:rPr lang="en-US" b="1" dirty="0"/>
              <a:t>                                 </a:t>
            </a:r>
          </a:p>
          <a:p>
            <a:pPr>
              <a:buNone/>
            </a:pPr>
            <a:r>
              <a:rPr lang="en-US" b="1" dirty="0"/>
              <a:t>                                  Thank You</a:t>
            </a:r>
          </a:p>
        </p:txBody>
      </p:sp>
    </p:spTree>
  </p:cSld>
  <p:clrMapOvr>
    <a:masterClrMapping/>
  </p:clrMapOvr>
  <p:transition spd="med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540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PowerPoint Presentation</vt:lpstr>
      <vt:lpstr>ABSTRACT</vt:lpstr>
      <vt:lpstr>EXISTING SYSTEMS</vt:lpstr>
      <vt:lpstr>PROPOSED SYSTEM</vt:lpstr>
      <vt:lpstr>ADVANTAGES OF PROPOSED SYSTEM: </vt:lpstr>
      <vt:lpstr>Modules of the System </vt:lpstr>
      <vt:lpstr> Hardware System Configuration </vt:lpstr>
      <vt:lpstr>      Software System Configuration </vt:lpstr>
      <vt:lpstr>PowerPoint Presentation</vt:lpstr>
    </vt:vector>
  </TitlesOfParts>
  <Company>SyslogTechnologies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Syslog</dc:creator>
  <cp:lastModifiedBy>KIIT</cp:lastModifiedBy>
  <cp:revision>56</cp:revision>
  <dcterms:created xsi:type="dcterms:W3CDTF">2014-11-26T10:22:07Z</dcterms:created>
  <dcterms:modified xsi:type="dcterms:W3CDTF">2024-09-05T18:40:57Z</dcterms:modified>
</cp:coreProperties>
</file>