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</p:embeddedFont>
    <p:embeddedFont>
      <p:font typeface="Fira Sans Light" panose="020B04030500000200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D6E08-E5E2-4817-BDF6-6C41C0FD52A5}">
  <a:tblStyle styleId="{537D6E08-E5E2-4817-BDF6-6C41C0FD5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Shape 138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0" t="0" r="0" b="0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296800" y="857238"/>
            <a:ext cx="6550500" cy="1571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CITY</a:t>
            </a:r>
            <a:endParaRPr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4348" y="2786064"/>
            <a:ext cx="7896252" cy="12858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	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</a:rPr>
              <a:t>SYED FAISAL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COMPUTER SCIENCE &amp; ENGG.</a:t>
            </a:r>
            <a:endParaRPr lang="en-US" sz="1600" dirty="0">
              <a:solidFill>
                <a:schemeClr val="bg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KIIT UNIVERSITY, BHUBANESWAR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 idx="4294967295"/>
          </p:nvPr>
        </p:nvSpPr>
        <p:spPr>
          <a:xfrm>
            <a:off x="849000" y="-71456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Software System Configuration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4294967295"/>
          </p:nvPr>
        </p:nvSpPr>
        <p:spPr>
          <a:xfrm>
            <a:off x="642910" y="1410450"/>
            <a:ext cx="4714907" cy="31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Operating System               	: Windows XP/2003 </a:t>
            </a:r>
          </a:p>
          <a:p>
            <a:r>
              <a:rPr lang="en-US" sz="1400" dirty="0"/>
              <a:t>User Interface	                	: HTML, CSS</a:t>
            </a:r>
          </a:p>
          <a:p>
            <a:r>
              <a:rPr lang="en-US" sz="1400" dirty="0"/>
              <a:t>Client-side Scripting           	: JavaScript</a:t>
            </a:r>
          </a:p>
          <a:p>
            <a:r>
              <a:rPr lang="en-US" sz="1400" dirty="0"/>
              <a:t>Programming Language     	: Java</a:t>
            </a:r>
          </a:p>
          <a:p>
            <a:r>
              <a:rPr lang="en-US" sz="1400" dirty="0"/>
              <a:t>Web Applications                	: JDBC, Servlets, JSP</a:t>
            </a:r>
          </a:p>
          <a:p>
            <a:r>
              <a:rPr lang="en-US" sz="1400" dirty="0"/>
              <a:t>IDE/Workbench                   	: My Eclipse </a:t>
            </a:r>
          </a:p>
          <a:p>
            <a:r>
              <a:rPr lang="en-US" sz="1400" dirty="0"/>
              <a:t>Database	                 	: Oracle/Access</a:t>
            </a:r>
          </a:p>
          <a:p>
            <a:r>
              <a:rPr lang="en-US" sz="1400" dirty="0"/>
              <a:t>Server Deployment              	: Tomcat</a:t>
            </a:r>
          </a:p>
          <a:p>
            <a:r>
              <a:rPr lang="en-US" sz="1400" dirty="0"/>
              <a:t>Frame Work </a:t>
            </a:r>
            <a:r>
              <a:rPr lang="en-US" sz="1400" b="1" dirty="0"/>
              <a:t>                        	: </a:t>
            </a:r>
            <a:r>
              <a:rPr lang="en-US" sz="1400" dirty="0"/>
              <a:t>Struts 1.X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4466" y="1410499"/>
            <a:ext cx="3109500" cy="31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 idx="4294967295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Presented by Syed Faisal…</a:t>
            </a:r>
            <a:endParaRPr b="0" dirty="0"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760380" y="1059600"/>
            <a:ext cx="7680246" cy="36587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                                                          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You..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138250" y="1906700"/>
            <a:ext cx="993590" cy="28615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Our Office…</a:t>
            </a:r>
            <a:endParaRPr sz="1000" dirty="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341975" y="2258250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887050" y="3771125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905000" y="2007750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602550" y="2479200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507950" y="4024725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222025" y="4103075"/>
            <a:ext cx="185100" cy="185100"/>
          </a:xfrm>
          <a:prstGeom prst="donut">
            <a:avLst>
              <a:gd name="adj" fmla="val 34197"/>
            </a:avLst>
          </a:prstGeom>
          <a:solidFill>
            <a:srgbClr val="FFD3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 idx="4294967295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42910" y="1285866"/>
            <a:ext cx="78581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 main aim of this project services provided to the users who have registered in the site.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The services regarding to city political, historical, conventional places, bus routes, business    companies profile and jobs details.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This project is aimed to automate the operations of </a:t>
            </a:r>
            <a:r>
              <a:rPr lang="en-US" b="1" dirty="0"/>
              <a:t>Smart City .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The system is an online application that can be accessed throughout the internet.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This provides information to the customer. This information regarding to history, political information of the city.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Business, political, news papers and TV Channels information also.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ctrTitle" idx="4294967295"/>
          </p:nvPr>
        </p:nvSpPr>
        <p:spPr>
          <a:xfrm>
            <a:off x="1275150" y="285734"/>
            <a:ext cx="6593700" cy="571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0" dirty="0">
                <a:cs typeface="Times New Roman" pitchFamily="18" charset="0"/>
              </a:rPr>
              <a:t>EXISTING SYSTEMS</a:t>
            </a:r>
            <a:endParaRPr sz="2000" b="0">
              <a:cs typeface="Times New Roman" pitchFamily="18" charset="0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ubTitle" idx="4294967295"/>
          </p:nvPr>
        </p:nvSpPr>
        <p:spPr>
          <a:xfrm>
            <a:off x="428596" y="1071552"/>
            <a:ext cx="8286808" cy="285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The existing system is a manual system.  Here the city information needs to save his information in the form of excel sheets or Disk Drives.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There is no sharing </a:t>
            </a:r>
            <a:r>
              <a:rPr lang="en-US" sz="1800"/>
              <a:t>is possible </a:t>
            </a:r>
            <a:r>
              <a:rPr lang="en-US" sz="1800" dirty="0"/>
              <a:t>if the data is in the form of paper or Disk drives.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The manual system gives us very less security for saving data; some data may be lost due to mismanagement.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I</a:t>
            </a:r>
            <a:endParaRPr sz="1800" b="1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042" y="357172"/>
            <a:ext cx="5657700" cy="642942"/>
          </a:xfrm>
        </p:spPr>
        <p:txBody>
          <a:bodyPr/>
          <a:lstStyle/>
          <a:p>
            <a:r>
              <a:rPr lang="en-IN" dirty="0"/>
              <a:t>Existing System </a:t>
            </a:r>
            <a:r>
              <a:rPr lang="en-IN" u="sng" dirty="0"/>
              <a:t>Contd.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000100" y="1928808"/>
            <a:ext cx="72866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/>
              <a:t> It’s a limited system and fewer users friendly.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Searching of particular information is very critical it takes lot of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676800" y="500048"/>
            <a:ext cx="5790300" cy="493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Proposed System</a:t>
            </a:r>
            <a:endParaRPr sz="2000"/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357158" y="928676"/>
            <a:ext cx="8072494" cy="2928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sz="1600" dirty="0"/>
              <a:t>The development of this new system contains the following activities, which try to automate the entire process keeping in the view of database integration approach.</a:t>
            </a:r>
          </a:p>
          <a:p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sz="1600" dirty="0"/>
              <a:t>User Friendliness is provided in the application with various controls provided by system Rich User Interface.</a:t>
            </a:r>
          </a:p>
          <a:p>
            <a:pPr lvl="0"/>
            <a:endParaRPr lang="en-US" sz="1600" dirty="0"/>
          </a:p>
          <a:p>
            <a:pPr lvl="0">
              <a:buFont typeface="Arial" pitchFamily="34" charset="0"/>
              <a:buChar char="•"/>
            </a:pPr>
            <a:r>
              <a:rPr lang="en-US" sz="1600" dirty="0"/>
              <a:t>The system makes the overall project management much easier and flexible. </a:t>
            </a:r>
          </a:p>
          <a:p>
            <a:pPr lvl="0"/>
            <a:r>
              <a:rPr lang="en-US" sz="1600" dirty="0"/>
              <a:t>It can be accessed over the Intranet.</a:t>
            </a:r>
          </a:p>
          <a:p>
            <a:pPr lvl="0"/>
            <a:endParaRPr lang="en-US" sz="1600" dirty="0"/>
          </a:p>
          <a:p>
            <a:pPr lvl="0">
              <a:buFont typeface="Arial" pitchFamily="34" charset="0"/>
              <a:buChar char="•"/>
            </a:pPr>
            <a:r>
              <a:rPr lang="en-US" sz="1600" dirty="0"/>
              <a:t>The city information files can be stored in centralized database which can be maintained by the system.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743150" y="42861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Advantages of Proposed System..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71472" y="1104022"/>
            <a:ext cx="80724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system is an online application that can be accessed throughout the internet.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This information regarding to history, political information of the city.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Business, political, news papers and TV Channels information also.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Overall description consists of background of the entire specific requirement. It also gives explanation about actor and function which is used.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It gives explanation about architecture diagram and it also gives what we are assumed and dependencies.</a:t>
            </a:r>
          </a:p>
          <a:p>
            <a:endParaRPr lang="en-US" dirty="0"/>
          </a:p>
          <a:p>
            <a:r>
              <a:rPr lang="en-US" dirty="0"/>
              <a:t> It also support specific requirement and also it support functional requirement, supplementary requirement other than actor which is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It also gives explanation about any doubt and queries.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Proposed System </a:t>
            </a:r>
            <a:r>
              <a:rPr lang="en" u="sng" dirty="0"/>
              <a:t>Contd.</a:t>
            </a:r>
            <a:endParaRPr u="sng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849000" y="1214428"/>
            <a:ext cx="7446000" cy="264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It also support specific requirement and also it support functional requirement, supplementary requirement other than actor which is used.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It also gives explanation about any doubt and queries.</a:t>
            </a:r>
            <a:endParaRPr sz="200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1142976" y="1328788"/>
            <a:ext cx="7643866" cy="2600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/>
              <a:t> Administrator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   General Users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Reports Module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            Mails</a:t>
            </a:r>
            <a:endParaRPr sz="2000"/>
          </a:p>
        </p:txBody>
      </p:sp>
      <p:sp>
        <p:nvSpPr>
          <p:cNvPr id="339" name="Shape 339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Shape 3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Shape 34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Shape 348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3000364" y="428610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Modules of the System</a:t>
            </a: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729485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Processor			:		Pentium IV</a:t>
            </a:r>
          </a:p>
          <a:p>
            <a:endParaRPr lang="en-US" dirty="0"/>
          </a:p>
          <a:p>
            <a:r>
              <a:rPr lang="en-US" dirty="0"/>
              <a:t>Hard Disk			:		40GB</a:t>
            </a:r>
          </a:p>
          <a:p>
            <a:endParaRPr lang="en-US" dirty="0"/>
          </a:p>
          <a:p>
            <a:r>
              <a:rPr lang="en-US" dirty="0"/>
              <a:t>RAM				:		256MB</a:t>
            </a:r>
            <a:endParaRPr dirty="0"/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Hardware System Configuration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604</Words>
  <Application>Microsoft Office PowerPoint</Application>
  <PresentationFormat>On-screen Show (16:9)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Fira Sans Light</vt:lpstr>
      <vt:lpstr>Fira Sans</vt:lpstr>
      <vt:lpstr>Verges template</vt:lpstr>
      <vt:lpstr>SMART CITY</vt:lpstr>
      <vt:lpstr>Abstract</vt:lpstr>
      <vt:lpstr>EXISTING SYSTEMS</vt:lpstr>
      <vt:lpstr>PowerPoint Presentation</vt:lpstr>
      <vt:lpstr>Proposed System</vt:lpstr>
      <vt:lpstr>PowerPoint Presentation</vt:lpstr>
      <vt:lpstr>Advantages of Proposed System Contd.</vt:lpstr>
      <vt:lpstr> Administrator         General Users              Reports Module                                    Mails</vt:lpstr>
      <vt:lpstr>Hardware System Configuration</vt:lpstr>
      <vt:lpstr>Software System Configuration</vt:lpstr>
      <vt:lpstr>Presented by Syed Faisal…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AFTAB</dc:creator>
  <cp:lastModifiedBy>KIIT</cp:lastModifiedBy>
  <cp:revision>10</cp:revision>
  <dcterms:modified xsi:type="dcterms:W3CDTF">2024-09-06T04:17:44Z</dcterms:modified>
</cp:coreProperties>
</file>