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6688DA0-1345-4150-8EBF-E8A2EAACCF2D}" type="slidenum">
              <a:t>‹#›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88218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fld id="{86C78562-17BE-4390-87E0-302BCED76B8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05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pt-BR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30418F-24AC-46C3-B014-55AADEA3903D}" type="slidenum">
              <a:t>1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5AAE63-DC48-4581-A8F2-90E629DC1734}" type="slidenum">
              <a:t>2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51626F1-BFC1-437A-94EA-FED4F4F00C19}" type="slidenum">
              <a:t>3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79DC6C0-83B5-4E26-AAF4-A895AFF1102A}" type="slidenum">
              <a:t>4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A877100-9704-43EE-B8BA-EF00F2DDB62E}" type="slidenum">
              <a:t>5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45EA3B4-90A3-427C-8651-B4F6860FFBF9}" type="slidenum">
              <a:t>6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39149B-2A92-4CAC-AB1B-CA009BFBEB3A}" type="slidenum">
              <a:t>7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43B890-36A3-4A1B-88EC-92B572153FB3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0169E6-37AE-4029-A398-D29F0E0A199E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59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1388" y="1619250"/>
            <a:ext cx="2428875" cy="2881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619250"/>
            <a:ext cx="7138988" cy="28813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42EDCB-0267-4881-BE3B-1645C1631051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7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143B5C-3C85-4FC7-94D0-C51808481BAE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2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D7B616-780D-4A5E-87D6-44F2DE0D558C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41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AC298B-DD79-44B4-920E-D115ACF012BC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3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079500"/>
            <a:ext cx="4603750" cy="3600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079500"/>
            <a:ext cx="4603750" cy="3600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3269B0-9DFD-4D53-80F0-8B6DB3A95A6A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BB7AB-5040-449C-8753-D090C6E61CEA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75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014201-3FB1-4FC2-BBF6-98CA794BDD93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6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7F535-73FA-4AA1-835B-5E76F4434673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9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10EF1E-3F53-4794-8C71-D48D6C474932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B15DC4-65D2-4B6C-B9E2-C967B90B4796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EDEF54-016B-4BA8-91EC-44AA28417A09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9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31E143-B952-43D9-A710-57C705DC5DC9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57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4500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4500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8231EB-5838-420F-A387-021B77C00E3C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83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59D69E-85C1-4E29-AFE8-0D3798BB0723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15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2879725"/>
            <a:ext cx="4603750" cy="1620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879725"/>
            <a:ext cx="4603750" cy="1620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977A60-72FC-404F-93EA-355FD3A1D21F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71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55A71C-940E-44AA-A027-5B90FFD4DA7E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15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33D040-AB20-4A0E-97A2-ADAF5838C4B7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28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D85D39-3FEC-4E54-BC8D-A02DAA75F0F1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89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01B79D-FB11-45DF-B2F9-F3BE08F50C2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83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F1BB63-79A5-445F-A7B7-612F23D8E421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5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fld id="{DE7D7857-67F6-4A18-A545-59C535CA9803}" type="slidenum"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pt-BR" sz="3300" b="0" i="0" u="none" strike="noStrike" kern="1200" cap="none">
          <a:ln>
            <a:noFill/>
          </a:ln>
          <a:solidFill>
            <a:srgbClr val="DD4100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hangingPunct="0">
        <a:spcBef>
          <a:spcPts val="1060"/>
        </a:spcBef>
        <a:spcAft>
          <a:spcPts val="0"/>
        </a:spcAft>
        <a:tabLst/>
        <a:defRPr lang="pt-BR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Noto Sans CJK JP:palt" pitchFamily="34"/>
              <a:cs typeface="Noto Sans" pitchFamily="34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Noto Sans CJK JP:palt" pitchFamily="34"/>
                <a:cs typeface="Noto Sans" pitchFamily="34"/>
              </a:defRPr>
            </a:lvl1pPr>
          </a:lstStyle>
          <a:p>
            <a:pPr lvl="0"/>
            <a:fld id="{4A643288-4DA1-4A21-BDD3-0989F3C9CB37}" type="slidenum"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pt-BR" sz="33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hangingPunct="0">
        <a:spcBef>
          <a:spcPts val="1060"/>
        </a:spcBef>
        <a:spcAft>
          <a:spcPts val="0"/>
        </a:spcAft>
        <a:tabLst/>
        <a:defRPr lang="pt-BR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m.tiktok.com/ZMSFJtqx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pt-BR"/>
              <a:t>Funções de linguagem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5C0188-5B37-4AE7-AA94-9C7F66338EFD}" type="slidenum">
              <a:t>2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pt-BR"/>
              <a:t>Função Referencial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20000" y="2340000"/>
            <a:ext cx="5040000" cy="360000"/>
          </a:xfrm>
        </p:spPr>
        <p:txBody>
          <a:bodyPr vert="horz"/>
          <a:lstStyle/>
          <a:p>
            <a:pPr lvl="0" rt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>
                <a:hlinkClick r:id="rId3"/>
              </a:rPr>
              <a:t>https://vm.tiktok.com/ZMSFJtqx3/</a:t>
            </a:r>
          </a:p>
          <a:p>
            <a:pPr lvl="0" rtl="0">
              <a:buClr>
                <a:srgbClr val="77CAEE"/>
              </a:buClr>
              <a:buSzPct val="45000"/>
              <a:buFont typeface="StarSymbol"/>
              <a:buChar char="●"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FFF7E7-31A6-4EA8-A0C0-338353B450C5}" type="slidenum">
              <a:t>3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pt-BR"/>
              <a:t>Função Expressiva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40000" y="2340000"/>
            <a:ext cx="5940000" cy="360000"/>
          </a:xfrm>
        </p:spPr>
        <p:txBody>
          <a:bodyPr vert="horz"/>
          <a:lstStyle/>
          <a:p>
            <a:pPr lvl="0" rt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https://vm.tiktok.com/ZMSFe9SLG/</a:t>
            </a:r>
          </a:p>
          <a:p>
            <a:pPr lvl="0" rtl="0">
              <a:buClr>
                <a:srgbClr val="77CAEE"/>
              </a:buClr>
              <a:buSzPct val="45000"/>
              <a:buFont typeface="StarSymbol"/>
              <a:buChar char="●"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1BEE5C-3007-454B-80AE-9FE81B7FF439}" type="slidenum">
              <a:t>4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pt-BR"/>
              <a:t>Função Apelativa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20000" y="1980000"/>
            <a:ext cx="5940000" cy="360000"/>
          </a:xfrm>
        </p:spPr>
        <p:txBody>
          <a:bodyPr vert="horz"/>
          <a:lstStyle/>
          <a:p>
            <a:pPr lvl="0" rt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https://www.tiktok.com/@vinyparlandiml0/video/7170669652039781638?q=propaganda&amp;t=1747855426453</a:t>
            </a:r>
          </a:p>
          <a:p>
            <a:pPr lvl="0" rtl="0">
              <a:buClr>
                <a:srgbClr val="77CAEE"/>
              </a:buClr>
              <a:buSzPct val="45000"/>
              <a:buFont typeface="StarSymbol"/>
              <a:buChar char="●"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F15BCC-62D6-4EC7-BFEF-D454F8D50DBC}" type="slidenum">
              <a:t>5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pt-BR"/>
              <a:t>Função poética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40000" y="2340000"/>
            <a:ext cx="5940000" cy="360000"/>
          </a:xfrm>
        </p:spPr>
        <p:txBody>
          <a:bodyPr vert="horz"/>
          <a:lstStyle/>
          <a:p>
            <a:pPr lvl="0" rt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https://vm.tiktok.com/ZMSFMVDvF/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9C2449-DD64-464B-B885-DB55B2C3936C}" type="slidenum">
              <a:t>6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pt-BR"/>
              <a:t>Função Fática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40000" y="2340000"/>
            <a:ext cx="5940000" cy="360000"/>
          </a:xfrm>
        </p:spPr>
        <p:txBody>
          <a:bodyPr vert="horz"/>
          <a:lstStyle/>
          <a:p>
            <a:pPr lvl="0" rt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https://www.tiktok.com/@morimura/video/7438005394900880695?is_from_webapp=1&amp;sender_device=pc</a:t>
            </a:r>
          </a:p>
          <a:p>
            <a:pPr lvl="0" rtl="0">
              <a:buClr>
                <a:srgbClr val="77CAEE"/>
              </a:buClr>
              <a:buSzPct val="45000"/>
              <a:buFont typeface="StarSymbol"/>
              <a:buChar char="●"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092977-BCB5-41ED-93E4-D09837F4F01D}" type="slidenum">
              <a:t>7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pt-BR"/>
              <a:t>Função Metalinguística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40000" y="2340000"/>
            <a:ext cx="5940000" cy="360000"/>
          </a:xfrm>
        </p:spPr>
        <p:txBody>
          <a:bodyPr vert="horz"/>
          <a:lstStyle/>
          <a:p>
            <a:pPr lvl="0" rt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https://www.tiktok.com/@erinhoofc/video/7224593609738308869?is_from_webapp=1&amp;sender_device=pc</a:t>
            </a:r>
          </a:p>
          <a:p>
            <a:pPr lvl="0" rtl="0">
              <a:buClr>
                <a:srgbClr val="77CAEE"/>
              </a:buClr>
              <a:buSzPct val="45000"/>
              <a:buFont typeface="StarSymbol"/>
              <a:buChar char="●"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lue_Cur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_Curv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55</Words>
  <Application>Microsoft Office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Liberation Sans</vt:lpstr>
      <vt:lpstr>Noto Sans</vt:lpstr>
      <vt:lpstr>Noto Sans CJK JP:palt</vt:lpstr>
      <vt:lpstr>StarSymbol</vt:lpstr>
      <vt:lpstr>Blue_Curve</vt:lpstr>
      <vt:lpstr>Blue_Curve1</vt:lpstr>
      <vt:lpstr>Funções de linguagem</vt:lpstr>
      <vt:lpstr>Função Referencial</vt:lpstr>
      <vt:lpstr>Função Expressiva</vt:lpstr>
      <vt:lpstr>Função Apelativa</vt:lpstr>
      <vt:lpstr>Função poética</vt:lpstr>
      <vt:lpstr>Função Fática</vt:lpstr>
      <vt:lpstr>Função Metalinguística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cp:lastModifiedBy>word</cp:lastModifiedBy>
  <cp:revision>3</cp:revision>
  <dcterms:created xsi:type="dcterms:W3CDTF">2025-05-21T16:07:46Z</dcterms:created>
  <dcterms:modified xsi:type="dcterms:W3CDTF">2025-05-22T00:45:53Z</dcterms:modified>
</cp:coreProperties>
</file>