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A8E78-4F09-44FC-BC68-4BBE39D2A7DC}" type="doc">
      <dgm:prSet loTypeId="urn:microsoft.com/office/officeart/2005/8/layout/StepDownProcess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7958B07-CF1F-4CD7-A983-BB6AF283E95F}">
      <dgm:prSet phldrT="[Texto]"/>
      <dgm:spPr/>
      <dgm:t>
        <a:bodyPr/>
        <a:lstStyle/>
        <a:p>
          <a:r>
            <a:rPr lang="pt-BR" dirty="0"/>
            <a:t>Título</a:t>
          </a:r>
        </a:p>
      </dgm:t>
    </dgm:pt>
    <dgm:pt modelId="{574268BC-C3F0-452A-B0A3-8986D190A74F}" type="parTrans" cxnId="{42EA6CFB-ACE6-45DC-93CB-E1151A1D8383}">
      <dgm:prSet/>
      <dgm:spPr/>
      <dgm:t>
        <a:bodyPr/>
        <a:lstStyle/>
        <a:p>
          <a:endParaRPr lang="pt-BR"/>
        </a:p>
      </dgm:t>
    </dgm:pt>
    <dgm:pt modelId="{FA854052-BC7F-4669-948F-DD398AED232F}" type="sibTrans" cxnId="{42EA6CFB-ACE6-45DC-93CB-E1151A1D8383}">
      <dgm:prSet/>
      <dgm:spPr/>
      <dgm:t>
        <a:bodyPr/>
        <a:lstStyle/>
        <a:p>
          <a:endParaRPr lang="pt-BR"/>
        </a:p>
      </dgm:t>
    </dgm:pt>
    <dgm:pt modelId="{7D4B04A1-5AA4-42F3-BDFC-06CD4A9EEED4}">
      <dgm:prSet phldrT="[Texto]"/>
      <dgm:spPr/>
      <dgm:t>
        <a:bodyPr/>
        <a:lstStyle/>
        <a:p>
          <a:r>
            <a:rPr lang="pt-BR" dirty="0"/>
            <a:t>Escala</a:t>
          </a:r>
        </a:p>
      </dgm:t>
    </dgm:pt>
    <dgm:pt modelId="{0D5D58BC-DA40-4226-A8FD-3635BFB6CEB3}" type="parTrans" cxnId="{5E68FEC0-89F3-4479-BEC9-BD2507BD7BA2}">
      <dgm:prSet/>
      <dgm:spPr/>
      <dgm:t>
        <a:bodyPr/>
        <a:lstStyle/>
        <a:p>
          <a:endParaRPr lang="pt-BR"/>
        </a:p>
      </dgm:t>
    </dgm:pt>
    <dgm:pt modelId="{70B5B6E9-924A-4922-939B-BCB547123769}" type="sibTrans" cxnId="{5E68FEC0-89F3-4479-BEC9-BD2507BD7BA2}">
      <dgm:prSet/>
      <dgm:spPr/>
      <dgm:t>
        <a:bodyPr/>
        <a:lstStyle/>
        <a:p>
          <a:endParaRPr lang="pt-BR"/>
        </a:p>
      </dgm:t>
    </dgm:pt>
    <dgm:pt modelId="{12C1C6F4-E7A4-4B6C-B29B-7F29C328EAD7}">
      <dgm:prSet phldrT="[Texto]"/>
      <dgm:spPr/>
      <dgm:t>
        <a:bodyPr/>
        <a:lstStyle/>
        <a:p>
          <a:r>
            <a:rPr lang="pt-BR" dirty="0"/>
            <a:t>Legenda</a:t>
          </a:r>
        </a:p>
      </dgm:t>
    </dgm:pt>
    <dgm:pt modelId="{24D690AA-A174-4A67-84AA-E852BBF5C52E}" type="parTrans" cxnId="{A89BB1C3-C3A7-4685-98BA-B1FB25893C6F}">
      <dgm:prSet/>
      <dgm:spPr/>
      <dgm:t>
        <a:bodyPr/>
        <a:lstStyle/>
        <a:p>
          <a:endParaRPr lang="pt-BR"/>
        </a:p>
      </dgm:t>
    </dgm:pt>
    <dgm:pt modelId="{81D78475-4460-4271-A8B2-9493488F3B51}" type="sibTrans" cxnId="{A89BB1C3-C3A7-4685-98BA-B1FB25893C6F}">
      <dgm:prSet/>
      <dgm:spPr/>
      <dgm:t>
        <a:bodyPr/>
        <a:lstStyle/>
        <a:p>
          <a:endParaRPr lang="pt-BR"/>
        </a:p>
      </dgm:t>
    </dgm:pt>
    <dgm:pt modelId="{8D6499DF-CEEC-4CA0-BC14-39F8232E2230}">
      <dgm:prSet/>
      <dgm:spPr/>
      <dgm:t>
        <a:bodyPr/>
        <a:lstStyle/>
        <a:p>
          <a:r>
            <a:rPr lang="pt-BR" dirty="0"/>
            <a:t>Direção</a:t>
          </a:r>
        </a:p>
      </dgm:t>
    </dgm:pt>
    <dgm:pt modelId="{D1CF0D7F-0F4D-4A05-A8BF-823535595144}" type="parTrans" cxnId="{DDAA8497-40ED-40A7-85CA-C9B269FA3426}">
      <dgm:prSet/>
      <dgm:spPr/>
      <dgm:t>
        <a:bodyPr/>
        <a:lstStyle/>
        <a:p>
          <a:endParaRPr lang="pt-BR"/>
        </a:p>
      </dgm:t>
    </dgm:pt>
    <dgm:pt modelId="{D08EBC4F-7331-4336-8FFE-5F22FF9635B2}" type="sibTrans" cxnId="{DDAA8497-40ED-40A7-85CA-C9B269FA3426}">
      <dgm:prSet/>
      <dgm:spPr/>
      <dgm:t>
        <a:bodyPr/>
        <a:lstStyle/>
        <a:p>
          <a:endParaRPr lang="pt-BR"/>
        </a:p>
      </dgm:t>
    </dgm:pt>
    <dgm:pt modelId="{A2B68902-5E5D-4599-A898-8BBADEFC1BE0}" type="pres">
      <dgm:prSet presAssocID="{15BA8E78-4F09-44FC-BC68-4BBE39D2A7DC}" presName="rootnode" presStyleCnt="0">
        <dgm:presLayoutVars>
          <dgm:chMax/>
          <dgm:chPref/>
          <dgm:dir/>
          <dgm:animLvl val="lvl"/>
        </dgm:presLayoutVars>
      </dgm:prSet>
      <dgm:spPr/>
    </dgm:pt>
    <dgm:pt modelId="{12AFA283-D65F-4AE8-88B0-819C059569CD}" type="pres">
      <dgm:prSet presAssocID="{77958B07-CF1F-4CD7-A983-BB6AF283E95F}" presName="composite" presStyleCnt="0"/>
      <dgm:spPr/>
    </dgm:pt>
    <dgm:pt modelId="{B0F84A59-43F3-4F6F-8020-1675CF90B011}" type="pres">
      <dgm:prSet presAssocID="{77958B07-CF1F-4CD7-A983-BB6AF283E95F}" presName="bentUpArrow1" presStyleLbl="alignImgPlace1" presStyleIdx="0" presStyleCnt="3"/>
      <dgm:spPr/>
    </dgm:pt>
    <dgm:pt modelId="{66B5727D-320C-4C4F-AD57-3DF8B1182F3A}" type="pres">
      <dgm:prSet presAssocID="{77958B07-CF1F-4CD7-A983-BB6AF283E95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EFB67C66-8310-4D5F-B379-3BDFDCC0A57F}" type="pres">
      <dgm:prSet presAssocID="{77958B07-CF1F-4CD7-A983-BB6AF283E95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7D7CCB3-F986-4A20-BDA8-8698E8A624C5}" type="pres">
      <dgm:prSet presAssocID="{FA854052-BC7F-4669-948F-DD398AED232F}" presName="sibTrans" presStyleCnt="0"/>
      <dgm:spPr/>
    </dgm:pt>
    <dgm:pt modelId="{02EEE713-67DE-4799-BC81-897B66E4EEFE}" type="pres">
      <dgm:prSet presAssocID="{7D4B04A1-5AA4-42F3-BDFC-06CD4A9EEED4}" presName="composite" presStyleCnt="0"/>
      <dgm:spPr/>
    </dgm:pt>
    <dgm:pt modelId="{585FAA7C-7828-4D65-9F06-3A030E4DB602}" type="pres">
      <dgm:prSet presAssocID="{7D4B04A1-5AA4-42F3-BDFC-06CD4A9EEED4}" presName="bentUpArrow1" presStyleLbl="alignImgPlace1" presStyleIdx="1" presStyleCnt="3"/>
      <dgm:spPr/>
    </dgm:pt>
    <dgm:pt modelId="{8DE81D8E-A722-417A-8CAA-3F3CF3FDF0E1}" type="pres">
      <dgm:prSet presAssocID="{7D4B04A1-5AA4-42F3-BDFC-06CD4A9EEED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5057BBA1-CE93-4C3F-94E1-6E4864B5B389}" type="pres">
      <dgm:prSet presAssocID="{7D4B04A1-5AA4-42F3-BDFC-06CD4A9EEED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EB2F978-3603-411B-AF4B-97A5969D5379}" type="pres">
      <dgm:prSet presAssocID="{70B5B6E9-924A-4922-939B-BCB547123769}" presName="sibTrans" presStyleCnt="0"/>
      <dgm:spPr/>
    </dgm:pt>
    <dgm:pt modelId="{1D60A328-F1B6-4500-A4BB-BC277393D2A4}" type="pres">
      <dgm:prSet presAssocID="{12C1C6F4-E7A4-4B6C-B29B-7F29C328EAD7}" presName="composite" presStyleCnt="0"/>
      <dgm:spPr/>
    </dgm:pt>
    <dgm:pt modelId="{B4DC4919-2054-4E45-A2BC-8DCCEE425AEF}" type="pres">
      <dgm:prSet presAssocID="{12C1C6F4-E7A4-4B6C-B29B-7F29C328EAD7}" presName="bentUpArrow1" presStyleLbl="alignImgPlace1" presStyleIdx="2" presStyleCnt="3"/>
      <dgm:spPr/>
    </dgm:pt>
    <dgm:pt modelId="{731DFC7C-296D-42C4-9127-F42513601F31}" type="pres">
      <dgm:prSet presAssocID="{12C1C6F4-E7A4-4B6C-B29B-7F29C328EAD7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C2C6061-A4BE-49B7-B271-D5CE34FE6F69}" type="pres">
      <dgm:prSet presAssocID="{12C1C6F4-E7A4-4B6C-B29B-7F29C328EAD7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A710FE5-2400-4DD9-B7CE-0D09FDFF3D33}" type="pres">
      <dgm:prSet presAssocID="{81D78475-4460-4271-A8B2-9493488F3B51}" presName="sibTrans" presStyleCnt="0"/>
      <dgm:spPr/>
    </dgm:pt>
    <dgm:pt modelId="{52062255-5FD0-43CB-9D85-08A65F3162F9}" type="pres">
      <dgm:prSet presAssocID="{8D6499DF-CEEC-4CA0-BC14-39F8232E2230}" presName="composite" presStyleCnt="0"/>
      <dgm:spPr/>
    </dgm:pt>
    <dgm:pt modelId="{91F103E2-DE2C-4801-BED0-806641433284}" type="pres">
      <dgm:prSet presAssocID="{8D6499DF-CEEC-4CA0-BC14-39F8232E223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60C180B-1810-4953-9471-E96269DEAFF7}" type="presOf" srcId="{15BA8E78-4F09-44FC-BC68-4BBE39D2A7DC}" destId="{A2B68902-5E5D-4599-A898-8BBADEFC1BE0}" srcOrd="0" destOrd="0" presId="urn:microsoft.com/office/officeart/2005/8/layout/StepDownProcess"/>
    <dgm:cxn modelId="{B6A1BF14-13AF-44C9-9546-861ACF8BCD73}" type="presOf" srcId="{12C1C6F4-E7A4-4B6C-B29B-7F29C328EAD7}" destId="{731DFC7C-296D-42C4-9127-F42513601F31}" srcOrd="0" destOrd="0" presId="urn:microsoft.com/office/officeart/2005/8/layout/StepDownProcess"/>
    <dgm:cxn modelId="{3A163256-CBF2-417B-A77B-500EA1748B84}" type="presOf" srcId="{7D4B04A1-5AA4-42F3-BDFC-06CD4A9EEED4}" destId="{8DE81D8E-A722-417A-8CAA-3F3CF3FDF0E1}" srcOrd="0" destOrd="0" presId="urn:microsoft.com/office/officeart/2005/8/layout/StepDownProcess"/>
    <dgm:cxn modelId="{E7BF7157-B3C9-4526-BA9C-8E33AD084DA8}" type="presOf" srcId="{77958B07-CF1F-4CD7-A983-BB6AF283E95F}" destId="{66B5727D-320C-4C4F-AD57-3DF8B1182F3A}" srcOrd="0" destOrd="0" presId="urn:microsoft.com/office/officeart/2005/8/layout/StepDownProcess"/>
    <dgm:cxn modelId="{DDAA8497-40ED-40A7-85CA-C9B269FA3426}" srcId="{15BA8E78-4F09-44FC-BC68-4BBE39D2A7DC}" destId="{8D6499DF-CEEC-4CA0-BC14-39F8232E2230}" srcOrd="3" destOrd="0" parTransId="{D1CF0D7F-0F4D-4A05-A8BF-823535595144}" sibTransId="{D08EBC4F-7331-4336-8FFE-5F22FF9635B2}"/>
    <dgm:cxn modelId="{BA155C99-4999-44C7-B817-81677C98624B}" type="presOf" srcId="{8D6499DF-CEEC-4CA0-BC14-39F8232E2230}" destId="{91F103E2-DE2C-4801-BED0-806641433284}" srcOrd="0" destOrd="0" presId="urn:microsoft.com/office/officeart/2005/8/layout/StepDownProcess"/>
    <dgm:cxn modelId="{5E68FEC0-89F3-4479-BEC9-BD2507BD7BA2}" srcId="{15BA8E78-4F09-44FC-BC68-4BBE39D2A7DC}" destId="{7D4B04A1-5AA4-42F3-BDFC-06CD4A9EEED4}" srcOrd="1" destOrd="0" parTransId="{0D5D58BC-DA40-4226-A8FD-3635BFB6CEB3}" sibTransId="{70B5B6E9-924A-4922-939B-BCB547123769}"/>
    <dgm:cxn modelId="{A89BB1C3-C3A7-4685-98BA-B1FB25893C6F}" srcId="{15BA8E78-4F09-44FC-BC68-4BBE39D2A7DC}" destId="{12C1C6F4-E7A4-4B6C-B29B-7F29C328EAD7}" srcOrd="2" destOrd="0" parTransId="{24D690AA-A174-4A67-84AA-E852BBF5C52E}" sibTransId="{81D78475-4460-4271-A8B2-9493488F3B51}"/>
    <dgm:cxn modelId="{42EA6CFB-ACE6-45DC-93CB-E1151A1D8383}" srcId="{15BA8E78-4F09-44FC-BC68-4BBE39D2A7DC}" destId="{77958B07-CF1F-4CD7-A983-BB6AF283E95F}" srcOrd="0" destOrd="0" parTransId="{574268BC-C3F0-452A-B0A3-8986D190A74F}" sibTransId="{FA854052-BC7F-4669-948F-DD398AED232F}"/>
    <dgm:cxn modelId="{A2A1C7C6-990F-4293-8330-2A9DF3345B83}" type="presParOf" srcId="{A2B68902-5E5D-4599-A898-8BBADEFC1BE0}" destId="{12AFA283-D65F-4AE8-88B0-819C059569CD}" srcOrd="0" destOrd="0" presId="urn:microsoft.com/office/officeart/2005/8/layout/StepDownProcess"/>
    <dgm:cxn modelId="{7E4C194F-288D-4541-B25C-9F2A034FA035}" type="presParOf" srcId="{12AFA283-D65F-4AE8-88B0-819C059569CD}" destId="{B0F84A59-43F3-4F6F-8020-1675CF90B011}" srcOrd="0" destOrd="0" presId="urn:microsoft.com/office/officeart/2005/8/layout/StepDownProcess"/>
    <dgm:cxn modelId="{7D49E34E-6DC9-4B81-93DC-E62CB7726615}" type="presParOf" srcId="{12AFA283-D65F-4AE8-88B0-819C059569CD}" destId="{66B5727D-320C-4C4F-AD57-3DF8B1182F3A}" srcOrd="1" destOrd="0" presId="urn:microsoft.com/office/officeart/2005/8/layout/StepDownProcess"/>
    <dgm:cxn modelId="{6F08CC64-FDC3-4784-8D62-AEBBAB131AAE}" type="presParOf" srcId="{12AFA283-D65F-4AE8-88B0-819C059569CD}" destId="{EFB67C66-8310-4D5F-B379-3BDFDCC0A57F}" srcOrd="2" destOrd="0" presId="urn:microsoft.com/office/officeart/2005/8/layout/StepDownProcess"/>
    <dgm:cxn modelId="{133B4EBF-F8FC-4D12-96D1-66CA012302C7}" type="presParOf" srcId="{A2B68902-5E5D-4599-A898-8BBADEFC1BE0}" destId="{C7D7CCB3-F986-4A20-BDA8-8698E8A624C5}" srcOrd="1" destOrd="0" presId="urn:microsoft.com/office/officeart/2005/8/layout/StepDownProcess"/>
    <dgm:cxn modelId="{1F67902D-5466-4F6E-B7A9-DC48810116D4}" type="presParOf" srcId="{A2B68902-5E5D-4599-A898-8BBADEFC1BE0}" destId="{02EEE713-67DE-4799-BC81-897B66E4EEFE}" srcOrd="2" destOrd="0" presId="urn:microsoft.com/office/officeart/2005/8/layout/StepDownProcess"/>
    <dgm:cxn modelId="{C94D0B92-C4F6-47D4-B97C-DDCB6ACA9793}" type="presParOf" srcId="{02EEE713-67DE-4799-BC81-897B66E4EEFE}" destId="{585FAA7C-7828-4D65-9F06-3A030E4DB602}" srcOrd="0" destOrd="0" presId="urn:microsoft.com/office/officeart/2005/8/layout/StepDownProcess"/>
    <dgm:cxn modelId="{BE900B6F-00E0-4C7A-B989-D9A404A21002}" type="presParOf" srcId="{02EEE713-67DE-4799-BC81-897B66E4EEFE}" destId="{8DE81D8E-A722-417A-8CAA-3F3CF3FDF0E1}" srcOrd="1" destOrd="0" presId="urn:microsoft.com/office/officeart/2005/8/layout/StepDownProcess"/>
    <dgm:cxn modelId="{FABC45D3-486F-40DE-81B0-2404942DD4D4}" type="presParOf" srcId="{02EEE713-67DE-4799-BC81-897B66E4EEFE}" destId="{5057BBA1-CE93-4C3F-94E1-6E4864B5B389}" srcOrd="2" destOrd="0" presId="urn:microsoft.com/office/officeart/2005/8/layout/StepDownProcess"/>
    <dgm:cxn modelId="{90C371E6-9664-4865-BF5A-B623539555FC}" type="presParOf" srcId="{A2B68902-5E5D-4599-A898-8BBADEFC1BE0}" destId="{3EB2F978-3603-411B-AF4B-97A5969D5379}" srcOrd="3" destOrd="0" presId="urn:microsoft.com/office/officeart/2005/8/layout/StepDownProcess"/>
    <dgm:cxn modelId="{9CE1DDA7-691C-4EBE-B77C-6CD079BFC1A7}" type="presParOf" srcId="{A2B68902-5E5D-4599-A898-8BBADEFC1BE0}" destId="{1D60A328-F1B6-4500-A4BB-BC277393D2A4}" srcOrd="4" destOrd="0" presId="urn:microsoft.com/office/officeart/2005/8/layout/StepDownProcess"/>
    <dgm:cxn modelId="{F3DD1FEE-06B1-470B-97F7-CD176A0E855F}" type="presParOf" srcId="{1D60A328-F1B6-4500-A4BB-BC277393D2A4}" destId="{B4DC4919-2054-4E45-A2BC-8DCCEE425AEF}" srcOrd="0" destOrd="0" presId="urn:microsoft.com/office/officeart/2005/8/layout/StepDownProcess"/>
    <dgm:cxn modelId="{CBAC1E75-B1C3-40F8-A16B-ABCF9A994CE3}" type="presParOf" srcId="{1D60A328-F1B6-4500-A4BB-BC277393D2A4}" destId="{731DFC7C-296D-42C4-9127-F42513601F31}" srcOrd="1" destOrd="0" presId="urn:microsoft.com/office/officeart/2005/8/layout/StepDownProcess"/>
    <dgm:cxn modelId="{09A48354-11BC-4A02-9DC8-E1369CE9EEC9}" type="presParOf" srcId="{1D60A328-F1B6-4500-A4BB-BC277393D2A4}" destId="{9C2C6061-A4BE-49B7-B271-D5CE34FE6F69}" srcOrd="2" destOrd="0" presId="urn:microsoft.com/office/officeart/2005/8/layout/StepDownProcess"/>
    <dgm:cxn modelId="{4BF5F31F-7262-4198-8C86-696CBAF7844A}" type="presParOf" srcId="{A2B68902-5E5D-4599-A898-8BBADEFC1BE0}" destId="{2A710FE5-2400-4DD9-B7CE-0D09FDFF3D33}" srcOrd="5" destOrd="0" presId="urn:microsoft.com/office/officeart/2005/8/layout/StepDownProcess"/>
    <dgm:cxn modelId="{CECCD8D9-C5EB-4230-B75E-AA8C2DFF5DB6}" type="presParOf" srcId="{A2B68902-5E5D-4599-A898-8BBADEFC1BE0}" destId="{52062255-5FD0-43CB-9D85-08A65F3162F9}" srcOrd="6" destOrd="0" presId="urn:microsoft.com/office/officeart/2005/8/layout/StepDownProcess"/>
    <dgm:cxn modelId="{6CE89C89-5EFA-466D-9A41-2752C1DDDEFB}" type="presParOf" srcId="{52062255-5FD0-43CB-9D85-08A65F3162F9}" destId="{91F103E2-DE2C-4801-BED0-8066414332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A8E78-4F09-44FC-BC68-4BBE39D2A7DC}" type="doc">
      <dgm:prSet loTypeId="urn:microsoft.com/office/officeart/2005/8/layout/StepDownProcess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7958B07-CF1F-4CD7-A983-BB6AF283E95F}">
      <dgm:prSet phldrT="[Texto]"/>
      <dgm:spPr/>
      <dgm:t>
        <a:bodyPr/>
        <a:lstStyle/>
        <a:p>
          <a:r>
            <a:rPr lang="pt-BR" dirty="0"/>
            <a:t>Físico</a:t>
          </a:r>
        </a:p>
      </dgm:t>
    </dgm:pt>
    <dgm:pt modelId="{574268BC-C3F0-452A-B0A3-8986D190A74F}" type="parTrans" cxnId="{42EA6CFB-ACE6-45DC-93CB-E1151A1D8383}">
      <dgm:prSet/>
      <dgm:spPr/>
      <dgm:t>
        <a:bodyPr/>
        <a:lstStyle/>
        <a:p>
          <a:endParaRPr lang="pt-BR"/>
        </a:p>
      </dgm:t>
    </dgm:pt>
    <dgm:pt modelId="{FA854052-BC7F-4669-948F-DD398AED232F}" type="sibTrans" cxnId="{42EA6CFB-ACE6-45DC-93CB-E1151A1D8383}">
      <dgm:prSet/>
      <dgm:spPr/>
      <dgm:t>
        <a:bodyPr/>
        <a:lstStyle/>
        <a:p>
          <a:endParaRPr lang="pt-BR"/>
        </a:p>
      </dgm:t>
    </dgm:pt>
    <dgm:pt modelId="{7D4B04A1-5AA4-42F3-BDFC-06CD4A9EEED4}">
      <dgm:prSet phldrT="[Texto]"/>
      <dgm:spPr/>
      <dgm:t>
        <a:bodyPr/>
        <a:lstStyle/>
        <a:p>
          <a:r>
            <a:rPr lang="pt-BR" dirty="0"/>
            <a:t>Político</a:t>
          </a:r>
        </a:p>
      </dgm:t>
    </dgm:pt>
    <dgm:pt modelId="{0D5D58BC-DA40-4226-A8FD-3635BFB6CEB3}" type="parTrans" cxnId="{5E68FEC0-89F3-4479-BEC9-BD2507BD7BA2}">
      <dgm:prSet/>
      <dgm:spPr/>
      <dgm:t>
        <a:bodyPr/>
        <a:lstStyle/>
        <a:p>
          <a:endParaRPr lang="pt-BR"/>
        </a:p>
      </dgm:t>
    </dgm:pt>
    <dgm:pt modelId="{70B5B6E9-924A-4922-939B-BCB547123769}" type="sibTrans" cxnId="{5E68FEC0-89F3-4479-BEC9-BD2507BD7BA2}">
      <dgm:prSet/>
      <dgm:spPr/>
      <dgm:t>
        <a:bodyPr/>
        <a:lstStyle/>
        <a:p>
          <a:endParaRPr lang="pt-BR"/>
        </a:p>
      </dgm:t>
    </dgm:pt>
    <dgm:pt modelId="{12C1C6F4-E7A4-4B6C-B29B-7F29C328EAD7}">
      <dgm:prSet phldrT="[Texto]"/>
      <dgm:spPr/>
      <dgm:t>
        <a:bodyPr/>
        <a:lstStyle/>
        <a:p>
          <a:r>
            <a:rPr lang="pt-BR" dirty="0"/>
            <a:t>Econômico</a:t>
          </a:r>
        </a:p>
      </dgm:t>
    </dgm:pt>
    <dgm:pt modelId="{24D690AA-A174-4A67-84AA-E852BBF5C52E}" type="parTrans" cxnId="{A89BB1C3-C3A7-4685-98BA-B1FB25893C6F}">
      <dgm:prSet/>
      <dgm:spPr/>
      <dgm:t>
        <a:bodyPr/>
        <a:lstStyle/>
        <a:p>
          <a:endParaRPr lang="pt-BR"/>
        </a:p>
      </dgm:t>
    </dgm:pt>
    <dgm:pt modelId="{81D78475-4460-4271-A8B2-9493488F3B51}" type="sibTrans" cxnId="{A89BB1C3-C3A7-4685-98BA-B1FB25893C6F}">
      <dgm:prSet/>
      <dgm:spPr/>
      <dgm:t>
        <a:bodyPr/>
        <a:lstStyle/>
        <a:p>
          <a:endParaRPr lang="pt-BR"/>
        </a:p>
      </dgm:t>
    </dgm:pt>
    <dgm:pt modelId="{8D6499DF-CEEC-4CA0-BC14-39F8232E2230}">
      <dgm:prSet/>
      <dgm:spPr/>
      <dgm:t>
        <a:bodyPr/>
        <a:lstStyle/>
        <a:p>
          <a:r>
            <a:rPr lang="pt-BR" dirty="0"/>
            <a:t>Demográfico</a:t>
          </a:r>
        </a:p>
      </dgm:t>
    </dgm:pt>
    <dgm:pt modelId="{D1CF0D7F-0F4D-4A05-A8BF-823535595144}" type="parTrans" cxnId="{DDAA8497-40ED-40A7-85CA-C9B269FA3426}">
      <dgm:prSet/>
      <dgm:spPr/>
      <dgm:t>
        <a:bodyPr/>
        <a:lstStyle/>
        <a:p>
          <a:endParaRPr lang="pt-BR"/>
        </a:p>
      </dgm:t>
    </dgm:pt>
    <dgm:pt modelId="{D08EBC4F-7331-4336-8FFE-5F22FF9635B2}" type="sibTrans" cxnId="{DDAA8497-40ED-40A7-85CA-C9B269FA3426}">
      <dgm:prSet/>
      <dgm:spPr/>
      <dgm:t>
        <a:bodyPr/>
        <a:lstStyle/>
        <a:p>
          <a:endParaRPr lang="pt-BR"/>
        </a:p>
      </dgm:t>
    </dgm:pt>
    <dgm:pt modelId="{6CC43E7B-DBD2-4EA4-9AC3-957AFF2680BE}">
      <dgm:prSet/>
      <dgm:spPr/>
      <dgm:t>
        <a:bodyPr/>
        <a:lstStyle/>
        <a:p>
          <a:r>
            <a:rPr lang="pt-BR" dirty="0"/>
            <a:t>Histórico</a:t>
          </a:r>
        </a:p>
      </dgm:t>
    </dgm:pt>
    <dgm:pt modelId="{A921AC02-3EEC-4BD6-BFFA-91FB2822F6CF}" type="parTrans" cxnId="{436D8DAD-ED9D-45B9-9A10-9E723CD80744}">
      <dgm:prSet/>
      <dgm:spPr/>
      <dgm:t>
        <a:bodyPr/>
        <a:lstStyle/>
        <a:p>
          <a:endParaRPr lang="pt-BR"/>
        </a:p>
      </dgm:t>
    </dgm:pt>
    <dgm:pt modelId="{06E0E154-B0B8-4C51-B80E-A508F6F2950A}" type="sibTrans" cxnId="{436D8DAD-ED9D-45B9-9A10-9E723CD80744}">
      <dgm:prSet/>
      <dgm:spPr/>
      <dgm:t>
        <a:bodyPr/>
        <a:lstStyle/>
        <a:p>
          <a:endParaRPr lang="pt-BR"/>
        </a:p>
      </dgm:t>
    </dgm:pt>
    <dgm:pt modelId="{A2B68902-5E5D-4599-A898-8BBADEFC1BE0}" type="pres">
      <dgm:prSet presAssocID="{15BA8E78-4F09-44FC-BC68-4BBE39D2A7DC}" presName="rootnode" presStyleCnt="0">
        <dgm:presLayoutVars>
          <dgm:chMax/>
          <dgm:chPref/>
          <dgm:dir/>
          <dgm:animLvl val="lvl"/>
        </dgm:presLayoutVars>
      </dgm:prSet>
      <dgm:spPr/>
    </dgm:pt>
    <dgm:pt modelId="{12AFA283-D65F-4AE8-88B0-819C059569CD}" type="pres">
      <dgm:prSet presAssocID="{77958B07-CF1F-4CD7-A983-BB6AF283E95F}" presName="composite" presStyleCnt="0"/>
      <dgm:spPr/>
    </dgm:pt>
    <dgm:pt modelId="{B0F84A59-43F3-4F6F-8020-1675CF90B011}" type="pres">
      <dgm:prSet presAssocID="{77958B07-CF1F-4CD7-A983-BB6AF283E95F}" presName="bentUpArrow1" presStyleLbl="alignImgPlace1" presStyleIdx="0" presStyleCnt="4"/>
      <dgm:spPr/>
    </dgm:pt>
    <dgm:pt modelId="{66B5727D-320C-4C4F-AD57-3DF8B1182F3A}" type="pres">
      <dgm:prSet presAssocID="{77958B07-CF1F-4CD7-A983-BB6AF283E95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EFB67C66-8310-4D5F-B379-3BDFDCC0A57F}" type="pres">
      <dgm:prSet presAssocID="{77958B07-CF1F-4CD7-A983-BB6AF283E95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7D7CCB3-F986-4A20-BDA8-8698E8A624C5}" type="pres">
      <dgm:prSet presAssocID="{FA854052-BC7F-4669-948F-DD398AED232F}" presName="sibTrans" presStyleCnt="0"/>
      <dgm:spPr/>
    </dgm:pt>
    <dgm:pt modelId="{02EEE713-67DE-4799-BC81-897B66E4EEFE}" type="pres">
      <dgm:prSet presAssocID="{7D4B04A1-5AA4-42F3-BDFC-06CD4A9EEED4}" presName="composite" presStyleCnt="0"/>
      <dgm:spPr/>
    </dgm:pt>
    <dgm:pt modelId="{585FAA7C-7828-4D65-9F06-3A030E4DB602}" type="pres">
      <dgm:prSet presAssocID="{7D4B04A1-5AA4-42F3-BDFC-06CD4A9EEED4}" presName="bentUpArrow1" presStyleLbl="alignImgPlace1" presStyleIdx="1" presStyleCnt="4"/>
      <dgm:spPr/>
    </dgm:pt>
    <dgm:pt modelId="{8DE81D8E-A722-417A-8CAA-3F3CF3FDF0E1}" type="pres">
      <dgm:prSet presAssocID="{7D4B04A1-5AA4-42F3-BDFC-06CD4A9EEED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057BBA1-CE93-4C3F-94E1-6E4864B5B389}" type="pres">
      <dgm:prSet presAssocID="{7D4B04A1-5AA4-42F3-BDFC-06CD4A9EEED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EB2F978-3603-411B-AF4B-97A5969D5379}" type="pres">
      <dgm:prSet presAssocID="{70B5B6E9-924A-4922-939B-BCB547123769}" presName="sibTrans" presStyleCnt="0"/>
      <dgm:spPr/>
    </dgm:pt>
    <dgm:pt modelId="{1D60A328-F1B6-4500-A4BB-BC277393D2A4}" type="pres">
      <dgm:prSet presAssocID="{12C1C6F4-E7A4-4B6C-B29B-7F29C328EAD7}" presName="composite" presStyleCnt="0"/>
      <dgm:spPr/>
    </dgm:pt>
    <dgm:pt modelId="{B4DC4919-2054-4E45-A2BC-8DCCEE425AEF}" type="pres">
      <dgm:prSet presAssocID="{12C1C6F4-E7A4-4B6C-B29B-7F29C328EAD7}" presName="bentUpArrow1" presStyleLbl="alignImgPlace1" presStyleIdx="2" presStyleCnt="4"/>
      <dgm:spPr/>
    </dgm:pt>
    <dgm:pt modelId="{731DFC7C-296D-42C4-9127-F42513601F31}" type="pres">
      <dgm:prSet presAssocID="{12C1C6F4-E7A4-4B6C-B29B-7F29C328EAD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9C2C6061-A4BE-49B7-B271-D5CE34FE6F69}" type="pres">
      <dgm:prSet presAssocID="{12C1C6F4-E7A4-4B6C-B29B-7F29C328EAD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A710FE5-2400-4DD9-B7CE-0D09FDFF3D33}" type="pres">
      <dgm:prSet presAssocID="{81D78475-4460-4271-A8B2-9493488F3B51}" presName="sibTrans" presStyleCnt="0"/>
      <dgm:spPr/>
    </dgm:pt>
    <dgm:pt modelId="{52062255-5FD0-43CB-9D85-08A65F3162F9}" type="pres">
      <dgm:prSet presAssocID="{8D6499DF-CEEC-4CA0-BC14-39F8232E2230}" presName="composite" presStyleCnt="0"/>
      <dgm:spPr/>
    </dgm:pt>
    <dgm:pt modelId="{599DDD29-AF64-477B-A732-8DCFDA1D6AB2}" type="pres">
      <dgm:prSet presAssocID="{8D6499DF-CEEC-4CA0-BC14-39F8232E2230}" presName="bentUpArrow1" presStyleLbl="alignImgPlace1" presStyleIdx="3" presStyleCnt="4"/>
      <dgm:spPr/>
    </dgm:pt>
    <dgm:pt modelId="{91F103E2-DE2C-4801-BED0-806641433284}" type="pres">
      <dgm:prSet presAssocID="{8D6499DF-CEEC-4CA0-BC14-39F8232E223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4A1EB3F-64AC-458F-BE3E-E1E55F92D898}" type="pres">
      <dgm:prSet presAssocID="{8D6499DF-CEEC-4CA0-BC14-39F8232E223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C64E1EF-EECD-412E-85C0-3EC8A3398FAF}" type="pres">
      <dgm:prSet presAssocID="{D08EBC4F-7331-4336-8FFE-5F22FF9635B2}" presName="sibTrans" presStyleCnt="0"/>
      <dgm:spPr/>
    </dgm:pt>
    <dgm:pt modelId="{0C8843C0-87A7-470A-8D75-3F9FC4F2BED3}" type="pres">
      <dgm:prSet presAssocID="{6CC43E7B-DBD2-4EA4-9AC3-957AFF2680BE}" presName="composite" presStyleCnt="0"/>
      <dgm:spPr/>
    </dgm:pt>
    <dgm:pt modelId="{84921FFE-E67C-46FD-A8A3-ECF41C3BC7F8}" type="pres">
      <dgm:prSet presAssocID="{6CC43E7B-DBD2-4EA4-9AC3-957AFF2680BE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B60C180B-1810-4953-9471-E96269DEAFF7}" type="presOf" srcId="{15BA8E78-4F09-44FC-BC68-4BBE39D2A7DC}" destId="{A2B68902-5E5D-4599-A898-8BBADEFC1BE0}" srcOrd="0" destOrd="0" presId="urn:microsoft.com/office/officeart/2005/8/layout/StepDownProcess"/>
    <dgm:cxn modelId="{B6A1BF14-13AF-44C9-9546-861ACF8BCD73}" type="presOf" srcId="{12C1C6F4-E7A4-4B6C-B29B-7F29C328EAD7}" destId="{731DFC7C-296D-42C4-9127-F42513601F31}" srcOrd="0" destOrd="0" presId="urn:microsoft.com/office/officeart/2005/8/layout/StepDownProcess"/>
    <dgm:cxn modelId="{3A163256-CBF2-417B-A77B-500EA1748B84}" type="presOf" srcId="{7D4B04A1-5AA4-42F3-BDFC-06CD4A9EEED4}" destId="{8DE81D8E-A722-417A-8CAA-3F3CF3FDF0E1}" srcOrd="0" destOrd="0" presId="urn:microsoft.com/office/officeart/2005/8/layout/StepDownProcess"/>
    <dgm:cxn modelId="{E7BF7157-B3C9-4526-BA9C-8E33AD084DA8}" type="presOf" srcId="{77958B07-CF1F-4CD7-A983-BB6AF283E95F}" destId="{66B5727D-320C-4C4F-AD57-3DF8B1182F3A}" srcOrd="0" destOrd="0" presId="urn:microsoft.com/office/officeart/2005/8/layout/StepDownProcess"/>
    <dgm:cxn modelId="{E846DB83-B199-4E41-B1BD-BE7ED38994F0}" type="presOf" srcId="{6CC43E7B-DBD2-4EA4-9AC3-957AFF2680BE}" destId="{84921FFE-E67C-46FD-A8A3-ECF41C3BC7F8}" srcOrd="0" destOrd="0" presId="urn:microsoft.com/office/officeart/2005/8/layout/StepDownProcess"/>
    <dgm:cxn modelId="{DDAA8497-40ED-40A7-85CA-C9B269FA3426}" srcId="{15BA8E78-4F09-44FC-BC68-4BBE39D2A7DC}" destId="{8D6499DF-CEEC-4CA0-BC14-39F8232E2230}" srcOrd="3" destOrd="0" parTransId="{D1CF0D7F-0F4D-4A05-A8BF-823535595144}" sibTransId="{D08EBC4F-7331-4336-8FFE-5F22FF9635B2}"/>
    <dgm:cxn modelId="{BA155C99-4999-44C7-B817-81677C98624B}" type="presOf" srcId="{8D6499DF-CEEC-4CA0-BC14-39F8232E2230}" destId="{91F103E2-DE2C-4801-BED0-806641433284}" srcOrd="0" destOrd="0" presId="urn:microsoft.com/office/officeart/2005/8/layout/StepDownProcess"/>
    <dgm:cxn modelId="{436D8DAD-ED9D-45B9-9A10-9E723CD80744}" srcId="{15BA8E78-4F09-44FC-BC68-4BBE39D2A7DC}" destId="{6CC43E7B-DBD2-4EA4-9AC3-957AFF2680BE}" srcOrd="4" destOrd="0" parTransId="{A921AC02-3EEC-4BD6-BFFA-91FB2822F6CF}" sibTransId="{06E0E154-B0B8-4C51-B80E-A508F6F2950A}"/>
    <dgm:cxn modelId="{5E68FEC0-89F3-4479-BEC9-BD2507BD7BA2}" srcId="{15BA8E78-4F09-44FC-BC68-4BBE39D2A7DC}" destId="{7D4B04A1-5AA4-42F3-BDFC-06CD4A9EEED4}" srcOrd="1" destOrd="0" parTransId="{0D5D58BC-DA40-4226-A8FD-3635BFB6CEB3}" sibTransId="{70B5B6E9-924A-4922-939B-BCB547123769}"/>
    <dgm:cxn modelId="{A89BB1C3-C3A7-4685-98BA-B1FB25893C6F}" srcId="{15BA8E78-4F09-44FC-BC68-4BBE39D2A7DC}" destId="{12C1C6F4-E7A4-4B6C-B29B-7F29C328EAD7}" srcOrd="2" destOrd="0" parTransId="{24D690AA-A174-4A67-84AA-E852BBF5C52E}" sibTransId="{81D78475-4460-4271-A8B2-9493488F3B51}"/>
    <dgm:cxn modelId="{42EA6CFB-ACE6-45DC-93CB-E1151A1D8383}" srcId="{15BA8E78-4F09-44FC-BC68-4BBE39D2A7DC}" destId="{77958B07-CF1F-4CD7-A983-BB6AF283E95F}" srcOrd="0" destOrd="0" parTransId="{574268BC-C3F0-452A-B0A3-8986D190A74F}" sibTransId="{FA854052-BC7F-4669-948F-DD398AED232F}"/>
    <dgm:cxn modelId="{A2A1C7C6-990F-4293-8330-2A9DF3345B83}" type="presParOf" srcId="{A2B68902-5E5D-4599-A898-8BBADEFC1BE0}" destId="{12AFA283-D65F-4AE8-88B0-819C059569CD}" srcOrd="0" destOrd="0" presId="urn:microsoft.com/office/officeart/2005/8/layout/StepDownProcess"/>
    <dgm:cxn modelId="{7E4C194F-288D-4541-B25C-9F2A034FA035}" type="presParOf" srcId="{12AFA283-D65F-4AE8-88B0-819C059569CD}" destId="{B0F84A59-43F3-4F6F-8020-1675CF90B011}" srcOrd="0" destOrd="0" presId="urn:microsoft.com/office/officeart/2005/8/layout/StepDownProcess"/>
    <dgm:cxn modelId="{7D49E34E-6DC9-4B81-93DC-E62CB7726615}" type="presParOf" srcId="{12AFA283-D65F-4AE8-88B0-819C059569CD}" destId="{66B5727D-320C-4C4F-AD57-3DF8B1182F3A}" srcOrd="1" destOrd="0" presId="urn:microsoft.com/office/officeart/2005/8/layout/StepDownProcess"/>
    <dgm:cxn modelId="{6F08CC64-FDC3-4784-8D62-AEBBAB131AAE}" type="presParOf" srcId="{12AFA283-D65F-4AE8-88B0-819C059569CD}" destId="{EFB67C66-8310-4D5F-B379-3BDFDCC0A57F}" srcOrd="2" destOrd="0" presId="urn:microsoft.com/office/officeart/2005/8/layout/StepDownProcess"/>
    <dgm:cxn modelId="{133B4EBF-F8FC-4D12-96D1-66CA012302C7}" type="presParOf" srcId="{A2B68902-5E5D-4599-A898-8BBADEFC1BE0}" destId="{C7D7CCB3-F986-4A20-BDA8-8698E8A624C5}" srcOrd="1" destOrd="0" presId="urn:microsoft.com/office/officeart/2005/8/layout/StepDownProcess"/>
    <dgm:cxn modelId="{1F67902D-5466-4F6E-B7A9-DC48810116D4}" type="presParOf" srcId="{A2B68902-5E5D-4599-A898-8BBADEFC1BE0}" destId="{02EEE713-67DE-4799-BC81-897B66E4EEFE}" srcOrd="2" destOrd="0" presId="urn:microsoft.com/office/officeart/2005/8/layout/StepDownProcess"/>
    <dgm:cxn modelId="{C94D0B92-C4F6-47D4-B97C-DDCB6ACA9793}" type="presParOf" srcId="{02EEE713-67DE-4799-BC81-897B66E4EEFE}" destId="{585FAA7C-7828-4D65-9F06-3A030E4DB602}" srcOrd="0" destOrd="0" presId="urn:microsoft.com/office/officeart/2005/8/layout/StepDownProcess"/>
    <dgm:cxn modelId="{BE900B6F-00E0-4C7A-B989-D9A404A21002}" type="presParOf" srcId="{02EEE713-67DE-4799-BC81-897B66E4EEFE}" destId="{8DE81D8E-A722-417A-8CAA-3F3CF3FDF0E1}" srcOrd="1" destOrd="0" presId="urn:microsoft.com/office/officeart/2005/8/layout/StepDownProcess"/>
    <dgm:cxn modelId="{FABC45D3-486F-40DE-81B0-2404942DD4D4}" type="presParOf" srcId="{02EEE713-67DE-4799-BC81-897B66E4EEFE}" destId="{5057BBA1-CE93-4C3F-94E1-6E4864B5B389}" srcOrd="2" destOrd="0" presId="urn:microsoft.com/office/officeart/2005/8/layout/StepDownProcess"/>
    <dgm:cxn modelId="{90C371E6-9664-4865-BF5A-B623539555FC}" type="presParOf" srcId="{A2B68902-5E5D-4599-A898-8BBADEFC1BE0}" destId="{3EB2F978-3603-411B-AF4B-97A5969D5379}" srcOrd="3" destOrd="0" presId="urn:microsoft.com/office/officeart/2005/8/layout/StepDownProcess"/>
    <dgm:cxn modelId="{9CE1DDA7-691C-4EBE-B77C-6CD079BFC1A7}" type="presParOf" srcId="{A2B68902-5E5D-4599-A898-8BBADEFC1BE0}" destId="{1D60A328-F1B6-4500-A4BB-BC277393D2A4}" srcOrd="4" destOrd="0" presId="urn:microsoft.com/office/officeart/2005/8/layout/StepDownProcess"/>
    <dgm:cxn modelId="{F3DD1FEE-06B1-470B-97F7-CD176A0E855F}" type="presParOf" srcId="{1D60A328-F1B6-4500-A4BB-BC277393D2A4}" destId="{B4DC4919-2054-4E45-A2BC-8DCCEE425AEF}" srcOrd="0" destOrd="0" presId="urn:microsoft.com/office/officeart/2005/8/layout/StepDownProcess"/>
    <dgm:cxn modelId="{CBAC1E75-B1C3-40F8-A16B-ABCF9A994CE3}" type="presParOf" srcId="{1D60A328-F1B6-4500-A4BB-BC277393D2A4}" destId="{731DFC7C-296D-42C4-9127-F42513601F31}" srcOrd="1" destOrd="0" presId="urn:microsoft.com/office/officeart/2005/8/layout/StepDownProcess"/>
    <dgm:cxn modelId="{09A48354-11BC-4A02-9DC8-E1369CE9EEC9}" type="presParOf" srcId="{1D60A328-F1B6-4500-A4BB-BC277393D2A4}" destId="{9C2C6061-A4BE-49B7-B271-D5CE34FE6F69}" srcOrd="2" destOrd="0" presId="urn:microsoft.com/office/officeart/2005/8/layout/StepDownProcess"/>
    <dgm:cxn modelId="{4BF5F31F-7262-4198-8C86-696CBAF7844A}" type="presParOf" srcId="{A2B68902-5E5D-4599-A898-8BBADEFC1BE0}" destId="{2A710FE5-2400-4DD9-B7CE-0D09FDFF3D33}" srcOrd="5" destOrd="0" presId="urn:microsoft.com/office/officeart/2005/8/layout/StepDownProcess"/>
    <dgm:cxn modelId="{CECCD8D9-C5EB-4230-B75E-AA8C2DFF5DB6}" type="presParOf" srcId="{A2B68902-5E5D-4599-A898-8BBADEFC1BE0}" destId="{52062255-5FD0-43CB-9D85-08A65F3162F9}" srcOrd="6" destOrd="0" presId="urn:microsoft.com/office/officeart/2005/8/layout/StepDownProcess"/>
    <dgm:cxn modelId="{1EDE6632-21FC-4ACC-955C-3A036B5813A2}" type="presParOf" srcId="{52062255-5FD0-43CB-9D85-08A65F3162F9}" destId="{599DDD29-AF64-477B-A732-8DCFDA1D6AB2}" srcOrd="0" destOrd="0" presId="urn:microsoft.com/office/officeart/2005/8/layout/StepDownProcess"/>
    <dgm:cxn modelId="{6CE89C89-5EFA-466D-9A41-2752C1DDDEFB}" type="presParOf" srcId="{52062255-5FD0-43CB-9D85-08A65F3162F9}" destId="{91F103E2-DE2C-4801-BED0-806641433284}" srcOrd="1" destOrd="0" presId="urn:microsoft.com/office/officeart/2005/8/layout/StepDownProcess"/>
    <dgm:cxn modelId="{C70162E3-CAF8-4E5F-9353-050A18570D2E}" type="presParOf" srcId="{52062255-5FD0-43CB-9D85-08A65F3162F9}" destId="{84A1EB3F-64AC-458F-BE3E-E1E55F92D898}" srcOrd="2" destOrd="0" presId="urn:microsoft.com/office/officeart/2005/8/layout/StepDownProcess"/>
    <dgm:cxn modelId="{F3146D34-9656-47E9-A08E-A00D1654B7D2}" type="presParOf" srcId="{A2B68902-5E5D-4599-A898-8BBADEFC1BE0}" destId="{2C64E1EF-EECD-412E-85C0-3EC8A3398FAF}" srcOrd="7" destOrd="0" presId="urn:microsoft.com/office/officeart/2005/8/layout/StepDownProcess"/>
    <dgm:cxn modelId="{34414B42-3204-44CE-94E1-EF481A684826}" type="presParOf" srcId="{A2B68902-5E5D-4599-A898-8BBADEFC1BE0}" destId="{0C8843C0-87A7-470A-8D75-3F9FC4F2BED3}" srcOrd="8" destOrd="0" presId="urn:microsoft.com/office/officeart/2005/8/layout/StepDownProcess"/>
    <dgm:cxn modelId="{8FFDA0B9-3648-4E20-85D9-3EB46E1E6972}" type="presParOf" srcId="{0C8843C0-87A7-470A-8D75-3F9FC4F2BED3}" destId="{84921FFE-E67C-46FD-A8A3-ECF41C3BC7F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AFBE4-C1E8-4B91-B10C-1C7A24BF542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CB31516-147D-4ECF-A069-C8EB7D754BA3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ANAMORFOSE</a:t>
          </a:r>
        </a:p>
      </dgm:t>
    </dgm:pt>
    <dgm:pt modelId="{6198B491-2172-4B4A-A44C-5C23AAFBB805}" type="parTrans" cxnId="{4F0A9D57-7F71-4476-B2AA-CCCA34269582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DC0D2C2-C46F-47CE-8A23-B62258A8DBCE}" type="sibTrans" cxnId="{4F0A9D57-7F71-4476-B2AA-CCCA34269582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884A4D-FA17-4F37-AB2F-A2757C64BA1F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PIB</a:t>
          </a:r>
        </a:p>
      </dgm:t>
    </dgm:pt>
    <dgm:pt modelId="{B5224D42-6F11-4A34-9644-664618027BF2}" type="parTrans" cxnId="{F2E3B1C4-15B8-4442-BE50-18B48971A605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514D23-1C54-48F9-A533-74E331EF2D73}" type="sibTrans" cxnId="{F2E3B1C4-15B8-4442-BE50-18B48971A605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9EE1137-6A5D-4A4B-8EB3-4F185CCEC680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POPULAÇÃO</a:t>
          </a:r>
        </a:p>
      </dgm:t>
    </dgm:pt>
    <dgm:pt modelId="{F4F02CD8-DD4B-4DD9-95F9-FBE35F81F1D9}" type="parTrans" cxnId="{DAD89659-3C16-44ED-A199-90B5955D7BB4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654DBA-60CE-42C3-87F0-B026823D6EA8}" type="sibTrans" cxnId="{DAD89659-3C16-44ED-A199-90B5955D7BB4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B0F229-4907-436B-BBFD-458AB29BDC6F}" type="pres">
      <dgm:prSet presAssocID="{28EAFBE4-C1E8-4B91-B10C-1C7A24BF542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CDB726E-07C7-4706-874F-5B279A206B69}" type="pres">
      <dgm:prSet presAssocID="{1CB31516-147D-4ECF-A069-C8EB7D754BA3}" presName="root1" presStyleCnt="0"/>
      <dgm:spPr/>
    </dgm:pt>
    <dgm:pt modelId="{62B18205-2D1A-42D5-B63A-9C6C42B17455}" type="pres">
      <dgm:prSet presAssocID="{1CB31516-147D-4ECF-A069-C8EB7D754BA3}" presName="LevelOneTextNode" presStyleLbl="node0" presStyleIdx="0" presStyleCnt="1">
        <dgm:presLayoutVars>
          <dgm:chPref val="3"/>
        </dgm:presLayoutVars>
      </dgm:prSet>
      <dgm:spPr/>
    </dgm:pt>
    <dgm:pt modelId="{12D4F981-3E3D-4325-9A0B-1A59A6A27E6D}" type="pres">
      <dgm:prSet presAssocID="{1CB31516-147D-4ECF-A069-C8EB7D754BA3}" presName="level2hierChild" presStyleCnt="0"/>
      <dgm:spPr/>
    </dgm:pt>
    <dgm:pt modelId="{1D4AC79F-4F6A-413A-B064-6E0095966D3C}" type="pres">
      <dgm:prSet presAssocID="{B5224D42-6F11-4A34-9644-664618027BF2}" presName="conn2-1" presStyleLbl="parChTrans1D2" presStyleIdx="0" presStyleCnt="2"/>
      <dgm:spPr/>
    </dgm:pt>
    <dgm:pt modelId="{FDFD569A-A914-45D7-9708-984E8F74A2EC}" type="pres">
      <dgm:prSet presAssocID="{B5224D42-6F11-4A34-9644-664618027BF2}" presName="connTx" presStyleLbl="parChTrans1D2" presStyleIdx="0" presStyleCnt="2"/>
      <dgm:spPr/>
    </dgm:pt>
    <dgm:pt modelId="{94BA9F4D-9A95-49A3-B343-9E32DEF2A7AF}" type="pres">
      <dgm:prSet presAssocID="{99884A4D-FA17-4F37-AB2F-A2757C64BA1F}" presName="root2" presStyleCnt="0"/>
      <dgm:spPr/>
    </dgm:pt>
    <dgm:pt modelId="{91CF6165-9742-4518-9146-996F49EB8359}" type="pres">
      <dgm:prSet presAssocID="{99884A4D-FA17-4F37-AB2F-A2757C64BA1F}" presName="LevelTwoTextNode" presStyleLbl="node2" presStyleIdx="0" presStyleCnt="2" custLinFactNeighborX="1196" custLinFactNeighborY="-98032">
        <dgm:presLayoutVars>
          <dgm:chPref val="3"/>
        </dgm:presLayoutVars>
      </dgm:prSet>
      <dgm:spPr/>
    </dgm:pt>
    <dgm:pt modelId="{1A022527-2431-4A96-BCE3-D6003EDD4B5B}" type="pres">
      <dgm:prSet presAssocID="{99884A4D-FA17-4F37-AB2F-A2757C64BA1F}" presName="level3hierChild" presStyleCnt="0"/>
      <dgm:spPr/>
    </dgm:pt>
    <dgm:pt modelId="{58E05FBA-F745-4130-AFDF-B9251F317611}" type="pres">
      <dgm:prSet presAssocID="{F4F02CD8-DD4B-4DD9-95F9-FBE35F81F1D9}" presName="conn2-1" presStyleLbl="parChTrans1D2" presStyleIdx="1" presStyleCnt="2"/>
      <dgm:spPr/>
    </dgm:pt>
    <dgm:pt modelId="{0183226D-0520-42A5-B396-F640C5B77A5E}" type="pres">
      <dgm:prSet presAssocID="{F4F02CD8-DD4B-4DD9-95F9-FBE35F81F1D9}" presName="connTx" presStyleLbl="parChTrans1D2" presStyleIdx="1" presStyleCnt="2"/>
      <dgm:spPr/>
    </dgm:pt>
    <dgm:pt modelId="{719CB249-AB0C-4ED2-982D-AF55A3182F0D}" type="pres">
      <dgm:prSet presAssocID="{59EE1137-6A5D-4A4B-8EB3-4F185CCEC680}" presName="root2" presStyleCnt="0"/>
      <dgm:spPr/>
    </dgm:pt>
    <dgm:pt modelId="{580D6CC2-B67E-4633-97BF-9111DA5B468F}" type="pres">
      <dgm:prSet presAssocID="{59EE1137-6A5D-4A4B-8EB3-4F185CCEC680}" presName="LevelTwoTextNode" presStyleLbl="node2" presStyleIdx="1" presStyleCnt="2" custLinFactY="9796" custLinFactNeighborX="1993" custLinFactNeighborY="100000">
        <dgm:presLayoutVars>
          <dgm:chPref val="3"/>
        </dgm:presLayoutVars>
      </dgm:prSet>
      <dgm:spPr/>
    </dgm:pt>
    <dgm:pt modelId="{B58FF02A-325F-4D40-9D7C-CA024AA61332}" type="pres">
      <dgm:prSet presAssocID="{59EE1137-6A5D-4A4B-8EB3-4F185CCEC680}" presName="level3hierChild" presStyleCnt="0"/>
      <dgm:spPr/>
    </dgm:pt>
  </dgm:ptLst>
  <dgm:cxnLst>
    <dgm:cxn modelId="{A5A00327-11AF-414E-9ADF-363153E63F0D}" type="presOf" srcId="{B5224D42-6F11-4A34-9644-664618027BF2}" destId="{FDFD569A-A914-45D7-9708-984E8F74A2EC}" srcOrd="1" destOrd="0" presId="urn:microsoft.com/office/officeart/2008/layout/HorizontalMultiLevelHierarchy"/>
    <dgm:cxn modelId="{C3A4765C-E8F1-45BD-AA47-C64B0CA8ACB3}" type="presOf" srcId="{F4F02CD8-DD4B-4DD9-95F9-FBE35F81F1D9}" destId="{58E05FBA-F745-4130-AFDF-B9251F317611}" srcOrd="0" destOrd="0" presId="urn:microsoft.com/office/officeart/2008/layout/HorizontalMultiLevelHierarchy"/>
    <dgm:cxn modelId="{91FA7876-11D1-40CE-A9B0-6ED5C8C78C6D}" type="presOf" srcId="{59EE1137-6A5D-4A4B-8EB3-4F185CCEC680}" destId="{580D6CC2-B67E-4633-97BF-9111DA5B468F}" srcOrd="0" destOrd="0" presId="urn:microsoft.com/office/officeart/2008/layout/HorizontalMultiLevelHierarchy"/>
    <dgm:cxn modelId="{4F0A9D57-7F71-4476-B2AA-CCCA34269582}" srcId="{28EAFBE4-C1E8-4B91-B10C-1C7A24BF542D}" destId="{1CB31516-147D-4ECF-A069-C8EB7D754BA3}" srcOrd="0" destOrd="0" parTransId="{6198B491-2172-4B4A-A44C-5C23AAFBB805}" sibTransId="{FDC0D2C2-C46F-47CE-8A23-B62258A8DBCE}"/>
    <dgm:cxn modelId="{DAD89659-3C16-44ED-A199-90B5955D7BB4}" srcId="{1CB31516-147D-4ECF-A069-C8EB7D754BA3}" destId="{59EE1137-6A5D-4A4B-8EB3-4F185CCEC680}" srcOrd="1" destOrd="0" parTransId="{F4F02CD8-DD4B-4DD9-95F9-FBE35F81F1D9}" sibTransId="{D2654DBA-60CE-42C3-87F0-B026823D6EA8}"/>
    <dgm:cxn modelId="{8653FD59-0F84-4308-93E6-1C1A21F0178D}" type="presOf" srcId="{F4F02CD8-DD4B-4DD9-95F9-FBE35F81F1D9}" destId="{0183226D-0520-42A5-B396-F640C5B77A5E}" srcOrd="1" destOrd="0" presId="urn:microsoft.com/office/officeart/2008/layout/HorizontalMultiLevelHierarchy"/>
    <dgm:cxn modelId="{4137CDB7-F802-44E5-8ADB-34990CBE1F7B}" type="presOf" srcId="{B5224D42-6F11-4A34-9644-664618027BF2}" destId="{1D4AC79F-4F6A-413A-B064-6E0095966D3C}" srcOrd="0" destOrd="0" presId="urn:microsoft.com/office/officeart/2008/layout/HorizontalMultiLevelHierarchy"/>
    <dgm:cxn modelId="{76D1CDB8-970D-4381-824A-10A90EC1C016}" type="presOf" srcId="{28EAFBE4-C1E8-4B91-B10C-1C7A24BF542D}" destId="{AFB0F229-4907-436B-BBFD-458AB29BDC6F}" srcOrd="0" destOrd="0" presId="urn:microsoft.com/office/officeart/2008/layout/HorizontalMultiLevelHierarchy"/>
    <dgm:cxn modelId="{8B94DEBC-662A-4B7A-8C38-E922936A6C0B}" type="presOf" srcId="{1CB31516-147D-4ECF-A069-C8EB7D754BA3}" destId="{62B18205-2D1A-42D5-B63A-9C6C42B17455}" srcOrd="0" destOrd="0" presId="urn:microsoft.com/office/officeart/2008/layout/HorizontalMultiLevelHierarchy"/>
    <dgm:cxn modelId="{F2E3B1C4-15B8-4442-BE50-18B48971A605}" srcId="{1CB31516-147D-4ECF-A069-C8EB7D754BA3}" destId="{99884A4D-FA17-4F37-AB2F-A2757C64BA1F}" srcOrd="0" destOrd="0" parTransId="{B5224D42-6F11-4A34-9644-664618027BF2}" sibTransId="{98514D23-1C54-48F9-A533-74E331EF2D73}"/>
    <dgm:cxn modelId="{29BB3ED6-5AB2-407C-837A-52CC99BF59D0}" type="presOf" srcId="{99884A4D-FA17-4F37-AB2F-A2757C64BA1F}" destId="{91CF6165-9742-4518-9146-996F49EB8359}" srcOrd="0" destOrd="0" presId="urn:microsoft.com/office/officeart/2008/layout/HorizontalMultiLevelHierarchy"/>
    <dgm:cxn modelId="{D225A8BD-FAAC-4122-B377-FAE92C303326}" type="presParOf" srcId="{AFB0F229-4907-436B-BBFD-458AB29BDC6F}" destId="{0CDB726E-07C7-4706-874F-5B279A206B69}" srcOrd="0" destOrd="0" presId="urn:microsoft.com/office/officeart/2008/layout/HorizontalMultiLevelHierarchy"/>
    <dgm:cxn modelId="{4551C939-2019-474B-BA91-3AAC5F95BF05}" type="presParOf" srcId="{0CDB726E-07C7-4706-874F-5B279A206B69}" destId="{62B18205-2D1A-42D5-B63A-9C6C42B17455}" srcOrd="0" destOrd="0" presId="urn:microsoft.com/office/officeart/2008/layout/HorizontalMultiLevelHierarchy"/>
    <dgm:cxn modelId="{F532D3CF-D50F-470D-8401-7A3E7B090840}" type="presParOf" srcId="{0CDB726E-07C7-4706-874F-5B279A206B69}" destId="{12D4F981-3E3D-4325-9A0B-1A59A6A27E6D}" srcOrd="1" destOrd="0" presId="urn:microsoft.com/office/officeart/2008/layout/HorizontalMultiLevelHierarchy"/>
    <dgm:cxn modelId="{19F0E1CE-6D73-4AC9-9253-477EF4BD3769}" type="presParOf" srcId="{12D4F981-3E3D-4325-9A0B-1A59A6A27E6D}" destId="{1D4AC79F-4F6A-413A-B064-6E0095966D3C}" srcOrd="0" destOrd="0" presId="urn:microsoft.com/office/officeart/2008/layout/HorizontalMultiLevelHierarchy"/>
    <dgm:cxn modelId="{36FD1274-BEB7-4301-A2F7-A83543DBA09A}" type="presParOf" srcId="{1D4AC79F-4F6A-413A-B064-6E0095966D3C}" destId="{FDFD569A-A914-45D7-9708-984E8F74A2EC}" srcOrd="0" destOrd="0" presId="urn:microsoft.com/office/officeart/2008/layout/HorizontalMultiLevelHierarchy"/>
    <dgm:cxn modelId="{5015EB3C-6163-4ECD-8B1C-C4AB15CE377F}" type="presParOf" srcId="{12D4F981-3E3D-4325-9A0B-1A59A6A27E6D}" destId="{94BA9F4D-9A95-49A3-B343-9E32DEF2A7AF}" srcOrd="1" destOrd="0" presId="urn:microsoft.com/office/officeart/2008/layout/HorizontalMultiLevelHierarchy"/>
    <dgm:cxn modelId="{919E2DD6-BE11-4626-97CD-7CFC01C5399A}" type="presParOf" srcId="{94BA9F4D-9A95-49A3-B343-9E32DEF2A7AF}" destId="{91CF6165-9742-4518-9146-996F49EB8359}" srcOrd="0" destOrd="0" presId="urn:microsoft.com/office/officeart/2008/layout/HorizontalMultiLevelHierarchy"/>
    <dgm:cxn modelId="{065CF04B-38A1-4DF8-9EAA-271C8EEE3CD4}" type="presParOf" srcId="{94BA9F4D-9A95-49A3-B343-9E32DEF2A7AF}" destId="{1A022527-2431-4A96-BCE3-D6003EDD4B5B}" srcOrd="1" destOrd="0" presId="urn:microsoft.com/office/officeart/2008/layout/HorizontalMultiLevelHierarchy"/>
    <dgm:cxn modelId="{A2E11DAA-E34C-4ED1-BED5-B6D76A4A52BA}" type="presParOf" srcId="{12D4F981-3E3D-4325-9A0B-1A59A6A27E6D}" destId="{58E05FBA-F745-4130-AFDF-B9251F317611}" srcOrd="2" destOrd="0" presId="urn:microsoft.com/office/officeart/2008/layout/HorizontalMultiLevelHierarchy"/>
    <dgm:cxn modelId="{8BD165BC-1403-4BFA-8204-20B18B888A36}" type="presParOf" srcId="{58E05FBA-F745-4130-AFDF-B9251F317611}" destId="{0183226D-0520-42A5-B396-F640C5B77A5E}" srcOrd="0" destOrd="0" presId="urn:microsoft.com/office/officeart/2008/layout/HorizontalMultiLevelHierarchy"/>
    <dgm:cxn modelId="{3D058EE2-797C-4048-B9E5-B0454F9718F5}" type="presParOf" srcId="{12D4F981-3E3D-4325-9A0B-1A59A6A27E6D}" destId="{719CB249-AB0C-4ED2-982D-AF55A3182F0D}" srcOrd="3" destOrd="0" presId="urn:microsoft.com/office/officeart/2008/layout/HorizontalMultiLevelHierarchy"/>
    <dgm:cxn modelId="{CC743E4F-0302-44A2-9737-E14ED8FB23F5}" type="presParOf" srcId="{719CB249-AB0C-4ED2-982D-AF55A3182F0D}" destId="{580D6CC2-B67E-4633-97BF-9111DA5B468F}" srcOrd="0" destOrd="0" presId="urn:microsoft.com/office/officeart/2008/layout/HorizontalMultiLevelHierarchy"/>
    <dgm:cxn modelId="{484AA47C-98D3-4184-80B9-209CEA7311EF}" type="presParOf" srcId="{719CB249-AB0C-4ED2-982D-AF55A3182F0D}" destId="{B58FF02A-325F-4D40-9D7C-CA024AA613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DA6BEB-4E89-40B3-AC93-0D93EFFB56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B43DE0-7892-49AD-B6F3-AD42327644FD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ESCALAS</a:t>
          </a:r>
        </a:p>
      </dgm:t>
    </dgm:pt>
    <dgm:pt modelId="{04158EE3-5ADF-4C50-8708-3ED5B0AA9104}" type="parTrans" cxnId="{79586C55-5942-4946-BBB4-ADE2DCEF3B9B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DC7AB4-5890-4282-8EE5-F29ACE8AED77}" type="sibTrans" cxnId="{79586C55-5942-4946-BBB4-ADE2DCEF3B9B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EC9B0E-F332-425B-86C0-C04E38D37D03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NUMÉRICA</a:t>
          </a:r>
        </a:p>
      </dgm:t>
    </dgm:pt>
    <dgm:pt modelId="{C96013BB-EC62-450F-B498-817D9DD1F1CB}" type="parTrans" cxnId="{08A25890-A9E1-401C-A68A-C0FDFA87E84E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765FEF-2DC8-4FF3-9237-5B065D693E18}" type="sibTrans" cxnId="{08A25890-A9E1-401C-A68A-C0FDFA87E84E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20069D-2790-4D63-ACAA-588FFB130099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GRÁFICA</a:t>
          </a:r>
        </a:p>
      </dgm:t>
    </dgm:pt>
    <dgm:pt modelId="{0C140DE4-2993-4255-AAFE-2E5004FCD21E}" type="parTrans" cxnId="{38E21FA4-9E6D-4676-8436-0A7F237A533B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8BF4CF-2581-4343-9D1C-C6B9D26BB513}" type="sibTrans" cxnId="{38E21FA4-9E6D-4676-8436-0A7F237A533B}">
      <dgm:prSet/>
      <dgm:spPr/>
      <dgm:t>
        <a:bodyPr/>
        <a:lstStyle/>
        <a:p>
          <a:endParaRPr lang="pt-BR" b="1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07BC2-D70E-44D9-8E3E-788BB45F58DC}" type="pres">
      <dgm:prSet presAssocID="{C4DA6BEB-4E89-40B3-AC93-0D93EFFB56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B06B8C-4975-4272-A69F-64FB3DCCE8B1}" type="pres">
      <dgm:prSet presAssocID="{11B43DE0-7892-49AD-B6F3-AD42327644FD}" presName="root1" presStyleCnt="0"/>
      <dgm:spPr/>
    </dgm:pt>
    <dgm:pt modelId="{F4E0B615-AE88-43D0-802B-CA2008E0D8D7}" type="pres">
      <dgm:prSet presAssocID="{11B43DE0-7892-49AD-B6F3-AD42327644FD}" presName="LevelOneTextNode" presStyleLbl="node0" presStyleIdx="0" presStyleCnt="1" custLinFactX="-100000" custLinFactNeighborX="-111756" custLinFactNeighborY="12961">
        <dgm:presLayoutVars>
          <dgm:chPref val="3"/>
        </dgm:presLayoutVars>
      </dgm:prSet>
      <dgm:spPr/>
    </dgm:pt>
    <dgm:pt modelId="{B3953399-55E9-4A35-BE71-F388E824D1FB}" type="pres">
      <dgm:prSet presAssocID="{11B43DE0-7892-49AD-B6F3-AD42327644FD}" presName="level2hierChild" presStyleCnt="0"/>
      <dgm:spPr/>
    </dgm:pt>
    <dgm:pt modelId="{E9785993-1FBB-4EE8-8825-DCA7E1DCAC7A}" type="pres">
      <dgm:prSet presAssocID="{C96013BB-EC62-450F-B498-817D9DD1F1CB}" presName="conn2-1" presStyleLbl="parChTrans1D2" presStyleIdx="0" presStyleCnt="2"/>
      <dgm:spPr/>
    </dgm:pt>
    <dgm:pt modelId="{6F133379-7AE2-4EFC-A9A8-D9A2A4F56386}" type="pres">
      <dgm:prSet presAssocID="{C96013BB-EC62-450F-B498-817D9DD1F1CB}" presName="connTx" presStyleLbl="parChTrans1D2" presStyleIdx="0" presStyleCnt="2"/>
      <dgm:spPr/>
    </dgm:pt>
    <dgm:pt modelId="{B459117C-BBC0-4998-BA41-5FFA295DF3B7}" type="pres">
      <dgm:prSet presAssocID="{B6EC9B0E-F332-425B-86C0-C04E38D37D03}" presName="root2" presStyleCnt="0"/>
      <dgm:spPr/>
    </dgm:pt>
    <dgm:pt modelId="{3CFD6A5D-8D19-4BF2-B13D-4505C273C758}" type="pres">
      <dgm:prSet presAssocID="{B6EC9B0E-F332-425B-86C0-C04E38D37D03}" presName="LevelTwoTextNode" presStyleLbl="node2" presStyleIdx="0" presStyleCnt="2">
        <dgm:presLayoutVars>
          <dgm:chPref val="3"/>
        </dgm:presLayoutVars>
      </dgm:prSet>
      <dgm:spPr/>
    </dgm:pt>
    <dgm:pt modelId="{65AADBF5-E03F-4A14-A2B2-BA20FF7A1B3D}" type="pres">
      <dgm:prSet presAssocID="{B6EC9B0E-F332-425B-86C0-C04E38D37D03}" presName="level3hierChild" presStyleCnt="0"/>
      <dgm:spPr/>
    </dgm:pt>
    <dgm:pt modelId="{EFBF5001-1E73-49AE-BB33-8E19B0614E10}" type="pres">
      <dgm:prSet presAssocID="{0C140DE4-2993-4255-AAFE-2E5004FCD21E}" presName="conn2-1" presStyleLbl="parChTrans1D2" presStyleIdx="1" presStyleCnt="2"/>
      <dgm:spPr/>
    </dgm:pt>
    <dgm:pt modelId="{FC9BEA4E-2AFC-4888-B87F-B2D99444DC24}" type="pres">
      <dgm:prSet presAssocID="{0C140DE4-2993-4255-AAFE-2E5004FCD21E}" presName="connTx" presStyleLbl="parChTrans1D2" presStyleIdx="1" presStyleCnt="2"/>
      <dgm:spPr/>
    </dgm:pt>
    <dgm:pt modelId="{9A02D082-406F-4B8C-9BD5-4E9D3569D5BC}" type="pres">
      <dgm:prSet presAssocID="{9A20069D-2790-4D63-ACAA-588FFB130099}" presName="root2" presStyleCnt="0"/>
      <dgm:spPr/>
    </dgm:pt>
    <dgm:pt modelId="{8AB2F285-2081-4036-BFD3-CC22DAB2C0A1}" type="pres">
      <dgm:prSet presAssocID="{9A20069D-2790-4D63-ACAA-588FFB130099}" presName="LevelTwoTextNode" presStyleLbl="node2" presStyleIdx="1" presStyleCnt="2">
        <dgm:presLayoutVars>
          <dgm:chPref val="3"/>
        </dgm:presLayoutVars>
      </dgm:prSet>
      <dgm:spPr/>
    </dgm:pt>
    <dgm:pt modelId="{3780753C-A050-44DC-A8D1-8E21103B1368}" type="pres">
      <dgm:prSet presAssocID="{9A20069D-2790-4D63-ACAA-588FFB130099}" presName="level3hierChild" presStyleCnt="0"/>
      <dgm:spPr/>
    </dgm:pt>
  </dgm:ptLst>
  <dgm:cxnLst>
    <dgm:cxn modelId="{7862230D-9C94-48F1-A18D-840C5AEB670D}" type="presOf" srcId="{C4DA6BEB-4E89-40B3-AC93-0D93EFFB56E3}" destId="{E7007BC2-D70E-44D9-8E3E-788BB45F58DC}" srcOrd="0" destOrd="0" presId="urn:microsoft.com/office/officeart/2008/layout/HorizontalMultiLevelHierarchy"/>
    <dgm:cxn modelId="{D0140A2A-82BA-4341-BEAF-1F45A28AB752}" type="presOf" srcId="{B6EC9B0E-F332-425B-86C0-C04E38D37D03}" destId="{3CFD6A5D-8D19-4BF2-B13D-4505C273C758}" srcOrd="0" destOrd="0" presId="urn:microsoft.com/office/officeart/2008/layout/HorizontalMultiLevelHierarchy"/>
    <dgm:cxn modelId="{F33D9660-54BB-4324-9890-B519EE45DA9F}" type="presOf" srcId="{9A20069D-2790-4D63-ACAA-588FFB130099}" destId="{8AB2F285-2081-4036-BFD3-CC22DAB2C0A1}" srcOrd="0" destOrd="0" presId="urn:microsoft.com/office/officeart/2008/layout/HorizontalMultiLevelHierarchy"/>
    <dgm:cxn modelId="{8A15EF65-D6B2-499E-B18D-AA10C8E56667}" type="presOf" srcId="{C96013BB-EC62-450F-B498-817D9DD1F1CB}" destId="{6F133379-7AE2-4EFC-A9A8-D9A2A4F56386}" srcOrd="1" destOrd="0" presId="urn:microsoft.com/office/officeart/2008/layout/HorizontalMultiLevelHierarchy"/>
    <dgm:cxn modelId="{50F47C49-3BAB-4BFB-AD07-FDC333379A0F}" type="presOf" srcId="{11B43DE0-7892-49AD-B6F3-AD42327644FD}" destId="{F4E0B615-AE88-43D0-802B-CA2008E0D8D7}" srcOrd="0" destOrd="0" presId="urn:microsoft.com/office/officeart/2008/layout/HorizontalMultiLevelHierarchy"/>
    <dgm:cxn modelId="{79586C55-5942-4946-BBB4-ADE2DCEF3B9B}" srcId="{C4DA6BEB-4E89-40B3-AC93-0D93EFFB56E3}" destId="{11B43DE0-7892-49AD-B6F3-AD42327644FD}" srcOrd="0" destOrd="0" parTransId="{04158EE3-5ADF-4C50-8708-3ED5B0AA9104}" sibTransId="{EEDC7AB4-5890-4282-8EE5-F29ACE8AED77}"/>
    <dgm:cxn modelId="{C5028F82-7094-4B5A-A806-87C3D525FE57}" type="presOf" srcId="{0C140DE4-2993-4255-AAFE-2E5004FCD21E}" destId="{EFBF5001-1E73-49AE-BB33-8E19B0614E10}" srcOrd="0" destOrd="0" presId="urn:microsoft.com/office/officeart/2008/layout/HorizontalMultiLevelHierarchy"/>
    <dgm:cxn modelId="{8657E488-F366-4C73-9D1B-978649A4FC30}" type="presOf" srcId="{C96013BB-EC62-450F-B498-817D9DD1F1CB}" destId="{E9785993-1FBB-4EE8-8825-DCA7E1DCAC7A}" srcOrd="0" destOrd="0" presId="urn:microsoft.com/office/officeart/2008/layout/HorizontalMultiLevelHierarchy"/>
    <dgm:cxn modelId="{08A25890-A9E1-401C-A68A-C0FDFA87E84E}" srcId="{11B43DE0-7892-49AD-B6F3-AD42327644FD}" destId="{B6EC9B0E-F332-425B-86C0-C04E38D37D03}" srcOrd="0" destOrd="0" parTransId="{C96013BB-EC62-450F-B498-817D9DD1F1CB}" sibTransId="{D7765FEF-2DC8-4FF3-9237-5B065D693E18}"/>
    <dgm:cxn modelId="{11408198-18A7-4E97-B540-DA66994C6FB7}" type="presOf" srcId="{0C140DE4-2993-4255-AAFE-2E5004FCD21E}" destId="{FC9BEA4E-2AFC-4888-B87F-B2D99444DC24}" srcOrd="1" destOrd="0" presId="urn:microsoft.com/office/officeart/2008/layout/HorizontalMultiLevelHierarchy"/>
    <dgm:cxn modelId="{38E21FA4-9E6D-4676-8436-0A7F237A533B}" srcId="{11B43DE0-7892-49AD-B6F3-AD42327644FD}" destId="{9A20069D-2790-4D63-ACAA-588FFB130099}" srcOrd="1" destOrd="0" parTransId="{0C140DE4-2993-4255-AAFE-2E5004FCD21E}" sibTransId="{EA8BF4CF-2581-4343-9D1C-C6B9D26BB513}"/>
    <dgm:cxn modelId="{B24FA154-844F-48BB-982A-9992422F4324}" type="presParOf" srcId="{E7007BC2-D70E-44D9-8E3E-788BB45F58DC}" destId="{15B06B8C-4975-4272-A69F-64FB3DCCE8B1}" srcOrd="0" destOrd="0" presId="urn:microsoft.com/office/officeart/2008/layout/HorizontalMultiLevelHierarchy"/>
    <dgm:cxn modelId="{ABFA5544-13FF-4C3B-B69D-43F233824F3E}" type="presParOf" srcId="{15B06B8C-4975-4272-A69F-64FB3DCCE8B1}" destId="{F4E0B615-AE88-43D0-802B-CA2008E0D8D7}" srcOrd="0" destOrd="0" presId="urn:microsoft.com/office/officeart/2008/layout/HorizontalMultiLevelHierarchy"/>
    <dgm:cxn modelId="{8AA0DD22-C176-4FDF-B4B4-11A65C779349}" type="presParOf" srcId="{15B06B8C-4975-4272-A69F-64FB3DCCE8B1}" destId="{B3953399-55E9-4A35-BE71-F388E824D1FB}" srcOrd="1" destOrd="0" presId="urn:microsoft.com/office/officeart/2008/layout/HorizontalMultiLevelHierarchy"/>
    <dgm:cxn modelId="{5F4DE599-AA96-45D5-8B59-8286C0419D37}" type="presParOf" srcId="{B3953399-55E9-4A35-BE71-F388E824D1FB}" destId="{E9785993-1FBB-4EE8-8825-DCA7E1DCAC7A}" srcOrd="0" destOrd="0" presId="urn:microsoft.com/office/officeart/2008/layout/HorizontalMultiLevelHierarchy"/>
    <dgm:cxn modelId="{3C0138D6-E054-4F19-8463-55C0E555333A}" type="presParOf" srcId="{E9785993-1FBB-4EE8-8825-DCA7E1DCAC7A}" destId="{6F133379-7AE2-4EFC-A9A8-D9A2A4F56386}" srcOrd="0" destOrd="0" presId="urn:microsoft.com/office/officeart/2008/layout/HorizontalMultiLevelHierarchy"/>
    <dgm:cxn modelId="{B6C20943-FB82-4568-B332-6F9DAF4F2DF1}" type="presParOf" srcId="{B3953399-55E9-4A35-BE71-F388E824D1FB}" destId="{B459117C-BBC0-4998-BA41-5FFA295DF3B7}" srcOrd="1" destOrd="0" presId="urn:microsoft.com/office/officeart/2008/layout/HorizontalMultiLevelHierarchy"/>
    <dgm:cxn modelId="{9FD7E260-0E1D-4371-98B9-BA5FED9E5C80}" type="presParOf" srcId="{B459117C-BBC0-4998-BA41-5FFA295DF3B7}" destId="{3CFD6A5D-8D19-4BF2-B13D-4505C273C758}" srcOrd="0" destOrd="0" presId="urn:microsoft.com/office/officeart/2008/layout/HorizontalMultiLevelHierarchy"/>
    <dgm:cxn modelId="{80C5ECDB-E2F9-466C-A952-B983F64E6E96}" type="presParOf" srcId="{B459117C-BBC0-4998-BA41-5FFA295DF3B7}" destId="{65AADBF5-E03F-4A14-A2B2-BA20FF7A1B3D}" srcOrd="1" destOrd="0" presId="urn:microsoft.com/office/officeart/2008/layout/HorizontalMultiLevelHierarchy"/>
    <dgm:cxn modelId="{8646FCD7-41EA-45D1-AF24-94CFCE70892D}" type="presParOf" srcId="{B3953399-55E9-4A35-BE71-F388E824D1FB}" destId="{EFBF5001-1E73-49AE-BB33-8E19B0614E10}" srcOrd="2" destOrd="0" presId="urn:microsoft.com/office/officeart/2008/layout/HorizontalMultiLevelHierarchy"/>
    <dgm:cxn modelId="{00E2FED4-7B61-45F6-9FEB-0888490B22F1}" type="presParOf" srcId="{EFBF5001-1E73-49AE-BB33-8E19B0614E10}" destId="{FC9BEA4E-2AFC-4888-B87F-B2D99444DC24}" srcOrd="0" destOrd="0" presId="urn:microsoft.com/office/officeart/2008/layout/HorizontalMultiLevelHierarchy"/>
    <dgm:cxn modelId="{6BA3F010-5163-4415-8B4D-221BC1995066}" type="presParOf" srcId="{B3953399-55E9-4A35-BE71-F388E824D1FB}" destId="{9A02D082-406F-4B8C-9BD5-4E9D3569D5BC}" srcOrd="3" destOrd="0" presId="urn:microsoft.com/office/officeart/2008/layout/HorizontalMultiLevelHierarchy"/>
    <dgm:cxn modelId="{19CEC09E-41F6-4E93-81A5-D3B933410949}" type="presParOf" srcId="{9A02D082-406F-4B8C-9BD5-4E9D3569D5BC}" destId="{8AB2F285-2081-4036-BFD3-CC22DAB2C0A1}" srcOrd="0" destOrd="0" presId="urn:microsoft.com/office/officeart/2008/layout/HorizontalMultiLevelHierarchy"/>
    <dgm:cxn modelId="{5D6D9884-A8A1-42DE-93C5-1B83DDF935FD}" type="presParOf" srcId="{9A02D082-406F-4B8C-9BD5-4E9D3569D5BC}" destId="{3780753C-A050-44DC-A8D1-8E21103B136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E66E7C-5339-4FC4-A6E4-DCB56B924B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3FC10F-5119-478C-96F3-BCE5EE65E1B0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PROJEÇÕES</a:t>
          </a:r>
        </a:p>
      </dgm:t>
    </dgm:pt>
    <dgm:pt modelId="{B545C670-C6A3-451E-86BE-5786F7200E8C}" type="parTrans" cxnId="{EFD98803-7669-40B0-9674-E0320221276F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0BAF4CA0-597C-4686-AA3B-736894AAE01E}" type="sibTrans" cxnId="{EFD98803-7669-40B0-9674-E0320221276F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E6B65CA7-4D13-4F75-8BC4-EE32714E0AAF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MERCATOR</a:t>
          </a:r>
        </a:p>
      </dgm:t>
    </dgm:pt>
    <dgm:pt modelId="{C82F5009-7B29-4E18-806A-2367D9EA9766}" type="parTrans" cxnId="{427616FD-38D8-480C-B7B8-BA0CFA160C5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C9C794B2-8EF9-4B85-8B91-ACB43F02DBA0}" type="sibTrans" cxnId="{427616FD-38D8-480C-B7B8-BA0CFA160C50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C76FC191-E3A6-4892-B92F-E15E87530991}">
      <dgm:prSet phldrT="[Texto]"/>
      <dgm:spPr/>
      <dgm:t>
        <a:bodyPr/>
        <a:lstStyle/>
        <a:p>
          <a:r>
            <a:rPr lang="pt-BR" b="1" dirty="0">
              <a:solidFill>
                <a:schemeClr val="bg1"/>
              </a:solidFill>
            </a:rPr>
            <a:t>PETERS</a:t>
          </a:r>
        </a:p>
      </dgm:t>
    </dgm:pt>
    <dgm:pt modelId="{9CDE9295-37D5-433C-B3E8-00263C634EB5}" type="parTrans" cxnId="{6170A8E5-F047-4A29-9A00-DFED3A63B922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2DABAA3B-78B4-40F9-A64D-E3584FBCA220}" type="sibTrans" cxnId="{6170A8E5-F047-4A29-9A00-DFED3A63B922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24C2D3C7-2F45-4184-9DD3-4C837689DC0F}" type="pres">
      <dgm:prSet presAssocID="{11E66E7C-5339-4FC4-A6E4-DCB56B924B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6089AE-E689-4DF2-BAC6-BF756F3D4A79}" type="pres">
      <dgm:prSet presAssocID="{903FC10F-5119-478C-96F3-BCE5EE65E1B0}" presName="hierRoot1" presStyleCnt="0">
        <dgm:presLayoutVars>
          <dgm:hierBranch val="init"/>
        </dgm:presLayoutVars>
      </dgm:prSet>
      <dgm:spPr/>
    </dgm:pt>
    <dgm:pt modelId="{C9BB42C5-09B3-4034-899C-07FB8C7EE668}" type="pres">
      <dgm:prSet presAssocID="{903FC10F-5119-478C-96F3-BCE5EE65E1B0}" presName="rootComposite1" presStyleCnt="0"/>
      <dgm:spPr/>
    </dgm:pt>
    <dgm:pt modelId="{F1AF1452-7E5C-4A18-851B-7947F4FB7B1A}" type="pres">
      <dgm:prSet presAssocID="{903FC10F-5119-478C-96F3-BCE5EE65E1B0}" presName="rootText1" presStyleLbl="node0" presStyleIdx="0" presStyleCnt="1" custLinFactNeighborX="0" custLinFactNeighborY="-14341">
        <dgm:presLayoutVars>
          <dgm:chPref val="3"/>
        </dgm:presLayoutVars>
      </dgm:prSet>
      <dgm:spPr/>
    </dgm:pt>
    <dgm:pt modelId="{798B47C9-DA35-43D1-9D44-CCBFFB19AF9D}" type="pres">
      <dgm:prSet presAssocID="{903FC10F-5119-478C-96F3-BCE5EE65E1B0}" presName="rootConnector1" presStyleLbl="node1" presStyleIdx="0" presStyleCnt="0"/>
      <dgm:spPr/>
    </dgm:pt>
    <dgm:pt modelId="{0C1371DD-9BB6-401C-9B08-147AE4612397}" type="pres">
      <dgm:prSet presAssocID="{903FC10F-5119-478C-96F3-BCE5EE65E1B0}" presName="hierChild2" presStyleCnt="0"/>
      <dgm:spPr/>
    </dgm:pt>
    <dgm:pt modelId="{15EBCAAB-C9A1-4981-A75A-800D8BD5E2C0}" type="pres">
      <dgm:prSet presAssocID="{C82F5009-7B29-4E18-806A-2367D9EA9766}" presName="Name37" presStyleLbl="parChTrans1D2" presStyleIdx="0" presStyleCnt="2"/>
      <dgm:spPr/>
    </dgm:pt>
    <dgm:pt modelId="{A97B493A-5487-43CB-99F2-D1B07B8A2F9A}" type="pres">
      <dgm:prSet presAssocID="{E6B65CA7-4D13-4F75-8BC4-EE32714E0AAF}" presName="hierRoot2" presStyleCnt="0">
        <dgm:presLayoutVars>
          <dgm:hierBranch val="init"/>
        </dgm:presLayoutVars>
      </dgm:prSet>
      <dgm:spPr/>
    </dgm:pt>
    <dgm:pt modelId="{9DBEDE6A-6D7E-4EE2-AE0E-9DDFC7D1EB08}" type="pres">
      <dgm:prSet presAssocID="{E6B65CA7-4D13-4F75-8BC4-EE32714E0AAF}" presName="rootComposite" presStyleCnt="0"/>
      <dgm:spPr/>
    </dgm:pt>
    <dgm:pt modelId="{64B97617-9DAD-43BB-A867-972CD573C249}" type="pres">
      <dgm:prSet presAssocID="{E6B65CA7-4D13-4F75-8BC4-EE32714E0AAF}" presName="rootText" presStyleLbl="node2" presStyleIdx="0" presStyleCnt="2" custLinFactX="-50660" custLinFactNeighborX="-100000" custLinFactNeighborY="8446">
        <dgm:presLayoutVars>
          <dgm:chPref val="3"/>
        </dgm:presLayoutVars>
      </dgm:prSet>
      <dgm:spPr/>
    </dgm:pt>
    <dgm:pt modelId="{BAAF0CD1-59C2-4414-A968-01D9F3C01907}" type="pres">
      <dgm:prSet presAssocID="{E6B65CA7-4D13-4F75-8BC4-EE32714E0AAF}" presName="rootConnector" presStyleLbl="node2" presStyleIdx="0" presStyleCnt="2"/>
      <dgm:spPr/>
    </dgm:pt>
    <dgm:pt modelId="{76A8872B-6F50-4A20-8DD9-F5D29E7B5CE7}" type="pres">
      <dgm:prSet presAssocID="{E6B65CA7-4D13-4F75-8BC4-EE32714E0AAF}" presName="hierChild4" presStyleCnt="0"/>
      <dgm:spPr/>
    </dgm:pt>
    <dgm:pt modelId="{692DCFCD-D030-46BB-B0F2-CD87B7135677}" type="pres">
      <dgm:prSet presAssocID="{E6B65CA7-4D13-4F75-8BC4-EE32714E0AAF}" presName="hierChild5" presStyleCnt="0"/>
      <dgm:spPr/>
    </dgm:pt>
    <dgm:pt modelId="{F236BA29-1335-4AF0-898C-C2D4CC247B5D}" type="pres">
      <dgm:prSet presAssocID="{9CDE9295-37D5-433C-B3E8-00263C634EB5}" presName="Name37" presStyleLbl="parChTrans1D2" presStyleIdx="1" presStyleCnt="2"/>
      <dgm:spPr/>
    </dgm:pt>
    <dgm:pt modelId="{01C3100E-5941-4A44-9CE0-8166F661D22F}" type="pres">
      <dgm:prSet presAssocID="{C76FC191-E3A6-4892-B92F-E15E87530991}" presName="hierRoot2" presStyleCnt="0">
        <dgm:presLayoutVars>
          <dgm:hierBranch val="init"/>
        </dgm:presLayoutVars>
      </dgm:prSet>
      <dgm:spPr/>
    </dgm:pt>
    <dgm:pt modelId="{EFD7E700-56F9-4EA1-9233-BD77A5547AD9}" type="pres">
      <dgm:prSet presAssocID="{C76FC191-E3A6-4892-B92F-E15E87530991}" presName="rootComposite" presStyleCnt="0"/>
      <dgm:spPr/>
    </dgm:pt>
    <dgm:pt modelId="{3F736736-E24B-4A2A-8566-4402AEFFCC61}" type="pres">
      <dgm:prSet presAssocID="{C76FC191-E3A6-4892-B92F-E15E87530991}" presName="rootText" presStyleLbl="node2" presStyleIdx="1" presStyleCnt="2" custLinFactX="66877" custLinFactNeighborX="100000" custLinFactNeighborY="5296">
        <dgm:presLayoutVars>
          <dgm:chPref val="3"/>
        </dgm:presLayoutVars>
      </dgm:prSet>
      <dgm:spPr/>
    </dgm:pt>
    <dgm:pt modelId="{B052BD10-117A-48FD-BA65-8A78E5060DC2}" type="pres">
      <dgm:prSet presAssocID="{C76FC191-E3A6-4892-B92F-E15E87530991}" presName="rootConnector" presStyleLbl="node2" presStyleIdx="1" presStyleCnt="2"/>
      <dgm:spPr/>
    </dgm:pt>
    <dgm:pt modelId="{237D8AA0-1637-4339-8FD3-AF1AB53459A9}" type="pres">
      <dgm:prSet presAssocID="{C76FC191-E3A6-4892-B92F-E15E87530991}" presName="hierChild4" presStyleCnt="0"/>
      <dgm:spPr/>
    </dgm:pt>
    <dgm:pt modelId="{D6A352B8-E19A-40CD-8370-0AF058F6D179}" type="pres">
      <dgm:prSet presAssocID="{C76FC191-E3A6-4892-B92F-E15E87530991}" presName="hierChild5" presStyleCnt="0"/>
      <dgm:spPr/>
    </dgm:pt>
    <dgm:pt modelId="{E1913692-5646-418D-82F2-CC73A9B6C743}" type="pres">
      <dgm:prSet presAssocID="{903FC10F-5119-478C-96F3-BCE5EE65E1B0}" presName="hierChild3" presStyleCnt="0"/>
      <dgm:spPr/>
    </dgm:pt>
  </dgm:ptLst>
  <dgm:cxnLst>
    <dgm:cxn modelId="{EFD98803-7669-40B0-9674-E0320221276F}" srcId="{11E66E7C-5339-4FC4-A6E4-DCB56B924B8E}" destId="{903FC10F-5119-478C-96F3-BCE5EE65E1B0}" srcOrd="0" destOrd="0" parTransId="{B545C670-C6A3-451E-86BE-5786F7200E8C}" sibTransId="{0BAF4CA0-597C-4686-AA3B-736894AAE01E}"/>
    <dgm:cxn modelId="{8E3AB915-BE1F-42C5-81A9-7ED7B9F66BAC}" type="presOf" srcId="{C76FC191-E3A6-4892-B92F-E15E87530991}" destId="{3F736736-E24B-4A2A-8566-4402AEFFCC61}" srcOrd="0" destOrd="0" presId="urn:microsoft.com/office/officeart/2005/8/layout/orgChart1"/>
    <dgm:cxn modelId="{9BC9B339-D405-4FEE-BD12-6483C56D4090}" type="presOf" srcId="{903FC10F-5119-478C-96F3-BCE5EE65E1B0}" destId="{F1AF1452-7E5C-4A18-851B-7947F4FB7B1A}" srcOrd="0" destOrd="0" presId="urn:microsoft.com/office/officeart/2005/8/layout/orgChart1"/>
    <dgm:cxn modelId="{8212367C-6B64-4B6A-BDBA-05DC10C5535A}" type="presOf" srcId="{C76FC191-E3A6-4892-B92F-E15E87530991}" destId="{B052BD10-117A-48FD-BA65-8A78E5060DC2}" srcOrd="1" destOrd="0" presId="urn:microsoft.com/office/officeart/2005/8/layout/orgChart1"/>
    <dgm:cxn modelId="{CA682DA7-15C3-43A4-A48B-CA9F1DF3F8C6}" type="presOf" srcId="{C82F5009-7B29-4E18-806A-2367D9EA9766}" destId="{15EBCAAB-C9A1-4981-A75A-800D8BD5E2C0}" srcOrd="0" destOrd="0" presId="urn:microsoft.com/office/officeart/2005/8/layout/orgChart1"/>
    <dgm:cxn modelId="{58BC0EB7-406F-4F86-BF1E-BBCA098D9AF9}" type="presOf" srcId="{E6B65CA7-4D13-4F75-8BC4-EE32714E0AAF}" destId="{64B97617-9DAD-43BB-A867-972CD573C249}" srcOrd="0" destOrd="0" presId="urn:microsoft.com/office/officeart/2005/8/layout/orgChart1"/>
    <dgm:cxn modelId="{17279EBD-C3A1-4201-8940-938E5BBAC7CD}" type="presOf" srcId="{903FC10F-5119-478C-96F3-BCE5EE65E1B0}" destId="{798B47C9-DA35-43D1-9D44-CCBFFB19AF9D}" srcOrd="1" destOrd="0" presId="urn:microsoft.com/office/officeart/2005/8/layout/orgChart1"/>
    <dgm:cxn modelId="{337E00C0-8D3E-4C65-B2D7-58959D28E36F}" type="presOf" srcId="{11E66E7C-5339-4FC4-A6E4-DCB56B924B8E}" destId="{24C2D3C7-2F45-4184-9DD3-4C837689DC0F}" srcOrd="0" destOrd="0" presId="urn:microsoft.com/office/officeart/2005/8/layout/orgChart1"/>
    <dgm:cxn modelId="{78BB30D2-F318-4DD5-A6CA-5D13EDF9C88F}" type="presOf" srcId="{E6B65CA7-4D13-4F75-8BC4-EE32714E0AAF}" destId="{BAAF0CD1-59C2-4414-A968-01D9F3C01907}" srcOrd="1" destOrd="0" presId="urn:microsoft.com/office/officeart/2005/8/layout/orgChart1"/>
    <dgm:cxn modelId="{6170A8E5-F047-4A29-9A00-DFED3A63B922}" srcId="{903FC10F-5119-478C-96F3-BCE5EE65E1B0}" destId="{C76FC191-E3A6-4892-B92F-E15E87530991}" srcOrd="1" destOrd="0" parTransId="{9CDE9295-37D5-433C-B3E8-00263C634EB5}" sibTransId="{2DABAA3B-78B4-40F9-A64D-E3584FBCA220}"/>
    <dgm:cxn modelId="{A0818EF8-0BA1-4655-BDA0-E79FE35E04E5}" type="presOf" srcId="{9CDE9295-37D5-433C-B3E8-00263C634EB5}" destId="{F236BA29-1335-4AF0-898C-C2D4CC247B5D}" srcOrd="0" destOrd="0" presId="urn:microsoft.com/office/officeart/2005/8/layout/orgChart1"/>
    <dgm:cxn modelId="{427616FD-38D8-480C-B7B8-BA0CFA160C50}" srcId="{903FC10F-5119-478C-96F3-BCE5EE65E1B0}" destId="{E6B65CA7-4D13-4F75-8BC4-EE32714E0AAF}" srcOrd="0" destOrd="0" parTransId="{C82F5009-7B29-4E18-806A-2367D9EA9766}" sibTransId="{C9C794B2-8EF9-4B85-8B91-ACB43F02DBA0}"/>
    <dgm:cxn modelId="{C4A3CCA6-6D2F-4C6A-AC6B-6C6DB24AE5FD}" type="presParOf" srcId="{24C2D3C7-2F45-4184-9DD3-4C837689DC0F}" destId="{406089AE-E689-4DF2-BAC6-BF756F3D4A79}" srcOrd="0" destOrd="0" presId="urn:microsoft.com/office/officeart/2005/8/layout/orgChart1"/>
    <dgm:cxn modelId="{D7C8C8FA-DE12-4D16-B6D1-6C5E3C354A9C}" type="presParOf" srcId="{406089AE-E689-4DF2-BAC6-BF756F3D4A79}" destId="{C9BB42C5-09B3-4034-899C-07FB8C7EE668}" srcOrd="0" destOrd="0" presId="urn:microsoft.com/office/officeart/2005/8/layout/orgChart1"/>
    <dgm:cxn modelId="{EF29ED4A-1B21-4E0F-8CFA-6B88196E61C3}" type="presParOf" srcId="{C9BB42C5-09B3-4034-899C-07FB8C7EE668}" destId="{F1AF1452-7E5C-4A18-851B-7947F4FB7B1A}" srcOrd="0" destOrd="0" presId="urn:microsoft.com/office/officeart/2005/8/layout/orgChart1"/>
    <dgm:cxn modelId="{00BFE4BC-28D4-4C94-B0A7-DE53EC4FFEA1}" type="presParOf" srcId="{C9BB42C5-09B3-4034-899C-07FB8C7EE668}" destId="{798B47C9-DA35-43D1-9D44-CCBFFB19AF9D}" srcOrd="1" destOrd="0" presId="urn:microsoft.com/office/officeart/2005/8/layout/orgChart1"/>
    <dgm:cxn modelId="{500BFEBC-BE88-487F-B2B8-9038D79E2E00}" type="presParOf" srcId="{406089AE-E689-4DF2-BAC6-BF756F3D4A79}" destId="{0C1371DD-9BB6-401C-9B08-147AE4612397}" srcOrd="1" destOrd="0" presId="urn:microsoft.com/office/officeart/2005/8/layout/orgChart1"/>
    <dgm:cxn modelId="{0800DF17-3AE9-44F6-A160-4395FE076DDD}" type="presParOf" srcId="{0C1371DD-9BB6-401C-9B08-147AE4612397}" destId="{15EBCAAB-C9A1-4981-A75A-800D8BD5E2C0}" srcOrd="0" destOrd="0" presId="urn:microsoft.com/office/officeart/2005/8/layout/orgChart1"/>
    <dgm:cxn modelId="{5BDE3236-0326-4417-953B-0CE7C7C6ECE2}" type="presParOf" srcId="{0C1371DD-9BB6-401C-9B08-147AE4612397}" destId="{A97B493A-5487-43CB-99F2-D1B07B8A2F9A}" srcOrd="1" destOrd="0" presId="urn:microsoft.com/office/officeart/2005/8/layout/orgChart1"/>
    <dgm:cxn modelId="{759D7591-E91C-4D48-AFCF-C049FA5DFFD1}" type="presParOf" srcId="{A97B493A-5487-43CB-99F2-D1B07B8A2F9A}" destId="{9DBEDE6A-6D7E-4EE2-AE0E-9DDFC7D1EB08}" srcOrd="0" destOrd="0" presId="urn:microsoft.com/office/officeart/2005/8/layout/orgChart1"/>
    <dgm:cxn modelId="{F732D88F-1BD5-4557-9BE2-D31BDE398B85}" type="presParOf" srcId="{9DBEDE6A-6D7E-4EE2-AE0E-9DDFC7D1EB08}" destId="{64B97617-9DAD-43BB-A867-972CD573C249}" srcOrd="0" destOrd="0" presId="urn:microsoft.com/office/officeart/2005/8/layout/orgChart1"/>
    <dgm:cxn modelId="{561447F2-E356-440C-BF03-4653E6FFD4EA}" type="presParOf" srcId="{9DBEDE6A-6D7E-4EE2-AE0E-9DDFC7D1EB08}" destId="{BAAF0CD1-59C2-4414-A968-01D9F3C01907}" srcOrd="1" destOrd="0" presId="urn:microsoft.com/office/officeart/2005/8/layout/orgChart1"/>
    <dgm:cxn modelId="{B4A8BB0A-CE0E-4B05-AE0E-E16E8B44182F}" type="presParOf" srcId="{A97B493A-5487-43CB-99F2-D1B07B8A2F9A}" destId="{76A8872B-6F50-4A20-8DD9-F5D29E7B5CE7}" srcOrd="1" destOrd="0" presId="urn:microsoft.com/office/officeart/2005/8/layout/orgChart1"/>
    <dgm:cxn modelId="{A207B3B6-5441-46EA-8E20-99D2CE533BF9}" type="presParOf" srcId="{A97B493A-5487-43CB-99F2-D1B07B8A2F9A}" destId="{692DCFCD-D030-46BB-B0F2-CD87B7135677}" srcOrd="2" destOrd="0" presId="urn:microsoft.com/office/officeart/2005/8/layout/orgChart1"/>
    <dgm:cxn modelId="{CCE28B26-B88D-4FAD-A2E3-42C665303291}" type="presParOf" srcId="{0C1371DD-9BB6-401C-9B08-147AE4612397}" destId="{F236BA29-1335-4AF0-898C-C2D4CC247B5D}" srcOrd="2" destOrd="0" presId="urn:microsoft.com/office/officeart/2005/8/layout/orgChart1"/>
    <dgm:cxn modelId="{4AFD6A7C-8E40-4E26-BCF3-9EC87058653B}" type="presParOf" srcId="{0C1371DD-9BB6-401C-9B08-147AE4612397}" destId="{01C3100E-5941-4A44-9CE0-8166F661D22F}" srcOrd="3" destOrd="0" presId="urn:microsoft.com/office/officeart/2005/8/layout/orgChart1"/>
    <dgm:cxn modelId="{2EA20AED-F1F0-4D4D-885C-46EAD56F14A3}" type="presParOf" srcId="{01C3100E-5941-4A44-9CE0-8166F661D22F}" destId="{EFD7E700-56F9-4EA1-9233-BD77A5547AD9}" srcOrd="0" destOrd="0" presId="urn:microsoft.com/office/officeart/2005/8/layout/orgChart1"/>
    <dgm:cxn modelId="{350B8413-177A-476A-AEF6-5B32B021F13E}" type="presParOf" srcId="{EFD7E700-56F9-4EA1-9233-BD77A5547AD9}" destId="{3F736736-E24B-4A2A-8566-4402AEFFCC61}" srcOrd="0" destOrd="0" presId="urn:microsoft.com/office/officeart/2005/8/layout/orgChart1"/>
    <dgm:cxn modelId="{91987D10-8435-49B5-ADF2-957DFC19AFD0}" type="presParOf" srcId="{EFD7E700-56F9-4EA1-9233-BD77A5547AD9}" destId="{B052BD10-117A-48FD-BA65-8A78E5060DC2}" srcOrd="1" destOrd="0" presId="urn:microsoft.com/office/officeart/2005/8/layout/orgChart1"/>
    <dgm:cxn modelId="{8BA51669-1A81-4045-87A1-FB437AC58AAA}" type="presParOf" srcId="{01C3100E-5941-4A44-9CE0-8166F661D22F}" destId="{237D8AA0-1637-4339-8FD3-AF1AB53459A9}" srcOrd="1" destOrd="0" presId="urn:microsoft.com/office/officeart/2005/8/layout/orgChart1"/>
    <dgm:cxn modelId="{3D60F469-2FE6-4CA3-8AD1-A3711AAAB856}" type="presParOf" srcId="{01C3100E-5941-4A44-9CE0-8166F661D22F}" destId="{D6A352B8-E19A-40CD-8370-0AF058F6D179}" srcOrd="2" destOrd="0" presId="urn:microsoft.com/office/officeart/2005/8/layout/orgChart1"/>
    <dgm:cxn modelId="{542620DC-D467-4043-BF47-CF0305BDCEE8}" type="presParOf" srcId="{406089AE-E689-4DF2-BAC6-BF756F3D4A79}" destId="{E1913692-5646-418D-82F2-CC73A9B6C7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84A59-43F3-4F6F-8020-1675CF90B011}">
      <dsp:nvSpPr>
        <dsp:cNvPr id="0" name=""/>
        <dsp:cNvSpPr/>
      </dsp:nvSpPr>
      <dsp:spPr>
        <a:xfrm rot="5400000">
          <a:off x="291664" y="1060770"/>
          <a:ext cx="1001216" cy="1139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B5727D-320C-4C4F-AD57-3DF8B1182F3A}">
      <dsp:nvSpPr>
        <dsp:cNvPr id="0" name=""/>
        <dsp:cNvSpPr/>
      </dsp:nvSpPr>
      <dsp:spPr>
        <a:xfrm>
          <a:off x="26402" y="-49097"/>
          <a:ext cx="1685458" cy="11797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Título</a:t>
          </a:r>
        </a:p>
      </dsp:txBody>
      <dsp:txXfrm>
        <a:off x="84004" y="8505"/>
        <a:ext cx="1570254" cy="1064562"/>
      </dsp:txXfrm>
    </dsp:sp>
    <dsp:sp modelId="{EFB67C66-8310-4D5F-B379-3BDFDCC0A57F}">
      <dsp:nvSpPr>
        <dsp:cNvPr id="0" name=""/>
        <dsp:cNvSpPr/>
      </dsp:nvSpPr>
      <dsp:spPr>
        <a:xfrm>
          <a:off x="1711861" y="63420"/>
          <a:ext cx="1225841" cy="95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FAA7C-7828-4D65-9F06-3A030E4DB602}">
      <dsp:nvSpPr>
        <dsp:cNvPr id="0" name=""/>
        <dsp:cNvSpPr/>
      </dsp:nvSpPr>
      <dsp:spPr>
        <a:xfrm rot="5400000">
          <a:off x="1689088" y="2386037"/>
          <a:ext cx="1001216" cy="1139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E81D8E-A722-417A-8CAA-3F3CF3FDF0E1}">
      <dsp:nvSpPr>
        <dsp:cNvPr id="0" name=""/>
        <dsp:cNvSpPr/>
      </dsp:nvSpPr>
      <dsp:spPr>
        <a:xfrm>
          <a:off x="1423827" y="1276169"/>
          <a:ext cx="1685458" cy="11797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Escala</a:t>
          </a:r>
        </a:p>
      </dsp:txBody>
      <dsp:txXfrm>
        <a:off x="1481429" y="1333771"/>
        <a:ext cx="1570254" cy="1064562"/>
      </dsp:txXfrm>
    </dsp:sp>
    <dsp:sp modelId="{5057BBA1-CE93-4C3F-94E1-6E4864B5B389}">
      <dsp:nvSpPr>
        <dsp:cNvPr id="0" name=""/>
        <dsp:cNvSpPr/>
      </dsp:nvSpPr>
      <dsp:spPr>
        <a:xfrm>
          <a:off x="3109285" y="1388686"/>
          <a:ext cx="1225841" cy="95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C4919-2054-4E45-A2BC-8DCCEE425AEF}">
      <dsp:nvSpPr>
        <dsp:cNvPr id="0" name=""/>
        <dsp:cNvSpPr/>
      </dsp:nvSpPr>
      <dsp:spPr>
        <a:xfrm rot="5400000">
          <a:off x="3086512" y="3711304"/>
          <a:ext cx="1001216" cy="1139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1DFC7C-296D-42C4-9127-F42513601F31}">
      <dsp:nvSpPr>
        <dsp:cNvPr id="0" name=""/>
        <dsp:cNvSpPr/>
      </dsp:nvSpPr>
      <dsp:spPr>
        <a:xfrm>
          <a:off x="2821251" y="2601436"/>
          <a:ext cx="1685458" cy="11797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Legenda</a:t>
          </a:r>
        </a:p>
      </dsp:txBody>
      <dsp:txXfrm>
        <a:off x="2878853" y="2659038"/>
        <a:ext cx="1570254" cy="1064562"/>
      </dsp:txXfrm>
    </dsp:sp>
    <dsp:sp modelId="{9C2C6061-A4BE-49B7-B271-D5CE34FE6F69}">
      <dsp:nvSpPr>
        <dsp:cNvPr id="0" name=""/>
        <dsp:cNvSpPr/>
      </dsp:nvSpPr>
      <dsp:spPr>
        <a:xfrm>
          <a:off x="4506709" y="2713953"/>
          <a:ext cx="1225841" cy="95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03E2-DE2C-4801-BED0-806641433284}">
      <dsp:nvSpPr>
        <dsp:cNvPr id="0" name=""/>
        <dsp:cNvSpPr/>
      </dsp:nvSpPr>
      <dsp:spPr>
        <a:xfrm>
          <a:off x="4218675" y="3926703"/>
          <a:ext cx="1685458" cy="11797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Direção</a:t>
          </a:r>
        </a:p>
      </dsp:txBody>
      <dsp:txXfrm>
        <a:off x="4276277" y="3984305"/>
        <a:ext cx="1570254" cy="1064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84A59-43F3-4F6F-8020-1675CF90B011}">
      <dsp:nvSpPr>
        <dsp:cNvPr id="0" name=""/>
        <dsp:cNvSpPr/>
      </dsp:nvSpPr>
      <dsp:spPr>
        <a:xfrm rot="5400000">
          <a:off x="216513" y="966334"/>
          <a:ext cx="807384" cy="919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B5727D-320C-4C4F-AD57-3DF8B1182F3A}">
      <dsp:nvSpPr>
        <dsp:cNvPr id="0" name=""/>
        <dsp:cNvSpPr/>
      </dsp:nvSpPr>
      <dsp:spPr>
        <a:xfrm>
          <a:off x="2605" y="71332"/>
          <a:ext cx="1359160" cy="9513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Físico</a:t>
          </a:r>
        </a:p>
      </dsp:txBody>
      <dsp:txXfrm>
        <a:off x="49055" y="117782"/>
        <a:ext cx="1266260" cy="858468"/>
      </dsp:txXfrm>
    </dsp:sp>
    <dsp:sp modelId="{EFB67C66-8310-4D5F-B379-3BDFDCC0A57F}">
      <dsp:nvSpPr>
        <dsp:cNvPr id="0" name=""/>
        <dsp:cNvSpPr/>
      </dsp:nvSpPr>
      <dsp:spPr>
        <a:xfrm>
          <a:off x="1361766" y="162067"/>
          <a:ext cx="988523" cy="76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FAA7C-7828-4D65-9F06-3A030E4DB602}">
      <dsp:nvSpPr>
        <dsp:cNvPr id="0" name=""/>
        <dsp:cNvSpPr/>
      </dsp:nvSpPr>
      <dsp:spPr>
        <a:xfrm rot="5400000">
          <a:off x="1343401" y="2035034"/>
          <a:ext cx="807384" cy="919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E81D8E-A722-417A-8CAA-3F3CF3FDF0E1}">
      <dsp:nvSpPr>
        <dsp:cNvPr id="0" name=""/>
        <dsp:cNvSpPr/>
      </dsp:nvSpPr>
      <dsp:spPr>
        <a:xfrm>
          <a:off x="1129494" y="1140032"/>
          <a:ext cx="1359160" cy="9513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Político</a:t>
          </a:r>
        </a:p>
      </dsp:txBody>
      <dsp:txXfrm>
        <a:off x="1175944" y="1186482"/>
        <a:ext cx="1266260" cy="858468"/>
      </dsp:txXfrm>
    </dsp:sp>
    <dsp:sp modelId="{5057BBA1-CE93-4C3F-94E1-6E4864B5B389}">
      <dsp:nvSpPr>
        <dsp:cNvPr id="0" name=""/>
        <dsp:cNvSpPr/>
      </dsp:nvSpPr>
      <dsp:spPr>
        <a:xfrm>
          <a:off x="2488654" y="1230767"/>
          <a:ext cx="988523" cy="76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C4919-2054-4E45-A2BC-8DCCEE425AEF}">
      <dsp:nvSpPr>
        <dsp:cNvPr id="0" name=""/>
        <dsp:cNvSpPr/>
      </dsp:nvSpPr>
      <dsp:spPr>
        <a:xfrm rot="5400000">
          <a:off x="2470290" y="3103734"/>
          <a:ext cx="807384" cy="919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1DFC7C-296D-42C4-9127-F42513601F31}">
      <dsp:nvSpPr>
        <dsp:cNvPr id="0" name=""/>
        <dsp:cNvSpPr/>
      </dsp:nvSpPr>
      <dsp:spPr>
        <a:xfrm>
          <a:off x="2256382" y="2208732"/>
          <a:ext cx="1359160" cy="9513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Econômico</a:t>
          </a:r>
        </a:p>
      </dsp:txBody>
      <dsp:txXfrm>
        <a:off x="2302832" y="2255182"/>
        <a:ext cx="1266260" cy="858468"/>
      </dsp:txXfrm>
    </dsp:sp>
    <dsp:sp modelId="{9C2C6061-A4BE-49B7-B271-D5CE34FE6F69}">
      <dsp:nvSpPr>
        <dsp:cNvPr id="0" name=""/>
        <dsp:cNvSpPr/>
      </dsp:nvSpPr>
      <dsp:spPr>
        <a:xfrm>
          <a:off x="3615542" y="2299467"/>
          <a:ext cx="988523" cy="76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DDD29-AF64-477B-A732-8DCFDA1D6AB2}">
      <dsp:nvSpPr>
        <dsp:cNvPr id="0" name=""/>
        <dsp:cNvSpPr/>
      </dsp:nvSpPr>
      <dsp:spPr>
        <a:xfrm rot="5400000">
          <a:off x="3597178" y="4172435"/>
          <a:ext cx="807384" cy="9191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F103E2-DE2C-4801-BED0-806641433284}">
      <dsp:nvSpPr>
        <dsp:cNvPr id="0" name=""/>
        <dsp:cNvSpPr/>
      </dsp:nvSpPr>
      <dsp:spPr>
        <a:xfrm>
          <a:off x="3383270" y="3277433"/>
          <a:ext cx="1359160" cy="9513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Demográfico</a:t>
          </a:r>
        </a:p>
      </dsp:txBody>
      <dsp:txXfrm>
        <a:off x="3429720" y="3323883"/>
        <a:ext cx="1266260" cy="858468"/>
      </dsp:txXfrm>
    </dsp:sp>
    <dsp:sp modelId="{84A1EB3F-64AC-458F-BE3E-E1E55F92D898}">
      <dsp:nvSpPr>
        <dsp:cNvPr id="0" name=""/>
        <dsp:cNvSpPr/>
      </dsp:nvSpPr>
      <dsp:spPr>
        <a:xfrm>
          <a:off x="4742430" y="3368167"/>
          <a:ext cx="988523" cy="768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21FFE-E67C-46FD-A8A3-ECF41C3BC7F8}">
      <dsp:nvSpPr>
        <dsp:cNvPr id="0" name=""/>
        <dsp:cNvSpPr/>
      </dsp:nvSpPr>
      <dsp:spPr>
        <a:xfrm>
          <a:off x="4510158" y="4346133"/>
          <a:ext cx="1359160" cy="9513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Histórico</a:t>
          </a:r>
        </a:p>
      </dsp:txBody>
      <dsp:txXfrm>
        <a:off x="4556608" y="4392583"/>
        <a:ext cx="1266260" cy="858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05FBA-F745-4130-AFDF-B9251F317611}">
      <dsp:nvSpPr>
        <dsp:cNvPr id="0" name=""/>
        <dsp:cNvSpPr/>
      </dsp:nvSpPr>
      <dsp:spPr>
        <a:xfrm>
          <a:off x="1180591" y="2239172"/>
          <a:ext cx="613803" cy="1466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901" y="0"/>
              </a:lnTo>
              <a:lnTo>
                <a:pt x="306901" y="1466041"/>
              </a:lnTo>
              <a:lnTo>
                <a:pt x="613803" y="146604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47759" y="2932459"/>
        <a:ext cx="79467" cy="79467"/>
      </dsp:txXfrm>
    </dsp:sp>
    <dsp:sp modelId="{1D4AC79F-4F6A-413A-B064-6E0095966D3C}">
      <dsp:nvSpPr>
        <dsp:cNvPr id="0" name=""/>
        <dsp:cNvSpPr/>
      </dsp:nvSpPr>
      <dsp:spPr>
        <a:xfrm>
          <a:off x="1180591" y="873228"/>
          <a:ext cx="591560" cy="1365943"/>
        </a:xfrm>
        <a:custGeom>
          <a:avLst/>
          <a:gdLst/>
          <a:ahLst/>
          <a:cxnLst/>
          <a:rect l="0" t="0" r="0" b="0"/>
          <a:pathLst>
            <a:path>
              <a:moveTo>
                <a:pt x="0" y="1365943"/>
              </a:moveTo>
              <a:lnTo>
                <a:pt x="295780" y="1365943"/>
              </a:lnTo>
              <a:lnTo>
                <a:pt x="295780" y="0"/>
              </a:lnTo>
              <a:lnTo>
                <a:pt x="59156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9157" y="1518987"/>
        <a:ext cx="74426" cy="74426"/>
      </dsp:txXfrm>
    </dsp:sp>
    <dsp:sp modelId="{62B18205-2D1A-42D5-B63A-9C6C42B17455}">
      <dsp:nvSpPr>
        <dsp:cNvPr id="0" name=""/>
        <dsp:cNvSpPr/>
      </dsp:nvSpPr>
      <dsp:spPr>
        <a:xfrm rot="16200000">
          <a:off x="-1484024" y="1813729"/>
          <a:ext cx="4478345" cy="85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ANAMORFOSE</a:t>
          </a:r>
        </a:p>
      </dsp:txBody>
      <dsp:txXfrm>
        <a:off x="-1484024" y="1813729"/>
        <a:ext cx="4478345" cy="850885"/>
      </dsp:txXfrm>
    </dsp:sp>
    <dsp:sp modelId="{91CF6165-9742-4518-9146-996F49EB8359}">
      <dsp:nvSpPr>
        <dsp:cNvPr id="0" name=""/>
        <dsp:cNvSpPr/>
      </dsp:nvSpPr>
      <dsp:spPr>
        <a:xfrm>
          <a:off x="1772151" y="447786"/>
          <a:ext cx="2790904" cy="85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PIB</a:t>
          </a:r>
        </a:p>
      </dsp:txBody>
      <dsp:txXfrm>
        <a:off x="1772151" y="447786"/>
        <a:ext cx="2790904" cy="850885"/>
      </dsp:txXfrm>
    </dsp:sp>
    <dsp:sp modelId="{580D6CC2-B67E-4633-97BF-9111DA5B468F}">
      <dsp:nvSpPr>
        <dsp:cNvPr id="0" name=""/>
        <dsp:cNvSpPr/>
      </dsp:nvSpPr>
      <dsp:spPr>
        <a:xfrm>
          <a:off x="1794394" y="3279771"/>
          <a:ext cx="2790904" cy="850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POPULAÇÃO</a:t>
          </a:r>
        </a:p>
      </dsp:txBody>
      <dsp:txXfrm>
        <a:off x="1794394" y="3279771"/>
        <a:ext cx="2790904" cy="850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F5001-1E73-49AE-BB33-8E19B0614E10}">
      <dsp:nvSpPr>
        <dsp:cNvPr id="0" name=""/>
        <dsp:cNvSpPr/>
      </dsp:nvSpPr>
      <dsp:spPr>
        <a:xfrm>
          <a:off x="772422" y="2512014"/>
          <a:ext cx="508050" cy="24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025" y="0"/>
              </a:lnTo>
              <a:lnTo>
                <a:pt x="254025" y="243101"/>
              </a:lnTo>
              <a:lnTo>
                <a:pt x="508050" y="24310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12366" y="2619484"/>
        <a:ext cx="28160" cy="28160"/>
      </dsp:txXfrm>
    </dsp:sp>
    <dsp:sp modelId="{E9785993-1FBB-4EE8-8825-DCA7E1DCAC7A}">
      <dsp:nvSpPr>
        <dsp:cNvPr id="0" name=""/>
        <dsp:cNvSpPr/>
      </dsp:nvSpPr>
      <dsp:spPr>
        <a:xfrm>
          <a:off x="772422" y="1789588"/>
          <a:ext cx="508050" cy="722425"/>
        </a:xfrm>
        <a:custGeom>
          <a:avLst/>
          <a:gdLst/>
          <a:ahLst/>
          <a:cxnLst/>
          <a:rect l="0" t="0" r="0" b="0"/>
          <a:pathLst>
            <a:path>
              <a:moveTo>
                <a:pt x="0" y="722425"/>
              </a:moveTo>
              <a:lnTo>
                <a:pt x="254025" y="722425"/>
              </a:lnTo>
              <a:lnTo>
                <a:pt x="254025" y="0"/>
              </a:lnTo>
              <a:lnTo>
                <a:pt x="508050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b="1" kern="120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04367" y="2128721"/>
        <a:ext cx="44159" cy="44159"/>
      </dsp:txXfrm>
    </dsp:sp>
    <dsp:sp modelId="{F4E0B615-AE88-43D0-802B-CA2008E0D8D7}">
      <dsp:nvSpPr>
        <dsp:cNvPr id="0" name=""/>
        <dsp:cNvSpPr/>
      </dsp:nvSpPr>
      <dsp:spPr>
        <a:xfrm rot="16200000">
          <a:off x="-1646478" y="2125803"/>
          <a:ext cx="4065379" cy="77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ESCALAS</a:t>
          </a:r>
        </a:p>
      </dsp:txBody>
      <dsp:txXfrm>
        <a:off x="-1646478" y="2125803"/>
        <a:ext cx="4065379" cy="772422"/>
      </dsp:txXfrm>
    </dsp:sp>
    <dsp:sp modelId="{3CFD6A5D-8D19-4BF2-B13D-4505C273C758}">
      <dsp:nvSpPr>
        <dsp:cNvPr id="0" name=""/>
        <dsp:cNvSpPr/>
      </dsp:nvSpPr>
      <dsp:spPr>
        <a:xfrm>
          <a:off x="1280472" y="1403377"/>
          <a:ext cx="2533544" cy="77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NUMÉRICA</a:t>
          </a:r>
        </a:p>
      </dsp:txBody>
      <dsp:txXfrm>
        <a:off x="1280472" y="1403377"/>
        <a:ext cx="2533544" cy="772422"/>
      </dsp:txXfrm>
    </dsp:sp>
    <dsp:sp modelId="{8AB2F285-2081-4036-BFD3-CC22DAB2C0A1}">
      <dsp:nvSpPr>
        <dsp:cNvPr id="0" name=""/>
        <dsp:cNvSpPr/>
      </dsp:nvSpPr>
      <dsp:spPr>
        <a:xfrm>
          <a:off x="1280472" y="2368904"/>
          <a:ext cx="2533544" cy="77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GRÁFICA</a:t>
          </a:r>
        </a:p>
      </dsp:txBody>
      <dsp:txXfrm>
        <a:off x="1280472" y="2368904"/>
        <a:ext cx="2533544" cy="772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6BA29-1335-4AF0-898C-C2D4CC247B5D}">
      <dsp:nvSpPr>
        <dsp:cNvPr id="0" name=""/>
        <dsp:cNvSpPr/>
      </dsp:nvSpPr>
      <dsp:spPr>
        <a:xfrm>
          <a:off x="4248443" y="641130"/>
          <a:ext cx="2915564" cy="269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1"/>
              </a:lnTo>
              <a:lnTo>
                <a:pt x="2915564" y="134801"/>
              </a:lnTo>
              <a:lnTo>
                <a:pt x="2915564" y="26943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BCAAB-C9A1-4981-A75A-800D8BD5E2C0}">
      <dsp:nvSpPr>
        <dsp:cNvPr id="0" name=""/>
        <dsp:cNvSpPr/>
      </dsp:nvSpPr>
      <dsp:spPr>
        <a:xfrm>
          <a:off x="1540822" y="641130"/>
          <a:ext cx="2707620" cy="269438"/>
        </a:xfrm>
        <a:custGeom>
          <a:avLst/>
          <a:gdLst/>
          <a:ahLst/>
          <a:cxnLst/>
          <a:rect l="0" t="0" r="0" b="0"/>
          <a:pathLst>
            <a:path>
              <a:moveTo>
                <a:pt x="2707620" y="0"/>
              </a:moveTo>
              <a:lnTo>
                <a:pt x="2707620" y="134801"/>
              </a:lnTo>
              <a:lnTo>
                <a:pt x="0" y="134801"/>
              </a:lnTo>
              <a:lnTo>
                <a:pt x="0" y="26943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AF1452-7E5C-4A18-851B-7947F4FB7B1A}">
      <dsp:nvSpPr>
        <dsp:cNvPr id="0" name=""/>
        <dsp:cNvSpPr/>
      </dsp:nvSpPr>
      <dsp:spPr>
        <a:xfrm>
          <a:off x="3607312" y="0"/>
          <a:ext cx="1282260" cy="64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</a:rPr>
            <a:t>PROJEÇÕES</a:t>
          </a:r>
        </a:p>
      </dsp:txBody>
      <dsp:txXfrm>
        <a:off x="3607312" y="0"/>
        <a:ext cx="1282260" cy="641130"/>
      </dsp:txXfrm>
    </dsp:sp>
    <dsp:sp modelId="{64B97617-9DAD-43BB-A867-972CD573C249}">
      <dsp:nvSpPr>
        <dsp:cNvPr id="0" name=""/>
        <dsp:cNvSpPr/>
      </dsp:nvSpPr>
      <dsp:spPr>
        <a:xfrm>
          <a:off x="899692" y="910568"/>
          <a:ext cx="1282260" cy="64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</a:rPr>
            <a:t>MERCATOR</a:t>
          </a:r>
        </a:p>
      </dsp:txBody>
      <dsp:txXfrm>
        <a:off x="899692" y="910568"/>
        <a:ext cx="1282260" cy="641130"/>
      </dsp:txXfrm>
    </dsp:sp>
    <dsp:sp modelId="{3F736736-E24B-4A2A-8566-4402AEFFCC61}">
      <dsp:nvSpPr>
        <dsp:cNvPr id="0" name=""/>
        <dsp:cNvSpPr/>
      </dsp:nvSpPr>
      <dsp:spPr>
        <a:xfrm>
          <a:off x="6522877" y="910568"/>
          <a:ext cx="1282260" cy="6411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</a:rPr>
            <a:t>PETERS</a:t>
          </a:r>
        </a:p>
      </dsp:txBody>
      <dsp:txXfrm>
        <a:off x="6522877" y="910568"/>
        <a:ext cx="1282260" cy="641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9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jp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6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5.jp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5.jpg"/><Relationship Id="rId7" Type="http://schemas.openxmlformats.org/officeDocument/2006/relationships/diagramData" Target="../diagrams/data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microsoft.com/office/2007/relationships/diagramDrawing" Target="../diagrams/drawing5.xml"/><Relationship Id="rId5" Type="http://schemas.openxmlformats.org/officeDocument/2006/relationships/image" Target="../media/image18.jpeg"/><Relationship Id="rId10" Type="http://schemas.openxmlformats.org/officeDocument/2006/relationships/diagramColors" Target="../diagrams/colors5.xml"/><Relationship Id="rId4" Type="http://schemas.openxmlformats.org/officeDocument/2006/relationships/image" Target="../media/image6.jpeg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6" name="Agrupar 5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7" name="Retângulo 6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/>
          <a:srcRect l="28047" t="21339" r="29585" b="5268"/>
          <a:stretch/>
        </p:blipFill>
        <p:spPr>
          <a:xfrm>
            <a:off x="391890" y="2063931"/>
            <a:ext cx="4101733" cy="399481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050" name="Picture 2" descr="Empresa de geoprocessamento - MENEGH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50" y="2063931"/>
            <a:ext cx="7012288" cy="399481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4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01904811"/>
              </p:ext>
            </p:extLst>
          </p:nvPr>
        </p:nvGraphicFramePr>
        <p:xfrm>
          <a:off x="0" y="1489166"/>
          <a:ext cx="5930537" cy="505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31634" y="4947194"/>
            <a:ext cx="327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partes 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um MAPA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64549427"/>
              </p:ext>
            </p:extLst>
          </p:nvPr>
        </p:nvGraphicFramePr>
        <p:xfrm>
          <a:off x="6066188" y="1489166"/>
          <a:ext cx="5871925" cy="536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8366360" y="2392683"/>
            <a:ext cx="327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tipos de MAPAS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8" name="Agrupar 7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9" name="Retângulo 8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1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F84A59-43F3-4F6F-8020-1675CF90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B0F84A59-43F3-4F6F-8020-1675CF90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B0F84A59-43F3-4F6F-8020-1675CF90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B5727D-320C-4C4F-AD57-3DF8B1182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66B5727D-320C-4C4F-AD57-3DF8B1182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66B5727D-320C-4C4F-AD57-3DF8B1182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FB67C66-8310-4D5F-B379-3BDFDCC0A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EFB67C66-8310-4D5F-B379-3BDFDCC0A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EFB67C66-8310-4D5F-B379-3BDFDCC0A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5FAA7C-7828-4D65-9F06-3A030E4D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graphicEl>
                                              <a:dgm id="{585FAA7C-7828-4D65-9F06-3A030E4D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585FAA7C-7828-4D65-9F06-3A030E4D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DE81D8E-A722-417A-8CAA-3F3CF3FDF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8DE81D8E-A722-417A-8CAA-3F3CF3FDF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8DE81D8E-A722-417A-8CAA-3F3CF3FDF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57BBA1-CE93-4C3F-94E1-6E4864B5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graphicEl>
                                              <a:dgm id="{5057BBA1-CE93-4C3F-94E1-6E4864B5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5057BBA1-CE93-4C3F-94E1-6E4864B5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DC4919-2054-4E45-A2BC-8DCCEE42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graphicEl>
                                              <a:dgm id="{B4DC4919-2054-4E45-A2BC-8DCCEE42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B4DC4919-2054-4E45-A2BC-8DCCEE42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1DFC7C-296D-42C4-9127-F4251360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731DFC7C-296D-42C4-9127-F4251360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731DFC7C-296D-42C4-9127-F4251360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2C6061-A4BE-49B7-B271-D5CE34FE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graphicEl>
                                              <a:dgm id="{9C2C6061-A4BE-49B7-B271-D5CE34FE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9C2C6061-A4BE-49B7-B271-D5CE34FE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F103E2-DE2C-4801-BED0-806641433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graphicEl>
                                              <a:dgm id="{91F103E2-DE2C-4801-BED0-806641433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graphicEl>
                                              <a:dgm id="{91F103E2-DE2C-4801-BED0-806641433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F84A59-43F3-4F6F-8020-1675CF90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B0F84A59-43F3-4F6F-8020-1675CF90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B0F84A59-43F3-4F6F-8020-1675CF90B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5727D-320C-4C4F-AD57-3DF8B1182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dgm id="{66B5727D-320C-4C4F-AD57-3DF8B1182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66B5727D-320C-4C4F-AD57-3DF8B1182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67C66-8310-4D5F-B379-3BDFDCC0A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EFB67C66-8310-4D5F-B379-3BDFDCC0A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EFB67C66-8310-4D5F-B379-3BDFDCC0A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5FAA7C-7828-4D65-9F06-3A030E4D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graphicEl>
                                              <a:dgm id="{585FAA7C-7828-4D65-9F06-3A030E4D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graphicEl>
                                              <a:dgm id="{585FAA7C-7828-4D65-9F06-3A030E4DB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E81D8E-A722-417A-8CAA-3F3CF3FDF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graphicEl>
                                              <a:dgm id="{8DE81D8E-A722-417A-8CAA-3F3CF3FDF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graphicEl>
                                              <a:dgm id="{8DE81D8E-A722-417A-8CAA-3F3CF3FDF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57BBA1-CE93-4C3F-94E1-6E4864B5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5057BBA1-CE93-4C3F-94E1-6E4864B5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graphicEl>
                                              <a:dgm id="{5057BBA1-CE93-4C3F-94E1-6E4864B5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DC4919-2054-4E45-A2BC-8DCCEE42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graphicEl>
                                              <a:dgm id="{B4DC4919-2054-4E45-A2BC-8DCCEE42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graphicEl>
                                              <a:dgm id="{B4DC4919-2054-4E45-A2BC-8DCCEE425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1DFC7C-296D-42C4-9127-F4251360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graphicEl>
                                              <a:dgm id="{731DFC7C-296D-42C4-9127-F4251360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graphicEl>
                                              <a:dgm id="{731DFC7C-296D-42C4-9127-F42513601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2C6061-A4BE-49B7-B271-D5CE34FE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graphicEl>
                                              <a:dgm id="{9C2C6061-A4BE-49B7-B271-D5CE34FE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graphicEl>
                                              <a:dgm id="{9C2C6061-A4BE-49B7-B271-D5CE34FE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9DDD29-AF64-477B-A732-8DCFDA1D6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graphicEl>
                                              <a:dgm id="{599DDD29-AF64-477B-A732-8DCFDA1D6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graphicEl>
                                              <a:dgm id="{599DDD29-AF64-477B-A732-8DCFDA1D6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F103E2-DE2C-4801-BED0-806641433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>
                                            <p:graphicEl>
                                              <a:dgm id="{91F103E2-DE2C-4801-BED0-806641433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">
                                            <p:graphicEl>
                                              <a:dgm id="{91F103E2-DE2C-4801-BED0-806641433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A1EB3F-64AC-458F-BE3E-E1E55F92D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graphicEl>
                                              <a:dgm id="{84A1EB3F-64AC-458F-BE3E-E1E55F92D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graphicEl>
                                              <a:dgm id="{84A1EB3F-64AC-458F-BE3E-E1E55F92D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921FFE-E67C-46FD-A8A3-ECF41C3BC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">
                                            <p:graphicEl>
                                              <a:dgm id="{84921FFE-E67C-46FD-A8A3-ECF41C3BC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">
                                            <p:graphicEl>
                                              <a:dgm id="{84921FFE-E67C-46FD-A8A3-ECF41C3BC7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/>
      <p:bldGraphic spid="4" grpId="0">
        <p:bldSub>
          <a:bldDgm bld="one"/>
        </p:bldSub>
      </p:bldGraphic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ção e Tipos de Mapas Temáticos - Toda Maté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572812"/>
            <a:ext cx="3774489" cy="36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5" name="Agrupar 4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6" name="Retângulo 5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  <p:pic>
        <p:nvPicPr>
          <p:cNvPr id="1028" name="Picture 4" descr="Mapas Temáticos - Mundo Educaç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77" y="2572812"/>
            <a:ext cx="3893400" cy="36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giões do Brasil | MomentoGe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03" y="2572811"/>
            <a:ext cx="3905993" cy="36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70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ites.google.com/site/professorluisgeo/_/rsrc/1277742892080/home/8a-serie/o-que-e-uma-anamorfose/anamorfose/geobr_cap25_clip_image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13" y="1797389"/>
            <a:ext cx="4600136" cy="47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065042769"/>
              </p:ext>
            </p:extLst>
          </p:nvPr>
        </p:nvGraphicFramePr>
        <p:xfrm>
          <a:off x="444138" y="1659988"/>
          <a:ext cx="4859382" cy="447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6" name="Agrupar 5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7" name="Retângulo 6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10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7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artografia Inclusiva – Revista Ar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" y="1813385"/>
            <a:ext cx="5170306" cy="470498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00754382"/>
              </p:ext>
            </p:extLst>
          </p:nvPr>
        </p:nvGraphicFramePr>
        <p:xfrm>
          <a:off x="6543487" y="1964898"/>
          <a:ext cx="3815359" cy="4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eta para Cima 5"/>
          <p:cNvSpPr/>
          <p:nvPr/>
        </p:nvSpPr>
        <p:spPr>
          <a:xfrm>
            <a:off x="8869827" y="2698626"/>
            <a:ext cx="705394" cy="418011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>
            <a:off x="8869621" y="5214693"/>
            <a:ext cx="705600" cy="41760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Geografia para todos: Escala Cartográfic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627" y="1696535"/>
            <a:ext cx="1682797" cy="8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cala Cartográfica - Aula de Geografia para o Enem – Telegraph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9"/>
          <a:stretch/>
        </p:blipFill>
        <p:spPr bwMode="auto">
          <a:xfrm>
            <a:off x="8235627" y="5784875"/>
            <a:ext cx="2208479" cy="9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0" name="Agrupar 9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11" name="Retângulo 10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1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3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E0B615-AE88-43D0-802B-CA2008E0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4E0B615-AE88-43D0-802B-CA2008E0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4E0B615-AE88-43D0-802B-CA2008E0D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785993-1FBB-4EE8-8825-DCA7E1DCA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9785993-1FBB-4EE8-8825-DCA7E1DCA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9785993-1FBB-4EE8-8825-DCA7E1DCA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FD6A5D-8D19-4BF2-B13D-4505C273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3CFD6A5D-8D19-4BF2-B13D-4505C273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3CFD6A5D-8D19-4BF2-B13D-4505C273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BF5001-1E73-49AE-BB33-8E19B061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EFBF5001-1E73-49AE-BB33-8E19B061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EFBF5001-1E73-49AE-BB33-8E19B0614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B2F285-2081-4036-BFD3-CC22DAB2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AB2F285-2081-4036-BFD3-CC22DAB2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8AB2F285-2081-4036-BFD3-CC22DAB2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10" name="Agrupar 9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11" name="Retângulo 10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D6B5F1A-7702-4F20-B708-5C8FAFE77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525" y="1720652"/>
            <a:ext cx="5066950" cy="48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4" name="Agrupar 3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5" name="Retângulo 4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  <p:pic>
        <p:nvPicPr>
          <p:cNvPr id="3076" name="Picture 4" descr="Projeção Cartográfica: classificação e aplicações - Adenilson Giovanin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235" y="2351314"/>
            <a:ext cx="8966875" cy="416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 rot="16200000">
            <a:off x="-728616" y="3773121"/>
            <a:ext cx="4167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PROJEÇÕES CATOGRÁFICAS</a:t>
            </a:r>
          </a:p>
        </p:txBody>
      </p:sp>
    </p:spTree>
    <p:extLst>
      <p:ext uri="{BB962C8B-B14F-4D97-AF65-F5344CB8AC3E}">
        <p14:creationId xmlns:p14="http://schemas.microsoft.com/office/powerpoint/2010/main" val="337555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3" t="765" r="4136" b="42688"/>
          <a:stretch/>
        </p:blipFill>
        <p:spPr>
          <a:xfrm>
            <a:off x="10649745" y="343954"/>
            <a:ext cx="1150365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" y="355562"/>
            <a:ext cx="1184400" cy="118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pSp>
        <p:nvGrpSpPr>
          <p:cNvPr id="4" name="Agrupar 3"/>
          <p:cNvGrpSpPr/>
          <p:nvPr/>
        </p:nvGrpSpPr>
        <p:grpSpPr>
          <a:xfrm>
            <a:off x="1955074" y="343954"/>
            <a:ext cx="8281852" cy="1184401"/>
            <a:chOff x="2063722" y="343954"/>
            <a:chExt cx="8281852" cy="1184401"/>
          </a:xfrm>
        </p:grpSpPr>
        <p:sp>
          <p:nvSpPr>
            <p:cNvPr id="5" name="Retângulo 4"/>
            <p:cNvSpPr/>
            <p:nvPr/>
          </p:nvSpPr>
          <p:spPr>
            <a:xfrm>
              <a:off x="2063722" y="343954"/>
              <a:ext cx="8281852" cy="1184401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328934" y="612988"/>
              <a:ext cx="77854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TEMA: GEOPROCESSAMENTO E MAPAS</a:t>
              </a:r>
            </a:p>
          </p:txBody>
        </p:sp>
      </p:grpSp>
      <p:pic>
        <p:nvPicPr>
          <p:cNvPr id="4098" name="Picture 2" descr="Geoprofessora: Mercator x Pet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18" y="3327400"/>
            <a:ext cx="4996042" cy="32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eoprofessora: Mercator x Pete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4" y="3360695"/>
            <a:ext cx="5415231" cy="33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941240372"/>
              </p:ext>
            </p:extLst>
          </p:nvPr>
        </p:nvGraphicFramePr>
        <p:xfrm>
          <a:off x="1519302" y="1743323"/>
          <a:ext cx="8496886" cy="155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171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AF1452-7E5C-4A18-851B-7947F4FB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1AF1452-7E5C-4A18-851B-7947F4FB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1AF1452-7E5C-4A18-851B-7947F4FB7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5EBCAAB-C9A1-4981-A75A-800D8BD5E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15EBCAAB-C9A1-4981-A75A-800D8BD5E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15EBCAAB-C9A1-4981-A75A-800D8BD5E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B97617-9DAD-43BB-A867-972CD573C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64B97617-9DAD-43BB-A867-972CD573C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64B97617-9DAD-43BB-A867-972CD573C2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36BA29-1335-4AF0-898C-C2D4CC247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F236BA29-1335-4AF0-898C-C2D4CC247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F236BA29-1335-4AF0-898C-C2D4CC247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736736-E24B-4A2A-8566-4402AEFFC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F736736-E24B-4A2A-8566-4402AEFFC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F736736-E24B-4A2A-8566-4402AEFFC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230</TotalTime>
  <Words>69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Trebuchet MS</vt:lpstr>
      <vt:lpstr>Berlim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EUGÊNIO DE FARIA</dc:creator>
  <cp:lastModifiedBy>Carlos Eugenio de Faria</cp:lastModifiedBy>
  <cp:revision>13</cp:revision>
  <dcterms:created xsi:type="dcterms:W3CDTF">2021-12-21T13:33:49Z</dcterms:created>
  <dcterms:modified xsi:type="dcterms:W3CDTF">2024-04-01T19:08:53Z</dcterms:modified>
</cp:coreProperties>
</file>